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5143500" type="screen16x9"/>
  <p:notesSz cx="6858000" cy="9144000"/>
  <p:embeddedFontLst>
    <p:embeddedFont>
      <p:font typeface="Catamaran" panose="020B0604020202020204" charset="0"/>
      <p:regular r:id="rId28"/>
      <p:bold r:id="rId29"/>
    </p:embeddedFont>
    <p:embeddedFont>
      <p:font typeface="Caveat" panose="020B0604020202020204" charset="0"/>
      <p:regular r:id="rId30"/>
      <p:bold r:id="rId31"/>
    </p:embeddedFont>
    <p:embeddedFont>
      <p:font typeface="Caveat Medium" panose="020B0604020202020204" charset="0"/>
      <p:regular r:id="rId32"/>
      <p:bold r:id="rId33"/>
    </p:embeddedFont>
    <p:embeddedFont>
      <p:font typeface="Comfortaa" panose="020B0604020202020204" charset="0"/>
      <p:regular r:id="rId34"/>
      <p:bold r:id="rId35"/>
    </p:embeddedFont>
    <p:embeddedFont>
      <p:font typeface="Libre Franklin" pitchFamily="2" charset="0"/>
      <p:regular r:id="rId36"/>
      <p:bold r:id="rId37"/>
      <p:italic r:id="rId38"/>
      <p:boldItalic r:id="rId39"/>
    </p:embeddedFont>
    <p:embeddedFont>
      <p:font typeface="Libre Franklin Medium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F6B07F-537F-4B86-A8E4-17CDA766E5E8}">
  <a:tblStyle styleId="{EDF6B07F-537F-4B86-A8E4-17CDA766E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325b4eac14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8" name="Google Shape;2118;g325b4eac14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7" name="Google Shape;2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3258aa2b322_3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6" name="Google Shape;2286;g3258aa2b322_3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325c25387b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2" name="Google Shape;2892;g325c25387b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6" name="Google Shape;29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3258aa2b322_3_2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3" name="Google Shape;3083;g3258aa2b322_3_2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3258aa2b322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3258aa2b322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325c25387bf_1_4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325c25387bf_1_4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g325c25387bf_1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1" name="Google Shape;4961;g325c25387bf_1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3258aa2b322_3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8" name="Google Shape;5138;g3258aa2b322_3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7" name="Google Shape;59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g3258aa2b322_3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9" name="Google Shape;6009;g3258aa2b322_3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6" name="Google Shape;628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6" name="Google Shape;628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915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8" name="Google Shape;6298;g325b4eac144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9" name="Google Shape;6299;g325b4eac144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258aa2b322_0_2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g3258aa2b322_0_2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25b4eac14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25b4eac14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258aa2b322_3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g3258aa2b322_3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2" name="Google Shape;19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258aa2b32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3258aa2b32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3258aa2b32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0" name="Google Shape;2030;g3258aa2b32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258aa2b32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258aa2b32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8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 rot="5400000" flipH="1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17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4554000" y="491400"/>
            <a:ext cx="3965700" cy="25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2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CUSTOM_1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7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7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 rot="5400000" flipH="1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 rot="-5400000" flipH="1">
            <a:off x="802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7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7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/>
          <p:nvPr/>
        </p:nvSpPr>
        <p:spPr>
          <a:xfrm rot="7927565" flipH="1">
            <a:off x="2252299" y="2285486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/>
          <p:nvPr/>
        </p:nvSpPr>
        <p:spPr>
          <a:xfrm rot="-5399499" flipH="1">
            <a:off x="3783294" y="1696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/>
          <p:nvPr/>
        </p:nvSpPr>
        <p:spPr>
          <a:xfrm rot="10800000" flipH="1">
            <a:off x="7043794" y="3484328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 rot="-9064387" flipH="1">
            <a:off x="5647909" y="4453399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 rot="-376090" flipH="1">
            <a:off x="4281592" y="1689367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2">
  <p:cSld name="CUSTOM_9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/>
          <p:nvPr/>
        </p:nvSpPr>
        <p:spPr>
          <a:xfrm rot="-10799393" flipH="1">
            <a:off x="1464075" y="-3417"/>
            <a:ext cx="8496300" cy="19980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 rot="-3767358" flipH="1">
            <a:off x="7404303" y="1083032"/>
            <a:ext cx="726276" cy="302833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5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3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4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5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6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9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9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 rot="2527565" flipH="1">
            <a:off x="7280976" y="2523020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/>
              </a:rPr>
              <a:t>Slidesgo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Flaticon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Freepik 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Stories</a:t>
            </a:r>
            <a:endParaRPr sz="12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9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 rot="-10799546" flipH="1">
            <a:off x="-2" y="300"/>
            <a:ext cx="4545900" cy="1131600"/>
          </a:xfrm>
          <a:prstGeom prst="triangle">
            <a:avLst>
              <a:gd name="adj" fmla="val 294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 rot="5400501" flipH="1">
            <a:off x="-2566725" y="1315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 rot="1735613" flipH="1">
            <a:off x="2922573" y="374063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 rot="-2872435" flipH="1">
            <a:off x="6482459" y="4144893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rot="10423910" flipH="1">
            <a:off x="4282111" y="3798039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 rot="10800000" flipH="1">
            <a:off x="1418050" y="4633849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 idx="4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5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rot="7057689" flipH="1">
            <a:off x="4749232" y="3482137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rot="593356" flipH="1">
            <a:off x="4530915" y="1856236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/>
          <p:nvPr/>
        </p:nvSpPr>
        <p:spPr>
          <a:xfrm rot="-3742311" flipH="1">
            <a:off x="3418556" y="1971064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/>
          <p:nvPr/>
        </p:nvSpPr>
        <p:spPr>
          <a:xfrm rot="-10206644" flipH="1">
            <a:off x="2197290" y="2209309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 hasCustomPrompt="1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2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 idx="3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4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5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 idx="6" hasCustomPrompt="1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5150" y="141609"/>
            <a:ext cx="2721852" cy="2240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7"/>
          <p:cNvGrpSpPr/>
          <p:nvPr/>
        </p:nvGrpSpPr>
        <p:grpSpPr>
          <a:xfrm>
            <a:off x="9589611" y="416253"/>
            <a:ext cx="1544269" cy="1629530"/>
            <a:chOff x="5152774" y="848347"/>
            <a:chExt cx="2559703" cy="3122304"/>
          </a:xfrm>
        </p:grpSpPr>
        <p:grpSp>
          <p:nvGrpSpPr>
            <p:cNvPr id="243" name="Google Shape;243;p37"/>
            <p:cNvGrpSpPr/>
            <p:nvPr/>
          </p:nvGrpSpPr>
          <p:grpSpPr>
            <a:xfrm>
              <a:off x="5152774" y="848347"/>
              <a:ext cx="2559703" cy="3122304"/>
              <a:chOff x="4420239" y="707200"/>
              <a:chExt cx="3176598" cy="3874788"/>
            </a:xfrm>
          </p:grpSpPr>
          <p:sp>
            <p:nvSpPr>
              <p:cNvPr id="244" name="Google Shape;244;p37"/>
              <p:cNvSpPr/>
              <p:nvPr/>
            </p:nvSpPr>
            <p:spPr>
              <a:xfrm>
                <a:off x="4420239" y="707200"/>
                <a:ext cx="3176598" cy="3874788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5879713" y="4264550"/>
                <a:ext cx="228600" cy="228600"/>
              </a:xfrm>
              <a:prstGeom prst="donut">
                <a:avLst>
                  <a:gd name="adj" fmla="val 860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37"/>
            <p:cNvSpPr/>
            <p:nvPr/>
          </p:nvSpPr>
          <p:spPr>
            <a:xfrm>
              <a:off x="5327159" y="1051759"/>
              <a:ext cx="2218500" cy="2481300"/>
            </a:xfrm>
            <a:prstGeom prst="rect">
              <a:avLst/>
            </a:prstGeom>
            <a:solidFill>
              <a:srgbClr val="FFC1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47" name="Google Shape;247;p37"/>
          <p:cNvSpPr txBox="1">
            <a:spLocks noGrp="1"/>
          </p:cNvSpPr>
          <p:nvPr>
            <p:ph type="ctrTitle"/>
          </p:nvPr>
        </p:nvSpPr>
        <p:spPr>
          <a:xfrm>
            <a:off x="-2384350" y="-1382800"/>
            <a:ext cx="54669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SpeedCatch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257700" y="416250"/>
            <a:ext cx="3740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Universitatea Babeș-Bolyai</a:t>
            </a:r>
            <a:b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Facultatea de Matematică și Informatică</a:t>
            </a:r>
            <a:endParaRPr sz="13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Specializarea informatică</a:t>
            </a:r>
            <a:endParaRPr sz="13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257700" y="1579225"/>
            <a:ext cx="1913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Coordonatori</a:t>
            </a:r>
            <a:r>
              <a:rPr lang="en-GB" sz="13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3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Dr.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Dioșan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Laura Silvia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Ileni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Tudor-Alexandru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Roja Alexandru-</a:t>
            </a: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Ionuț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50" name="Google Shape;250;p37"/>
          <p:cNvGrpSpPr/>
          <p:nvPr/>
        </p:nvGrpSpPr>
        <p:grpSpPr>
          <a:xfrm>
            <a:off x="3021948" y="2394961"/>
            <a:ext cx="1082299" cy="2179094"/>
            <a:chOff x="10788298" y="-2285076"/>
            <a:chExt cx="1082299" cy="2179094"/>
          </a:xfrm>
        </p:grpSpPr>
        <p:grpSp>
          <p:nvGrpSpPr>
            <p:cNvPr id="251" name="Google Shape;251;p37"/>
            <p:cNvGrpSpPr/>
            <p:nvPr/>
          </p:nvGrpSpPr>
          <p:grpSpPr>
            <a:xfrm>
              <a:off x="10788298" y="-2285076"/>
              <a:ext cx="1082299" cy="2179094"/>
              <a:chOff x="1863175" y="1215475"/>
              <a:chExt cx="1610325" cy="3242700"/>
            </a:xfrm>
          </p:grpSpPr>
          <p:sp>
            <p:nvSpPr>
              <p:cNvPr id="252" name="Google Shape;252;p37"/>
              <p:cNvSpPr/>
              <p:nvPr/>
            </p:nvSpPr>
            <p:spPr>
              <a:xfrm>
                <a:off x="1974075" y="2335450"/>
                <a:ext cx="836375" cy="2011275"/>
              </a:xfrm>
              <a:custGeom>
                <a:avLst/>
                <a:gdLst/>
                <a:ahLst/>
                <a:cxnLst/>
                <a:rect l="l" t="t" r="r" b="b"/>
                <a:pathLst>
                  <a:path w="33455" h="80451" extrusionOk="0">
                    <a:moveTo>
                      <a:pt x="7473" y="0"/>
                    </a:moveTo>
                    <a:cubicBezTo>
                      <a:pt x="4671" y="5905"/>
                      <a:pt x="4170" y="9440"/>
                      <a:pt x="4037" y="14444"/>
                    </a:cubicBezTo>
                    <a:cubicBezTo>
                      <a:pt x="3837" y="24818"/>
                      <a:pt x="2869" y="37060"/>
                      <a:pt x="2869" y="37060"/>
                    </a:cubicBezTo>
                    <a:cubicBezTo>
                      <a:pt x="2736" y="38228"/>
                      <a:pt x="1702" y="40596"/>
                      <a:pt x="935" y="45766"/>
                    </a:cubicBezTo>
                    <a:cubicBezTo>
                      <a:pt x="34" y="51804"/>
                      <a:pt x="601" y="67716"/>
                      <a:pt x="601" y="67716"/>
                    </a:cubicBezTo>
                    <a:lnTo>
                      <a:pt x="568" y="68449"/>
                    </a:lnTo>
                    <a:cubicBezTo>
                      <a:pt x="534" y="69283"/>
                      <a:pt x="1" y="76122"/>
                      <a:pt x="334" y="78356"/>
                    </a:cubicBezTo>
                    <a:cubicBezTo>
                      <a:pt x="556" y="79687"/>
                      <a:pt x="1415" y="80451"/>
                      <a:pt x="2281" y="80451"/>
                    </a:cubicBezTo>
                    <a:cubicBezTo>
                      <a:pt x="3109" y="80451"/>
                      <a:pt x="3944" y="79754"/>
                      <a:pt x="4237" y="78190"/>
                    </a:cubicBezTo>
                    <a:cubicBezTo>
                      <a:pt x="4537" y="76655"/>
                      <a:pt x="4904" y="69350"/>
                      <a:pt x="4938" y="68650"/>
                    </a:cubicBezTo>
                    <a:lnTo>
                      <a:pt x="5004" y="68116"/>
                    </a:lnTo>
                    <a:cubicBezTo>
                      <a:pt x="5204" y="66615"/>
                      <a:pt x="5538" y="65581"/>
                      <a:pt x="6172" y="63312"/>
                    </a:cubicBezTo>
                    <a:cubicBezTo>
                      <a:pt x="7906" y="57208"/>
                      <a:pt x="10675" y="43765"/>
                      <a:pt x="11509" y="39162"/>
                    </a:cubicBezTo>
                    <a:cubicBezTo>
                      <a:pt x="12176" y="35392"/>
                      <a:pt x="14211" y="27987"/>
                      <a:pt x="15312" y="24051"/>
                    </a:cubicBezTo>
                    <a:lnTo>
                      <a:pt x="17914" y="39962"/>
                    </a:lnTo>
                    <a:cubicBezTo>
                      <a:pt x="17914" y="39962"/>
                      <a:pt x="17713" y="43131"/>
                      <a:pt x="17713" y="45433"/>
                    </a:cubicBezTo>
                    <a:cubicBezTo>
                      <a:pt x="17713" y="50236"/>
                      <a:pt x="21149" y="63879"/>
                      <a:pt x="21283" y="65547"/>
                    </a:cubicBezTo>
                    <a:cubicBezTo>
                      <a:pt x="21082" y="66348"/>
                      <a:pt x="20615" y="66882"/>
                      <a:pt x="20615" y="68283"/>
                    </a:cubicBezTo>
                    <a:cubicBezTo>
                      <a:pt x="20615" y="69083"/>
                      <a:pt x="21316" y="70117"/>
                      <a:pt x="23084" y="72586"/>
                    </a:cubicBezTo>
                    <a:cubicBezTo>
                      <a:pt x="23618" y="73286"/>
                      <a:pt x="23951" y="75788"/>
                      <a:pt x="24452" y="76488"/>
                    </a:cubicBezTo>
                    <a:cubicBezTo>
                      <a:pt x="25219" y="77589"/>
                      <a:pt x="27921" y="78290"/>
                      <a:pt x="29689" y="78523"/>
                    </a:cubicBezTo>
                    <a:cubicBezTo>
                      <a:pt x="29903" y="78553"/>
                      <a:pt x="30127" y="78568"/>
                      <a:pt x="30352" y="78568"/>
                    </a:cubicBezTo>
                    <a:cubicBezTo>
                      <a:pt x="31876" y="78568"/>
                      <a:pt x="33454" y="77898"/>
                      <a:pt x="32524" y="76822"/>
                    </a:cubicBezTo>
                    <a:cubicBezTo>
                      <a:pt x="32190" y="76355"/>
                      <a:pt x="29722" y="74153"/>
                      <a:pt x="29355" y="73720"/>
                    </a:cubicBezTo>
                    <a:cubicBezTo>
                      <a:pt x="28221" y="72352"/>
                      <a:pt x="27320" y="70818"/>
                      <a:pt x="26686" y="69183"/>
                    </a:cubicBezTo>
                    <a:cubicBezTo>
                      <a:pt x="26186" y="67882"/>
                      <a:pt x="26019" y="67315"/>
                      <a:pt x="26019" y="66548"/>
                    </a:cubicBezTo>
                    <a:lnTo>
                      <a:pt x="26053" y="65814"/>
                    </a:lnTo>
                    <a:cubicBezTo>
                      <a:pt x="26053" y="65814"/>
                      <a:pt x="26553" y="53872"/>
                      <a:pt x="26453" y="40196"/>
                    </a:cubicBezTo>
                    <a:cubicBezTo>
                      <a:pt x="26353" y="24585"/>
                      <a:pt x="24952" y="6739"/>
                      <a:pt x="24618" y="4103"/>
                    </a:cubicBezTo>
                    <a:lnTo>
                      <a:pt x="7473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7"/>
              <p:cNvSpPr/>
              <p:nvPr/>
            </p:nvSpPr>
            <p:spPr>
              <a:xfrm>
                <a:off x="1978250" y="2292075"/>
                <a:ext cx="671350" cy="1469500"/>
              </a:xfrm>
              <a:custGeom>
                <a:avLst/>
                <a:gdLst/>
                <a:ahLst/>
                <a:cxnLst/>
                <a:rect l="l" t="t" r="r" b="b"/>
                <a:pathLst>
                  <a:path w="26854" h="58780" extrusionOk="0">
                    <a:moveTo>
                      <a:pt x="6372" y="1"/>
                    </a:moveTo>
                    <a:lnTo>
                      <a:pt x="6272" y="1102"/>
                    </a:lnTo>
                    <a:cubicBezTo>
                      <a:pt x="5404" y="3136"/>
                      <a:pt x="3370" y="5805"/>
                      <a:pt x="2369" y="11042"/>
                    </a:cubicBezTo>
                    <a:cubicBezTo>
                      <a:pt x="1869" y="13644"/>
                      <a:pt x="2069" y="16179"/>
                      <a:pt x="2035" y="19748"/>
                    </a:cubicBezTo>
                    <a:cubicBezTo>
                      <a:pt x="2002" y="24952"/>
                      <a:pt x="2669" y="35560"/>
                      <a:pt x="2469" y="37961"/>
                    </a:cubicBezTo>
                    <a:cubicBezTo>
                      <a:pt x="2269" y="40363"/>
                      <a:pt x="1035" y="43198"/>
                      <a:pt x="534" y="46834"/>
                    </a:cubicBezTo>
                    <a:cubicBezTo>
                      <a:pt x="1" y="50504"/>
                      <a:pt x="67" y="57175"/>
                      <a:pt x="67" y="57175"/>
                    </a:cubicBezTo>
                    <a:cubicBezTo>
                      <a:pt x="67" y="57175"/>
                      <a:pt x="1068" y="58376"/>
                      <a:pt x="3570" y="58743"/>
                    </a:cubicBezTo>
                    <a:cubicBezTo>
                      <a:pt x="3808" y="58768"/>
                      <a:pt x="4047" y="58780"/>
                      <a:pt x="4285" y="58780"/>
                    </a:cubicBezTo>
                    <a:cubicBezTo>
                      <a:pt x="5643" y="58780"/>
                      <a:pt x="6976" y="58380"/>
                      <a:pt x="8140" y="57642"/>
                    </a:cubicBezTo>
                    <a:cubicBezTo>
                      <a:pt x="8140" y="57642"/>
                      <a:pt x="11442" y="44633"/>
                      <a:pt x="11809" y="42831"/>
                    </a:cubicBezTo>
                    <a:cubicBezTo>
                      <a:pt x="12209" y="40997"/>
                      <a:pt x="15111" y="26553"/>
                      <a:pt x="15111" y="26553"/>
                    </a:cubicBezTo>
                    <a:lnTo>
                      <a:pt x="17280" y="41831"/>
                    </a:lnTo>
                    <a:cubicBezTo>
                      <a:pt x="17079" y="43832"/>
                      <a:pt x="17046" y="45800"/>
                      <a:pt x="17179" y="47768"/>
                    </a:cubicBezTo>
                    <a:cubicBezTo>
                      <a:pt x="17380" y="51438"/>
                      <a:pt x="18914" y="56641"/>
                      <a:pt x="18914" y="56641"/>
                    </a:cubicBezTo>
                    <a:cubicBezTo>
                      <a:pt x="18914" y="56641"/>
                      <a:pt x="19719" y="57417"/>
                      <a:pt x="22006" y="57417"/>
                    </a:cubicBezTo>
                    <a:cubicBezTo>
                      <a:pt x="22138" y="57417"/>
                      <a:pt x="22275" y="57414"/>
                      <a:pt x="22417" y="57409"/>
                    </a:cubicBezTo>
                    <a:cubicBezTo>
                      <a:pt x="25018" y="57342"/>
                      <a:pt x="26186" y="56508"/>
                      <a:pt x="26186" y="56508"/>
                    </a:cubicBezTo>
                    <a:cubicBezTo>
                      <a:pt x="26186" y="56508"/>
                      <a:pt x="26620" y="42998"/>
                      <a:pt x="26753" y="30323"/>
                    </a:cubicBezTo>
                    <a:cubicBezTo>
                      <a:pt x="26853" y="20983"/>
                      <a:pt x="26019" y="7840"/>
                      <a:pt x="23984" y="1635"/>
                    </a:cubicBezTo>
                    <a:lnTo>
                      <a:pt x="24018" y="334"/>
                    </a:lnTo>
                    <a:lnTo>
                      <a:pt x="24018" y="334"/>
                    </a:lnTo>
                    <a:cubicBezTo>
                      <a:pt x="21847" y="1734"/>
                      <a:pt x="18833" y="2290"/>
                      <a:pt x="15867" y="2290"/>
                    </a:cubicBezTo>
                    <a:cubicBezTo>
                      <a:pt x="11906" y="2290"/>
                      <a:pt x="8031" y="1298"/>
                      <a:pt x="637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1939900" y="4028325"/>
                <a:ext cx="185150" cy="4298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7194" extrusionOk="0">
                    <a:moveTo>
                      <a:pt x="1968" y="1"/>
                    </a:moveTo>
                    <a:cubicBezTo>
                      <a:pt x="1168" y="1"/>
                      <a:pt x="1668" y="3136"/>
                      <a:pt x="1434" y="5138"/>
                    </a:cubicBezTo>
                    <a:cubicBezTo>
                      <a:pt x="1201" y="7272"/>
                      <a:pt x="467" y="8840"/>
                      <a:pt x="234" y="10608"/>
                    </a:cubicBezTo>
                    <a:cubicBezTo>
                      <a:pt x="0" y="12643"/>
                      <a:pt x="167" y="13477"/>
                      <a:pt x="867" y="15145"/>
                    </a:cubicBezTo>
                    <a:cubicBezTo>
                      <a:pt x="1238" y="16048"/>
                      <a:pt x="2720" y="17194"/>
                      <a:pt x="3948" y="17194"/>
                    </a:cubicBezTo>
                    <a:cubicBezTo>
                      <a:pt x="4487" y="17194"/>
                      <a:pt x="4978" y="16972"/>
                      <a:pt x="5304" y="16412"/>
                    </a:cubicBezTo>
                    <a:cubicBezTo>
                      <a:pt x="6405" y="14544"/>
                      <a:pt x="6672" y="12443"/>
                      <a:pt x="6571" y="10441"/>
                    </a:cubicBezTo>
                    <a:cubicBezTo>
                      <a:pt x="6471" y="8373"/>
                      <a:pt x="6338" y="6839"/>
                      <a:pt x="6338" y="5271"/>
                    </a:cubicBezTo>
                    <a:cubicBezTo>
                      <a:pt x="6338" y="3870"/>
                      <a:pt x="7405" y="601"/>
                      <a:pt x="6371" y="401"/>
                    </a:cubicBezTo>
                    <a:lnTo>
                      <a:pt x="6371" y="401"/>
                    </a:lnTo>
                    <a:lnTo>
                      <a:pt x="6305" y="935"/>
                    </a:lnTo>
                    <a:cubicBezTo>
                      <a:pt x="6110" y="1341"/>
                      <a:pt x="5008" y="1663"/>
                      <a:pt x="3955" y="1663"/>
                    </a:cubicBezTo>
                    <a:cubicBezTo>
                      <a:pt x="3020" y="1663"/>
                      <a:pt x="2123" y="1409"/>
                      <a:pt x="1935" y="734"/>
                    </a:cubicBezTo>
                    <a:lnTo>
                      <a:pt x="1968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7"/>
              <p:cNvSpPr/>
              <p:nvPr/>
            </p:nvSpPr>
            <p:spPr>
              <a:xfrm>
                <a:off x="2477775" y="4085025"/>
                <a:ext cx="7340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372" extrusionOk="0">
                    <a:moveTo>
                      <a:pt x="267" y="1"/>
                    </a:moveTo>
                    <a:cubicBezTo>
                      <a:pt x="0" y="1035"/>
                      <a:pt x="234" y="3770"/>
                      <a:pt x="234" y="3770"/>
                    </a:cubicBezTo>
                    <a:cubicBezTo>
                      <a:pt x="234" y="3770"/>
                      <a:pt x="668" y="4738"/>
                      <a:pt x="2202" y="5371"/>
                    </a:cubicBezTo>
                    <a:lnTo>
                      <a:pt x="2936" y="1535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7"/>
              <p:cNvSpPr/>
              <p:nvPr/>
            </p:nvSpPr>
            <p:spPr>
              <a:xfrm>
                <a:off x="2532825" y="4116725"/>
                <a:ext cx="107600" cy="1034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137" extrusionOk="0">
                    <a:moveTo>
                      <a:pt x="4303" y="0"/>
                    </a:moveTo>
                    <a:lnTo>
                      <a:pt x="434" y="1902"/>
                    </a:lnTo>
                    <a:lnTo>
                      <a:pt x="0" y="4137"/>
                    </a:lnTo>
                    <a:lnTo>
                      <a:pt x="3436" y="3036"/>
                    </a:lnTo>
                    <a:lnTo>
                      <a:pt x="43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7"/>
              <p:cNvSpPr/>
              <p:nvPr/>
            </p:nvSpPr>
            <p:spPr>
              <a:xfrm>
                <a:off x="2479450" y="3973950"/>
                <a:ext cx="35090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4036" h="14126" extrusionOk="0">
                    <a:moveTo>
                      <a:pt x="1028" y="1"/>
                    </a:moveTo>
                    <a:cubicBezTo>
                      <a:pt x="744" y="1"/>
                      <a:pt x="489" y="1013"/>
                      <a:pt x="234" y="1842"/>
                    </a:cubicBezTo>
                    <a:cubicBezTo>
                      <a:pt x="0" y="2676"/>
                      <a:pt x="0" y="3610"/>
                      <a:pt x="200" y="4444"/>
                    </a:cubicBezTo>
                    <a:cubicBezTo>
                      <a:pt x="467" y="5411"/>
                      <a:pt x="1801" y="6379"/>
                      <a:pt x="2369" y="7246"/>
                    </a:cubicBezTo>
                    <a:cubicBezTo>
                      <a:pt x="2936" y="8080"/>
                      <a:pt x="3136" y="10148"/>
                      <a:pt x="3803" y="11315"/>
                    </a:cubicBezTo>
                    <a:cubicBezTo>
                      <a:pt x="4503" y="12450"/>
                      <a:pt x="7039" y="13550"/>
                      <a:pt x="8706" y="13951"/>
                    </a:cubicBezTo>
                    <a:cubicBezTo>
                      <a:pt x="9265" y="14071"/>
                      <a:pt x="9788" y="14125"/>
                      <a:pt x="10268" y="14125"/>
                    </a:cubicBezTo>
                    <a:cubicBezTo>
                      <a:pt x="12713" y="14125"/>
                      <a:pt x="14035" y="12725"/>
                      <a:pt x="13143" y="11582"/>
                    </a:cubicBezTo>
                    <a:cubicBezTo>
                      <a:pt x="12342" y="10548"/>
                      <a:pt x="9874" y="9214"/>
                      <a:pt x="8640" y="6879"/>
                    </a:cubicBezTo>
                    <a:cubicBezTo>
                      <a:pt x="7272" y="4277"/>
                      <a:pt x="6305" y="508"/>
                      <a:pt x="5838" y="274"/>
                    </a:cubicBezTo>
                    <a:lnTo>
                      <a:pt x="5804" y="1008"/>
                    </a:lnTo>
                    <a:cubicBezTo>
                      <a:pt x="5462" y="1635"/>
                      <a:pt x="4852" y="1824"/>
                      <a:pt x="4162" y="1824"/>
                    </a:cubicBezTo>
                    <a:cubicBezTo>
                      <a:pt x="4044" y="1824"/>
                      <a:pt x="3924" y="1818"/>
                      <a:pt x="3803" y="1809"/>
                    </a:cubicBezTo>
                    <a:cubicBezTo>
                      <a:pt x="2102" y="1709"/>
                      <a:pt x="1301" y="1141"/>
                      <a:pt x="1068" y="674"/>
                    </a:cubicBezTo>
                    <a:lnTo>
                      <a:pt x="1068" y="7"/>
                    </a:lnTo>
                    <a:cubicBezTo>
                      <a:pt x="1054" y="3"/>
                      <a:pt x="1041" y="1"/>
                      <a:pt x="102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7"/>
              <p:cNvSpPr/>
              <p:nvPr/>
            </p:nvSpPr>
            <p:spPr>
              <a:xfrm>
                <a:off x="1985750" y="2318775"/>
                <a:ext cx="212675" cy="119255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47702" extrusionOk="0">
                    <a:moveTo>
                      <a:pt x="8107" y="0"/>
                    </a:moveTo>
                    <a:cubicBezTo>
                      <a:pt x="5605" y="5337"/>
                      <a:pt x="3670" y="10107"/>
                      <a:pt x="3503" y="18614"/>
                    </a:cubicBezTo>
                    <a:cubicBezTo>
                      <a:pt x="3470" y="20448"/>
                      <a:pt x="3437" y="22250"/>
                      <a:pt x="3437" y="23984"/>
                    </a:cubicBezTo>
                    <a:cubicBezTo>
                      <a:pt x="3370" y="30088"/>
                      <a:pt x="3303" y="35359"/>
                      <a:pt x="2436" y="37927"/>
                    </a:cubicBezTo>
                    <a:cubicBezTo>
                      <a:pt x="2269" y="38461"/>
                      <a:pt x="2069" y="39028"/>
                      <a:pt x="1835" y="39595"/>
                    </a:cubicBezTo>
                    <a:cubicBezTo>
                      <a:pt x="1569" y="40329"/>
                      <a:pt x="1302" y="41096"/>
                      <a:pt x="1001" y="41964"/>
                    </a:cubicBezTo>
                    <a:cubicBezTo>
                      <a:pt x="668" y="43198"/>
                      <a:pt x="401" y="44465"/>
                      <a:pt x="201" y="45766"/>
                    </a:cubicBezTo>
                    <a:cubicBezTo>
                      <a:pt x="134" y="46367"/>
                      <a:pt x="67" y="47001"/>
                      <a:pt x="1" y="47701"/>
                    </a:cubicBezTo>
                    <a:cubicBezTo>
                      <a:pt x="501" y="44999"/>
                      <a:pt x="1235" y="42331"/>
                      <a:pt x="2236" y="39729"/>
                    </a:cubicBezTo>
                    <a:cubicBezTo>
                      <a:pt x="2469" y="39128"/>
                      <a:pt x="2669" y="38595"/>
                      <a:pt x="2869" y="38027"/>
                    </a:cubicBezTo>
                    <a:cubicBezTo>
                      <a:pt x="3737" y="35426"/>
                      <a:pt x="3803" y="30122"/>
                      <a:pt x="3870" y="23984"/>
                    </a:cubicBezTo>
                    <a:cubicBezTo>
                      <a:pt x="3870" y="22216"/>
                      <a:pt x="3904" y="20415"/>
                      <a:pt x="3937" y="18614"/>
                    </a:cubicBezTo>
                    <a:cubicBezTo>
                      <a:pt x="4104" y="10174"/>
                      <a:pt x="6005" y="5437"/>
                      <a:pt x="8507" y="134"/>
                    </a:cubicBezTo>
                    <a:lnTo>
                      <a:pt x="81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7"/>
              <p:cNvSpPr/>
              <p:nvPr/>
            </p:nvSpPr>
            <p:spPr>
              <a:xfrm>
                <a:off x="2356025" y="2645675"/>
                <a:ext cx="1751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23051" extrusionOk="0">
                    <a:moveTo>
                      <a:pt x="7005" y="0"/>
                    </a:moveTo>
                    <a:lnTo>
                      <a:pt x="7005" y="0"/>
                    </a:lnTo>
                    <a:cubicBezTo>
                      <a:pt x="5404" y="2035"/>
                      <a:pt x="2035" y="2869"/>
                      <a:pt x="2035" y="2869"/>
                    </a:cubicBezTo>
                    <a:lnTo>
                      <a:pt x="0" y="12409"/>
                    </a:lnTo>
                    <a:lnTo>
                      <a:pt x="1501" y="23050"/>
                    </a:lnTo>
                    <a:lnTo>
                      <a:pt x="1168" y="12910"/>
                    </a:lnTo>
                    <a:lnTo>
                      <a:pt x="3236" y="3903"/>
                    </a:lnTo>
                    <a:cubicBezTo>
                      <a:pt x="6738" y="2502"/>
                      <a:pt x="7005" y="0"/>
                      <a:pt x="7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7"/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7"/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7"/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7"/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7"/>
              <p:cNvSpPr/>
              <p:nvPr/>
            </p:nvSpPr>
            <p:spPr>
              <a:xfrm>
                <a:off x="2003275" y="1376525"/>
                <a:ext cx="679675" cy="480475"/>
              </a:xfrm>
              <a:custGeom>
                <a:avLst/>
                <a:gdLst/>
                <a:ahLst/>
                <a:cxnLst/>
                <a:rect l="l" t="t" r="r" b="b"/>
                <a:pathLst>
                  <a:path w="27187" h="19219" extrusionOk="0">
                    <a:moveTo>
                      <a:pt x="8267" y="0"/>
                    </a:moveTo>
                    <a:cubicBezTo>
                      <a:pt x="7705" y="0"/>
                      <a:pt x="7164" y="104"/>
                      <a:pt x="6672" y="364"/>
                    </a:cubicBezTo>
                    <a:cubicBezTo>
                      <a:pt x="5704" y="897"/>
                      <a:pt x="5004" y="1765"/>
                      <a:pt x="4637" y="2799"/>
                    </a:cubicBezTo>
                    <a:cubicBezTo>
                      <a:pt x="4070" y="4366"/>
                      <a:pt x="4203" y="6068"/>
                      <a:pt x="4237" y="7735"/>
                    </a:cubicBezTo>
                    <a:cubicBezTo>
                      <a:pt x="4270" y="8303"/>
                      <a:pt x="4170" y="8870"/>
                      <a:pt x="3970" y="9403"/>
                    </a:cubicBezTo>
                    <a:cubicBezTo>
                      <a:pt x="3764" y="9873"/>
                      <a:pt x="3300" y="10188"/>
                      <a:pt x="2804" y="10188"/>
                    </a:cubicBezTo>
                    <a:cubicBezTo>
                      <a:pt x="2737" y="10188"/>
                      <a:pt x="2670" y="10182"/>
                      <a:pt x="2602" y="10171"/>
                    </a:cubicBezTo>
                    <a:cubicBezTo>
                      <a:pt x="2035" y="10037"/>
                      <a:pt x="1768" y="9203"/>
                      <a:pt x="2202" y="8870"/>
                    </a:cubicBezTo>
                    <a:cubicBezTo>
                      <a:pt x="2155" y="8865"/>
                      <a:pt x="2110" y="8863"/>
                      <a:pt x="2065" y="8863"/>
                    </a:cubicBezTo>
                    <a:cubicBezTo>
                      <a:pt x="835" y="8863"/>
                      <a:pt x="409" y="10592"/>
                      <a:pt x="1568" y="11171"/>
                    </a:cubicBezTo>
                    <a:cubicBezTo>
                      <a:pt x="534" y="11338"/>
                      <a:pt x="0" y="12706"/>
                      <a:pt x="501" y="13606"/>
                    </a:cubicBezTo>
                    <a:cubicBezTo>
                      <a:pt x="913" y="14248"/>
                      <a:pt x="1593" y="14591"/>
                      <a:pt x="2303" y="14591"/>
                    </a:cubicBezTo>
                    <a:cubicBezTo>
                      <a:pt x="2627" y="14591"/>
                      <a:pt x="2956" y="14520"/>
                      <a:pt x="3269" y="14374"/>
                    </a:cubicBezTo>
                    <a:lnTo>
                      <a:pt x="3269" y="14374"/>
                    </a:lnTo>
                    <a:cubicBezTo>
                      <a:pt x="2869" y="15241"/>
                      <a:pt x="2635" y="16408"/>
                      <a:pt x="3770" y="17442"/>
                    </a:cubicBezTo>
                    <a:cubicBezTo>
                      <a:pt x="4365" y="17978"/>
                      <a:pt x="5160" y="18242"/>
                      <a:pt x="5869" y="18242"/>
                    </a:cubicBezTo>
                    <a:cubicBezTo>
                      <a:pt x="6352" y="18242"/>
                      <a:pt x="6794" y="18119"/>
                      <a:pt x="7105" y="17876"/>
                    </a:cubicBezTo>
                    <a:cubicBezTo>
                      <a:pt x="7601" y="18816"/>
                      <a:pt x="8179" y="18918"/>
                      <a:pt x="9062" y="18918"/>
                    </a:cubicBezTo>
                    <a:cubicBezTo>
                      <a:pt x="9308" y="18918"/>
                      <a:pt x="9577" y="18910"/>
                      <a:pt x="9874" y="18910"/>
                    </a:cubicBezTo>
                    <a:cubicBezTo>
                      <a:pt x="11242" y="18910"/>
                      <a:pt x="12509" y="18210"/>
                      <a:pt x="13243" y="17009"/>
                    </a:cubicBezTo>
                    <a:cubicBezTo>
                      <a:pt x="13243" y="18426"/>
                      <a:pt x="14819" y="19219"/>
                      <a:pt x="16090" y="19219"/>
                    </a:cubicBezTo>
                    <a:cubicBezTo>
                      <a:pt x="16165" y="19219"/>
                      <a:pt x="16239" y="19216"/>
                      <a:pt x="16312" y="19210"/>
                    </a:cubicBezTo>
                    <a:cubicBezTo>
                      <a:pt x="17146" y="19144"/>
                      <a:pt x="17946" y="18743"/>
                      <a:pt x="18547" y="18110"/>
                    </a:cubicBezTo>
                    <a:cubicBezTo>
                      <a:pt x="19177" y="18674"/>
                      <a:pt x="19907" y="18922"/>
                      <a:pt x="20619" y="18922"/>
                    </a:cubicBezTo>
                    <a:cubicBezTo>
                      <a:pt x="22433" y="18922"/>
                      <a:pt x="24124" y="17306"/>
                      <a:pt x="23717" y="15174"/>
                    </a:cubicBezTo>
                    <a:cubicBezTo>
                      <a:pt x="26186" y="15007"/>
                      <a:pt x="27186" y="11905"/>
                      <a:pt x="25285" y="10337"/>
                    </a:cubicBezTo>
                    <a:cubicBezTo>
                      <a:pt x="26219" y="9937"/>
                      <a:pt x="26819" y="9003"/>
                      <a:pt x="26352" y="7969"/>
                    </a:cubicBezTo>
                    <a:lnTo>
                      <a:pt x="26352" y="7969"/>
                    </a:lnTo>
                    <a:cubicBezTo>
                      <a:pt x="26167" y="8525"/>
                      <a:pt x="25792" y="8745"/>
                      <a:pt x="25295" y="8745"/>
                    </a:cubicBezTo>
                    <a:cubicBezTo>
                      <a:pt x="25166" y="8745"/>
                      <a:pt x="25029" y="8730"/>
                      <a:pt x="24885" y="8703"/>
                    </a:cubicBezTo>
                    <a:cubicBezTo>
                      <a:pt x="23484" y="8469"/>
                      <a:pt x="23183" y="7135"/>
                      <a:pt x="23083" y="6334"/>
                    </a:cubicBezTo>
                    <a:cubicBezTo>
                      <a:pt x="22983" y="5601"/>
                      <a:pt x="22283" y="5834"/>
                      <a:pt x="21749" y="5300"/>
                    </a:cubicBezTo>
                    <a:cubicBezTo>
                      <a:pt x="21182" y="4733"/>
                      <a:pt x="20515" y="4300"/>
                      <a:pt x="19781" y="3966"/>
                    </a:cubicBezTo>
                    <a:cubicBezTo>
                      <a:pt x="19414" y="3799"/>
                      <a:pt x="19014" y="3666"/>
                      <a:pt x="18647" y="3566"/>
                    </a:cubicBezTo>
                    <a:cubicBezTo>
                      <a:pt x="18247" y="3499"/>
                      <a:pt x="17880" y="3399"/>
                      <a:pt x="17546" y="3266"/>
                    </a:cubicBezTo>
                    <a:cubicBezTo>
                      <a:pt x="16779" y="2932"/>
                      <a:pt x="16045" y="2532"/>
                      <a:pt x="15278" y="2198"/>
                    </a:cubicBezTo>
                    <a:cubicBezTo>
                      <a:pt x="14511" y="1865"/>
                      <a:pt x="13610" y="1498"/>
                      <a:pt x="12776" y="1231"/>
                    </a:cubicBezTo>
                    <a:cubicBezTo>
                      <a:pt x="11483" y="767"/>
                      <a:pt x="9797" y="0"/>
                      <a:pt x="8267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>
                <a:off x="2502800" y="1427100"/>
                <a:ext cx="970700" cy="564800"/>
              </a:xfrm>
              <a:custGeom>
                <a:avLst/>
                <a:gdLst/>
                <a:ahLst/>
                <a:cxnLst/>
                <a:rect l="l" t="t" r="r" b="b"/>
                <a:pathLst>
                  <a:path w="38828" h="22592" extrusionOk="0">
                    <a:moveTo>
                      <a:pt x="38053" y="0"/>
                    </a:moveTo>
                    <a:cubicBezTo>
                      <a:pt x="37359" y="0"/>
                      <a:pt x="36247" y="1251"/>
                      <a:pt x="35225" y="2410"/>
                    </a:cubicBezTo>
                    <a:cubicBezTo>
                      <a:pt x="34081" y="3620"/>
                      <a:pt x="32775" y="5247"/>
                      <a:pt x="32348" y="5247"/>
                    </a:cubicBezTo>
                    <a:cubicBezTo>
                      <a:pt x="32339" y="5247"/>
                      <a:pt x="32331" y="5247"/>
                      <a:pt x="32323" y="5245"/>
                    </a:cubicBezTo>
                    <a:cubicBezTo>
                      <a:pt x="31823" y="5179"/>
                      <a:pt x="32223" y="3511"/>
                      <a:pt x="31656" y="2610"/>
                    </a:cubicBezTo>
                    <a:cubicBezTo>
                      <a:pt x="31409" y="2193"/>
                      <a:pt x="31119" y="1998"/>
                      <a:pt x="30875" y="1998"/>
                    </a:cubicBezTo>
                    <a:cubicBezTo>
                      <a:pt x="30593" y="1998"/>
                      <a:pt x="30373" y="2260"/>
                      <a:pt x="30355" y="2744"/>
                    </a:cubicBezTo>
                    <a:cubicBezTo>
                      <a:pt x="30355" y="3511"/>
                      <a:pt x="29855" y="4645"/>
                      <a:pt x="29855" y="5946"/>
                    </a:cubicBezTo>
                    <a:cubicBezTo>
                      <a:pt x="29855" y="6580"/>
                      <a:pt x="30055" y="7947"/>
                      <a:pt x="29388" y="8581"/>
                    </a:cubicBezTo>
                    <a:cubicBezTo>
                      <a:pt x="28854" y="9115"/>
                      <a:pt x="18447" y="15419"/>
                      <a:pt x="18447" y="15419"/>
                    </a:cubicBezTo>
                    <a:cubicBezTo>
                      <a:pt x="18447" y="15419"/>
                      <a:pt x="12565" y="15578"/>
                      <a:pt x="9166" y="15578"/>
                    </a:cubicBezTo>
                    <a:cubicBezTo>
                      <a:pt x="8438" y="15578"/>
                      <a:pt x="7823" y="15571"/>
                      <a:pt x="7405" y="15553"/>
                    </a:cubicBezTo>
                    <a:cubicBezTo>
                      <a:pt x="5115" y="15469"/>
                      <a:pt x="4018" y="15222"/>
                      <a:pt x="1881" y="15222"/>
                    </a:cubicBezTo>
                    <a:cubicBezTo>
                      <a:pt x="1465" y="15222"/>
                      <a:pt x="1011" y="15231"/>
                      <a:pt x="501" y="15253"/>
                    </a:cubicBezTo>
                    <a:cubicBezTo>
                      <a:pt x="0" y="15920"/>
                      <a:pt x="1234" y="22191"/>
                      <a:pt x="4870" y="22591"/>
                    </a:cubicBezTo>
                    <a:cubicBezTo>
                      <a:pt x="4870" y="22591"/>
                      <a:pt x="13476" y="22424"/>
                      <a:pt x="16745" y="22291"/>
                    </a:cubicBezTo>
                    <a:cubicBezTo>
                      <a:pt x="19948" y="22158"/>
                      <a:pt x="20782" y="22158"/>
                      <a:pt x="21983" y="21324"/>
                    </a:cubicBezTo>
                    <a:cubicBezTo>
                      <a:pt x="24184" y="19823"/>
                      <a:pt x="26286" y="18188"/>
                      <a:pt x="28287" y="16453"/>
                    </a:cubicBezTo>
                    <a:cubicBezTo>
                      <a:pt x="31089" y="14118"/>
                      <a:pt x="32357" y="13118"/>
                      <a:pt x="32724" y="12918"/>
                    </a:cubicBezTo>
                    <a:cubicBezTo>
                      <a:pt x="33758" y="12250"/>
                      <a:pt x="34725" y="12117"/>
                      <a:pt x="35559" y="11583"/>
                    </a:cubicBezTo>
                    <a:cubicBezTo>
                      <a:pt x="36493" y="11050"/>
                      <a:pt x="37360" y="10349"/>
                      <a:pt x="38027" y="9482"/>
                    </a:cubicBezTo>
                    <a:cubicBezTo>
                      <a:pt x="38261" y="9215"/>
                      <a:pt x="38361" y="8848"/>
                      <a:pt x="38328" y="8514"/>
                    </a:cubicBezTo>
                    <a:cubicBezTo>
                      <a:pt x="38294" y="8348"/>
                      <a:pt x="38194" y="8181"/>
                      <a:pt x="38161" y="8014"/>
                    </a:cubicBezTo>
                    <a:cubicBezTo>
                      <a:pt x="38127" y="7714"/>
                      <a:pt x="38094" y="7414"/>
                      <a:pt x="38027" y="7147"/>
                    </a:cubicBezTo>
                    <a:cubicBezTo>
                      <a:pt x="37894" y="6780"/>
                      <a:pt x="37360" y="6613"/>
                      <a:pt x="37227" y="6246"/>
                    </a:cubicBezTo>
                    <a:cubicBezTo>
                      <a:pt x="37160" y="6079"/>
                      <a:pt x="37227" y="5579"/>
                      <a:pt x="37127" y="5446"/>
                    </a:cubicBezTo>
                    <a:cubicBezTo>
                      <a:pt x="36893" y="5179"/>
                      <a:pt x="36693" y="5145"/>
                      <a:pt x="36493" y="4979"/>
                    </a:cubicBezTo>
                    <a:cubicBezTo>
                      <a:pt x="36359" y="4879"/>
                      <a:pt x="36059" y="4712"/>
                      <a:pt x="36159" y="4512"/>
                    </a:cubicBezTo>
                    <a:cubicBezTo>
                      <a:pt x="36226" y="4311"/>
                      <a:pt x="36660" y="3878"/>
                      <a:pt x="37394" y="2744"/>
                    </a:cubicBezTo>
                    <a:cubicBezTo>
                      <a:pt x="38127" y="1610"/>
                      <a:pt x="38828" y="642"/>
                      <a:pt x="38428" y="175"/>
                    </a:cubicBezTo>
                    <a:cubicBezTo>
                      <a:pt x="38324" y="54"/>
                      <a:pt x="38198" y="0"/>
                      <a:pt x="38053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7"/>
              <p:cNvSpPr/>
              <p:nvPr/>
            </p:nvSpPr>
            <p:spPr>
              <a:xfrm>
                <a:off x="3326725" y="1561550"/>
                <a:ext cx="83400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105" extrusionOk="0">
                    <a:moveTo>
                      <a:pt x="1835" y="1"/>
                    </a:moveTo>
                    <a:lnTo>
                      <a:pt x="1835" y="1"/>
                    </a:lnTo>
                    <a:cubicBezTo>
                      <a:pt x="1834" y="1"/>
                      <a:pt x="0" y="1469"/>
                      <a:pt x="67" y="2236"/>
                    </a:cubicBezTo>
                    <a:cubicBezTo>
                      <a:pt x="133" y="2703"/>
                      <a:pt x="467" y="3070"/>
                      <a:pt x="901" y="3237"/>
                    </a:cubicBezTo>
                    <a:cubicBezTo>
                      <a:pt x="867" y="3937"/>
                      <a:pt x="600" y="4604"/>
                      <a:pt x="133" y="5105"/>
                    </a:cubicBezTo>
                    <a:cubicBezTo>
                      <a:pt x="1245" y="4425"/>
                      <a:pt x="1328" y="3575"/>
                      <a:pt x="1334" y="3452"/>
                    </a:cubicBezTo>
                    <a:lnTo>
                      <a:pt x="1334" y="3452"/>
                    </a:lnTo>
                    <a:cubicBezTo>
                      <a:pt x="1313" y="4272"/>
                      <a:pt x="2268" y="4404"/>
                      <a:pt x="2268" y="4404"/>
                    </a:cubicBezTo>
                    <a:cubicBezTo>
                      <a:pt x="2290" y="4858"/>
                      <a:pt x="2592" y="4990"/>
                      <a:pt x="2893" y="4990"/>
                    </a:cubicBezTo>
                    <a:cubicBezTo>
                      <a:pt x="3056" y="4990"/>
                      <a:pt x="3219" y="4951"/>
                      <a:pt x="3336" y="4904"/>
                    </a:cubicBezTo>
                    <a:cubicBezTo>
                      <a:pt x="2869" y="4871"/>
                      <a:pt x="2502" y="4437"/>
                      <a:pt x="2535" y="3970"/>
                    </a:cubicBezTo>
                    <a:lnTo>
                      <a:pt x="2535" y="3970"/>
                    </a:lnTo>
                    <a:cubicBezTo>
                      <a:pt x="2483" y="3982"/>
                      <a:pt x="2431" y="3988"/>
                      <a:pt x="2379" y="3988"/>
                    </a:cubicBezTo>
                    <a:cubicBezTo>
                      <a:pt x="2134" y="3988"/>
                      <a:pt x="1906" y="3863"/>
                      <a:pt x="1768" y="3670"/>
                    </a:cubicBezTo>
                    <a:cubicBezTo>
                      <a:pt x="1601" y="3403"/>
                      <a:pt x="1568" y="3070"/>
                      <a:pt x="1701" y="2803"/>
                    </a:cubicBezTo>
                    <a:lnTo>
                      <a:pt x="1701" y="2803"/>
                    </a:lnTo>
                    <a:cubicBezTo>
                      <a:pt x="1568" y="2879"/>
                      <a:pt x="1424" y="2915"/>
                      <a:pt x="1282" y="2915"/>
                    </a:cubicBezTo>
                    <a:cubicBezTo>
                      <a:pt x="927" y="2915"/>
                      <a:pt x="586" y="2693"/>
                      <a:pt x="467" y="2336"/>
                    </a:cubicBezTo>
                    <a:cubicBezTo>
                      <a:pt x="267" y="1735"/>
                      <a:pt x="1201" y="902"/>
                      <a:pt x="1835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7"/>
              <p:cNvSpPr/>
              <p:nvPr/>
            </p:nvSpPr>
            <p:spPr>
              <a:xfrm>
                <a:off x="2101675" y="1807575"/>
                <a:ext cx="589600" cy="564400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22576" extrusionOk="0">
                    <a:moveTo>
                      <a:pt x="7272" y="0"/>
                    </a:moveTo>
                    <a:lnTo>
                      <a:pt x="2269" y="501"/>
                    </a:lnTo>
                    <a:cubicBezTo>
                      <a:pt x="3103" y="5838"/>
                      <a:pt x="467" y="11142"/>
                      <a:pt x="467" y="11142"/>
                    </a:cubicBezTo>
                    <a:cubicBezTo>
                      <a:pt x="334" y="14544"/>
                      <a:pt x="0" y="18480"/>
                      <a:pt x="1468" y="19247"/>
                    </a:cubicBezTo>
                    <a:cubicBezTo>
                      <a:pt x="1468" y="19714"/>
                      <a:pt x="1535" y="20148"/>
                      <a:pt x="1635" y="20582"/>
                    </a:cubicBezTo>
                    <a:cubicBezTo>
                      <a:pt x="3811" y="21709"/>
                      <a:pt x="7537" y="22575"/>
                      <a:pt x="11265" y="22575"/>
                    </a:cubicBezTo>
                    <a:cubicBezTo>
                      <a:pt x="13937" y="22575"/>
                      <a:pt x="16610" y="22130"/>
                      <a:pt x="18714" y="21015"/>
                    </a:cubicBezTo>
                    <a:lnTo>
                      <a:pt x="19081" y="19548"/>
                    </a:lnTo>
                    <a:cubicBezTo>
                      <a:pt x="20315" y="18714"/>
                      <a:pt x="20048" y="15178"/>
                      <a:pt x="20282" y="12643"/>
                    </a:cubicBezTo>
                    <a:cubicBezTo>
                      <a:pt x="23584" y="8139"/>
                      <a:pt x="19081" y="2369"/>
                      <a:pt x="16512" y="34"/>
                    </a:cubicBezTo>
                    <a:lnTo>
                      <a:pt x="1334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7"/>
              <p:cNvSpPr/>
              <p:nvPr/>
            </p:nvSpPr>
            <p:spPr>
              <a:xfrm>
                <a:off x="2135875" y="2288750"/>
                <a:ext cx="44282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7713" h="3858" extrusionOk="0">
                    <a:moveTo>
                      <a:pt x="100" y="0"/>
                    </a:moveTo>
                    <a:lnTo>
                      <a:pt x="0" y="1235"/>
                    </a:lnTo>
                    <a:cubicBezTo>
                      <a:pt x="0" y="1235"/>
                      <a:pt x="1301" y="3570"/>
                      <a:pt x="8573" y="3836"/>
                    </a:cubicBezTo>
                    <a:cubicBezTo>
                      <a:pt x="8966" y="3851"/>
                      <a:pt x="9343" y="3858"/>
                      <a:pt x="9705" y="3858"/>
                    </a:cubicBezTo>
                    <a:cubicBezTo>
                      <a:pt x="16038" y="3858"/>
                      <a:pt x="17679" y="1768"/>
                      <a:pt x="17679" y="1768"/>
                    </a:cubicBezTo>
                    <a:lnTo>
                      <a:pt x="17713" y="301"/>
                    </a:lnTo>
                    <a:lnTo>
                      <a:pt x="17713" y="301"/>
                    </a:lnTo>
                    <a:cubicBezTo>
                      <a:pt x="15528" y="1709"/>
                      <a:pt x="12489" y="2269"/>
                      <a:pt x="9508" y="2269"/>
                    </a:cubicBezTo>
                    <a:cubicBezTo>
                      <a:pt x="5570" y="2269"/>
                      <a:pt x="1733" y="1291"/>
                      <a:pt x="10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7"/>
              <p:cNvSpPr/>
              <p:nvPr/>
            </p:nvSpPr>
            <p:spPr>
              <a:xfrm>
                <a:off x="2100000" y="1215475"/>
                <a:ext cx="543750" cy="548750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1950" extrusionOk="0">
                    <a:moveTo>
                      <a:pt x="8440" y="1"/>
                    </a:moveTo>
                    <a:lnTo>
                      <a:pt x="8440" y="1"/>
                    </a:lnTo>
                    <a:cubicBezTo>
                      <a:pt x="8640" y="668"/>
                      <a:pt x="8140" y="1368"/>
                      <a:pt x="7539" y="1735"/>
                    </a:cubicBezTo>
                    <a:cubicBezTo>
                      <a:pt x="6939" y="2102"/>
                      <a:pt x="6238" y="2269"/>
                      <a:pt x="5638" y="2636"/>
                    </a:cubicBezTo>
                    <a:cubicBezTo>
                      <a:pt x="5138" y="2936"/>
                      <a:pt x="4771" y="3370"/>
                      <a:pt x="4504" y="3870"/>
                    </a:cubicBezTo>
                    <a:cubicBezTo>
                      <a:pt x="4170" y="4471"/>
                      <a:pt x="3803" y="5771"/>
                      <a:pt x="4270" y="6439"/>
                    </a:cubicBezTo>
                    <a:cubicBezTo>
                      <a:pt x="1" y="8807"/>
                      <a:pt x="1535" y="14211"/>
                      <a:pt x="2903" y="16312"/>
                    </a:cubicBezTo>
                    <a:cubicBezTo>
                      <a:pt x="4337" y="18581"/>
                      <a:pt x="7306" y="21082"/>
                      <a:pt x="7306" y="21950"/>
                    </a:cubicBezTo>
                    <a:lnTo>
                      <a:pt x="18147" y="10808"/>
                    </a:lnTo>
                    <a:cubicBezTo>
                      <a:pt x="18147" y="10808"/>
                      <a:pt x="19081" y="12243"/>
                      <a:pt x="20115" y="12309"/>
                    </a:cubicBezTo>
                    <a:cubicBezTo>
                      <a:pt x="20156" y="12312"/>
                      <a:pt x="20196" y="12313"/>
                      <a:pt x="20234" y="12313"/>
                    </a:cubicBezTo>
                    <a:cubicBezTo>
                      <a:pt x="21190" y="12313"/>
                      <a:pt x="21283" y="11542"/>
                      <a:pt x="21283" y="11542"/>
                    </a:cubicBezTo>
                    <a:lnTo>
                      <a:pt x="21283" y="11542"/>
                    </a:lnTo>
                    <a:cubicBezTo>
                      <a:pt x="21189" y="11667"/>
                      <a:pt x="21062" y="11721"/>
                      <a:pt x="20936" y="11721"/>
                    </a:cubicBezTo>
                    <a:cubicBezTo>
                      <a:pt x="20658" y="11721"/>
                      <a:pt x="20380" y="11463"/>
                      <a:pt x="20449" y="11142"/>
                    </a:cubicBezTo>
                    <a:cubicBezTo>
                      <a:pt x="20615" y="10608"/>
                      <a:pt x="21549" y="10408"/>
                      <a:pt x="21683" y="9407"/>
                    </a:cubicBezTo>
                    <a:cubicBezTo>
                      <a:pt x="21750" y="8974"/>
                      <a:pt x="21616" y="8507"/>
                      <a:pt x="21349" y="8140"/>
                    </a:cubicBezTo>
                    <a:cubicBezTo>
                      <a:pt x="21016" y="7673"/>
                      <a:pt x="20849" y="7606"/>
                      <a:pt x="21049" y="7006"/>
                    </a:cubicBezTo>
                    <a:cubicBezTo>
                      <a:pt x="21483" y="5538"/>
                      <a:pt x="21016" y="3470"/>
                      <a:pt x="19448" y="2803"/>
                    </a:cubicBezTo>
                    <a:cubicBezTo>
                      <a:pt x="19137" y="2684"/>
                      <a:pt x="18812" y="2625"/>
                      <a:pt x="18489" y="2625"/>
                    </a:cubicBezTo>
                    <a:cubicBezTo>
                      <a:pt x="18085" y="2625"/>
                      <a:pt x="17684" y="2717"/>
                      <a:pt x="17313" y="2903"/>
                    </a:cubicBezTo>
                    <a:cubicBezTo>
                      <a:pt x="17246" y="2836"/>
                      <a:pt x="17180" y="2769"/>
                      <a:pt x="17113" y="2703"/>
                    </a:cubicBezTo>
                    <a:cubicBezTo>
                      <a:pt x="16919" y="2561"/>
                      <a:pt x="16701" y="2494"/>
                      <a:pt x="16487" y="2494"/>
                    </a:cubicBezTo>
                    <a:cubicBezTo>
                      <a:pt x="16147" y="2494"/>
                      <a:pt x="15816" y="2663"/>
                      <a:pt x="15612" y="2969"/>
                    </a:cubicBezTo>
                    <a:cubicBezTo>
                      <a:pt x="15779" y="2302"/>
                      <a:pt x="15545" y="1635"/>
                      <a:pt x="15011" y="1235"/>
                    </a:cubicBezTo>
                    <a:cubicBezTo>
                      <a:pt x="14681" y="987"/>
                      <a:pt x="14287" y="867"/>
                      <a:pt x="13884" y="867"/>
                    </a:cubicBezTo>
                    <a:cubicBezTo>
                      <a:pt x="13636" y="867"/>
                      <a:pt x="13385" y="912"/>
                      <a:pt x="13143" y="1001"/>
                    </a:cubicBezTo>
                    <a:cubicBezTo>
                      <a:pt x="12543" y="1235"/>
                      <a:pt x="12043" y="1702"/>
                      <a:pt x="11742" y="2302"/>
                    </a:cubicBezTo>
                    <a:cubicBezTo>
                      <a:pt x="11876" y="1869"/>
                      <a:pt x="11676" y="1402"/>
                      <a:pt x="11309" y="1202"/>
                    </a:cubicBezTo>
                    <a:cubicBezTo>
                      <a:pt x="11109" y="1118"/>
                      <a:pt x="10892" y="1076"/>
                      <a:pt x="10675" y="1076"/>
                    </a:cubicBezTo>
                    <a:cubicBezTo>
                      <a:pt x="10458" y="1076"/>
                      <a:pt x="10241" y="1118"/>
                      <a:pt x="10041" y="1202"/>
                    </a:cubicBezTo>
                    <a:cubicBezTo>
                      <a:pt x="9641" y="1402"/>
                      <a:pt x="9307" y="1635"/>
                      <a:pt x="9007" y="1935"/>
                    </a:cubicBezTo>
                    <a:cubicBezTo>
                      <a:pt x="9407" y="1268"/>
                      <a:pt x="9141" y="368"/>
                      <a:pt x="8440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7"/>
              <p:cNvSpPr/>
              <p:nvPr/>
            </p:nvSpPr>
            <p:spPr>
              <a:xfrm>
                <a:off x="2184225" y="1371425"/>
                <a:ext cx="407825" cy="543275"/>
              </a:xfrm>
              <a:custGeom>
                <a:avLst/>
                <a:gdLst/>
                <a:ahLst/>
                <a:cxnLst/>
                <a:rect l="l" t="t" r="r" b="b"/>
                <a:pathLst>
                  <a:path w="16313" h="21731" extrusionOk="0">
                    <a:moveTo>
                      <a:pt x="13711" y="0"/>
                    </a:moveTo>
                    <a:cubicBezTo>
                      <a:pt x="13410" y="1902"/>
                      <a:pt x="12977" y="3870"/>
                      <a:pt x="9975" y="5671"/>
                    </a:cubicBezTo>
                    <a:cubicBezTo>
                      <a:pt x="8401" y="6604"/>
                      <a:pt x="6623" y="7104"/>
                      <a:pt x="4819" y="7104"/>
                    </a:cubicBezTo>
                    <a:cubicBezTo>
                      <a:pt x="4559" y="7104"/>
                      <a:pt x="4298" y="7093"/>
                      <a:pt x="4037" y="7072"/>
                    </a:cubicBezTo>
                    <a:cubicBezTo>
                      <a:pt x="3520" y="6505"/>
                      <a:pt x="2970" y="6238"/>
                      <a:pt x="2436" y="6238"/>
                    </a:cubicBezTo>
                    <a:cubicBezTo>
                      <a:pt x="1902" y="6238"/>
                      <a:pt x="1385" y="6505"/>
                      <a:pt x="935" y="7005"/>
                    </a:cubicBezTo>
                    <a:cubicBezTo>
                      <a:pt x="1" y="7973"/>
                      <a:pt x="368" y="9874"/>
                      <a:pt x="1602" y="10842"/>
                    </a:cubicBezTo>
                    <a:cubicBezTo>
                      <a:pt x="1971" y="11137"/>
                      <a:pt x="2412" y="11279"/>
                      <a:pt x="2857" y="11279"/>
                    </a:cubicBezTo>
                    <a:cubicBezTo>
                      <a:pt x="3215" y="11279"/>
                      <a:pt x="3576" y="11187"/>
                      <a:pt x="3904" y="11008"/>
                    </a:cubicBezTo>
                    <a:lnTo>
                      <a:pt x="3937" y="17413"/>
                    </a:lnTo>
                    <a:lnTo>
                      <a:pt x="1969" y="17613"/>
                    </a:lnTo>
                    <a:cubicBezTo>
                      <a:pt x="1969" y="17613"/>
                      <a:pt x="4694" y="21731"/>
                      <a:pt x="9866" y="21731"/>
                    </a:cubicBezTo>
                    <a:cubicBezTo>
                      <a:pt x="10182" y="21731"/>
                      <a:pt x="10507" y="21715"/>
                      <a:pt x="10842" y="21683"/>
                    </a:cubicBezTo>
                    <a:cubicBezTo>
                      <a:pt x="14811" y="21316"/>
                      <a:pt x="11676" y="17446"/>
                      <a:pt x="11676" y="17446"/>
                    </a:cubicBezTo>
                    <a:lnTo>
                      <a:pt x="10175" y="17446"/>
                    </a:lnTo>
                    <a:lnTo>
                      <a:pt x="10175" y="14844"/>
                    </a:lnTo>
                    <a:cubicBezTo>
                      <a:pt x="11064" y="14989"/>
                      <a:pt x="11978" y="15121"/>
                      <a:pt x="12720" y="15121"/>
                    </a:cubicBezTo>
                    <a:cubicBezTo>
                      <a:pt x="13175" y="15121"/>
                      <a:pt x="13565" y="15071"/>
                      <a:pt x="13844" y="14944"/>
                    </a:cubicBezTo>
                    <a:cubicBezTo>
                      <a:pt x="14611" y="14578"/>
                      <a:pt x="16146" y="13377"/>
                      <a:pt x="16212" y="8473"/>
                    </a:cubicBezTo>
                    <a:cubicBezTo>
                      <a:pt x="16312" y="2702"/>
                      <a:pt x="15045" y="601"/>
                      <a:pt x="1371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>
                <a:off x="2533650" y="1521525"/>
                <a:ext cx="375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5" extrusionOk="0">
                    <a:moveTo>
                      <a:pt x="668" y="1"/>
                    </a:moveTo>
                    <a:cubicBezTo>
                      <a:pt x="301" y="1"/>
                      <a:pt x="0" y="268"/>
                      <a:pt x="0" y="635"/>
                    </a:cubicBezTo>
                    <a:cubicBezTo>
                      <a:pt x="0" y="1022"/>
                      <a:pt x="312" y="1285"/>
                      <a:pt x="647" y="1285"/>
                    </a:cubicBezTo>
                    <a:cubicBezTo>
                      <a:pt x="803" y="1285"/>
                      <a:pt x="964" y="1228"/>
                      <a:pt x="1101" y="1102"/>
                    </a:cubicBezTo>
                    <a:cubicBezTo>
                      <a:pt x="1501" y="735"/>
                      <a:pt x="1235" y="34"/>
                      <a:pt x="668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>
                <a:off x="2416900" y="1533200"/>
                <a:ext cx="40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417" extrusionOk="0">
                    <a:moveTo>
                      <a:pt x="734" y="1"/>
                    </a:moveTo>
                    <a:cubicBezTo>
                      <a:pt x="334" y="1"/>
                      <a:pt x="0" y="301"/>
                      <a:pt x="0" y="701"/>
                    </a:cubicBezTo>
                    <a:cubicBezTo>
                      <a:pt x="0" y="1138"/>
                      <a:pt x="349" y="1416"/>
                      <a:pt x="707" y="1416"/>
                    </a:cubicBezTo>
                    <a:cubicBezTo>
                      <a:pt x="869" y="1416"/>
                      <a:pt x="1033" y="1359"/>
                      <a:pt x="1168" y="1235"/>
                    </a:cubicBezTo>
                    <a:cubicBezTo>
                      <a:pt x="1635" y="801"/>
                      <a:pt x="1335" y="34"/>
                      <a:pt x="734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7"/>
              <p:cNvSpPr/>
              <p:nvPr/>
            </p:nvSpPr>
            <p:spPr>
              <a:xfrm>
                <a:off x="2430250" y="1642450"/>
                <a:ext cx="634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87" extrusionOk="0">
                    <a:moveTo>
                      <a:pt x="200" y="1"/>
                    </a:moveTo>
                    <a:cubicBezTo>
                      <a:pt x="0" y="668"/>
                      <a:pt x="367" y="1402"/>
                      <a:pt x="1034" y="1635"/>
                    </a:cubicBezTo>
                    <a:cubicBezTo>
                      <a:pt x="1151" y="1670"/>
                      <a:pt x="1269" y="1687"/>
                      <a:pt x="1385" y="1687"/>
                    </a:cubicBezTo>
                    <a:cubicBezTo>
                      <a:pt x="1929" y="1687"/>
                      <a:pt x="2425" y="1318"/>
                      <a:pt x="2535" y="768"/>
                    </a:cubicBezTo>
                    <a:lnTo>
                      <a:pt x="200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7"/>
              <p:cNvSpPr/>
              <p:nvPr/>
            </p:nvSpPr>
            <p:spPr>
              <a:xfrm>
                <a:off x="2434400" y="1655800"/>
                <a:ext cx="33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68" extrusionOk="0">
                    <a:moveTo>
                      <a:pt x="1" y="0"/>
                    </a:moveTo>
                    <a:cubicBezTo>
                      <a:pt x="68" y="501"/>
                      <a:pt x="401" y="934"/>
                      <a:pt x="868" y="1101"/>
                    </a:cubicBezTo>
                    <a:cubicBezTo>
                      <a:pt x="1035" y="1134"/>
                      <a:pt x="1202" y="1168"/>
                      <a:pt x="1335" y="1168"/>
                    </a:cubicBezTo>
                    <a:cubicBezTo>
                      <a:pt x="1335" y="501"/>
                      <a:pt x="835" y="0"/>
                      <a:pt x="201" y="0"/>
                    </a:cubicBezTo>
                    <a:close/>
                  </a:path>
                </a:pathLst>
              </a:custGeom>
              <a:solidFill>
                <a:srgbClr val="A14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>
                <a:off x="2533650" y="1470550"/>
                <a:ext cx="4505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" extrusionOk="0">
                    <a:moveTo>
                      <a:pt x="784" y="0"/>
                    </a:moveTo>
                    <a:cubicBezTo>
                      <a:pt x="457" y="0"/>
                      <a:pt x="140" y="180"/>
                      <a:pt x="0" y="505"/>
                    </a:cubicBezTo>
                    <a:lnTo>
                      <a:pt x="1602" y="1339"/>
                    </a:lnTo>
                    <a:cubicBezTo>
                      <a:pt x="1802" y="906"/>
                      <a:pt x="1635" y="372"/>
                      <a:pt x="1201" y="105"/>
                    </a:cubicBezTo>
                    <a:cubicBezTo>
                      <a:pt x="1070" y="34"/>
                      <a:pt x="926" y="0"/>
                      <a:pt x="784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7"/>
              <p:cNvSpPr/>
              <p:nvPr/>
            </p:nvSpPr>
            <p:spPr>
              <a:xfrm>
                <a:off x="2489450" y="1533200"/>
                <a:ext cx="650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004" extrusionOk="0">
                    <a:moveTo>
                      <a:pt x="0" y="1"/>
                    </a:moveTo>
                    <a:lnTo>
                      <a:pt x="501" y="4004"/>
                    </a:lnTo>
                    <a:lnTo>
                      <a:pt x="2602" y="31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7"/>
              <p:cNvSpPr/>
              <p:nvPr/>
            </p:nvSpPr>
            <p:spPr>
              <a:xfrm>
                <a:off x="2311000" y="1683325"/>
                <a:ext cx="1284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3336" extrusionOk="0">
                    <a:moveTo>
                      <a:pt x="0" y="0"/>
                    </a:moveTo>
                    <a:cubicBezTo>
                      <a:pt x="200" y="634"/>
                      <a:pt x="567" y="1201"/>
                      <a:pt x="1101" y="1635"/>
                    </a:cubicBezTo>
                    <a:cubicBezTo>
                      <a:pt x="2035" y="2468"/>
                      <a:pt x="5137" y="3336"/>
                      <a:pt x="5137" y="3336"/>
                    </a:cubicBezTo>
                    <a:lnTo>
                      <a:pt x="5137" y="2368"/>
                    </a:lnTo>
                    <a:cubicBezTo>
                      <a:pt x="3603" y="2202"/>
                      <a:pt x="500" y="1268"/>
                      <a:pt x="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7"/>
              <p:cNvSpPr/>
              <p:nvPr/>
            </p:nvSpPr>
            <p:spPr>
              <a:xfrm>
                <a:off x="2351850" y="2123625"/>
                <a:ext cx="488700" cy="5704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2817" extrusionOk="0">
                    <a:moveTo>
                      <a:pt x="19281" y="1"/>
                    </a:moveTo>
                    <a:lnTo>
                      <a:pt x="4337" y="3403"/>
                    </a:lnTo>
                    <a:lnTo>
                      <a:pt x="1" y="22450"/>
                    </a:lnTo>
                    <a:lnTo>
                      <a:pt x="301" y="22817"/>
                    </a:lnTo>
                    <a:lnTo>
                      <a:pt x="14544" y="19281"/>
                    </a:lnTo>
                    <a:lnTo>
                      <a:pt x="19548" y="368"/>
                    </a:lnTo>
                    <a:lnTo>
                      <a:pt x="1928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7"/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>
                <a:off x="2351850" y="2208700"/>
                <a:ext cx="115100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9414" extrusionOk="0">
                    <a:moveTo>
                      <a:pt x="4337" y="0"/>
                    </a:moveTo>
                    <a:lnTo>
                      <a:pt x="1" y="19047"/>
                    </a:lnTo>
                    <a:lnTo>
                      <a:pt x="301" y="19414"/>
                    </a:lnTo>
                    <a:lnTo>
                      <a:pt x="4604" y="40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7"/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7"/>
              <p:cNvSpPr/>
              <p:nvPr/>
            </p:nvSpPr>
            <p:spPr>
              <a:xfrm>
                <a:off x="2548650" y="2189425"/>
                <a:ext cx="1795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2373" extrusionOk="0">
                    <a:moveTo>
                      <a:pt x="6806" y="1"/>
                    </a:moveTo>
                    <a:cubicBezTo>
                      <a:pt x="6461" y="1"/>
                      <a:pt x="5884" y="124"/>
                      <a:pt x="5205" y="337"/>
                    </a:cubicBezTo>
                    <a:lnTo>
                      <a:pt x="2536" y="838"/>
                    </a:lnTo>
                    <a:cubicBezTo>
                      <a:pt x="1368" y="1271"/>
                      <a:pt x="268" y="1505"/>
                      <a:pt x="168" y="1805"/>
                    </a:cubicBezTo>
                    <a:lnTo>
                      <a:pt x="1" y="2372"/>
                    </a:lnTo>
                    <a:lnTo>
                      <a:pt x="6972" y="771"/>
                    </a:lnTo>
                    <a:cubicBezTo>
                      <a:pt x="6972" y="771"/>
                      <a:pt x="7039" y="504"/>
                      <a:pt x="7139" y="204"/>
                    </a:cubicBezTo>
                    <a:cubicBezTo>
                      <a:pt x="7181" y="65"/>
                      <a:pt x="7054" y="1"/>
                      <a:pt x="6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7"/>
              <p:cNvSpPr/>
              <p:nvPr/>
            </p:nvSpPr>
            <p:spPr>
              <a:xfrm>
                <a:off x="2557825" y="2133625"/>
                <a:ext cx="1945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570" extrusionOk="0">
                    <a:moveTo>
                      <a:pt x="5317" y="0"/>
                    </a:moveTo>
                    <a:cubicBezTo>
                      <a:pt x="5109" y="0"/>
                      <a:pt x="4853" y="20"/>
                      <a:pt x="4537" y="68"/>
                    </a:cubicBezTo>
                    <a:cubicBezTo>
                      <a:pt x="2336" y="401"/>
                      <a:pt x="2169" y="1469"/>
                      <a:pt x="2169" y="1469"/>
                    </a:cubicBezTo>
                    <a:cubicBezTo>
                      <a:pt x="1802" y="1569"/>
                      <a:pt x="1435" y="1669"/>
                      <a:pt x="1068" y="1736"/>
                    </a:cubicBezTo>
                    <a:cubicBezTo>
                      <a:pt x="334" y="1902"/>
                      <a:pt x="234" y="2002"/>
                      <a:pt x="168" y="2203"/>
                    </a:cubicBezTo>
                    <a:lnTo>
                      <a:pt x="1" y="2569"/>
                    </a:lnTo>
                    <a:lnTo>
                      <a:pt x="7640" y="835"/>
                    </a:lnTo>
                    <a:cubicBezTo>
                      <a:pt x="7640" y="835"/>
                      <a:pt x="7673" y="668"/>
                      <a:pt x="7740" y="501"/>
                    </a:cubicBezTo>
                    <a:cubicBezTo>
                      <a:pt x="7782" y="374"/>
                      <a:pt x="7663" y="328"/>
                      <a:pt x="7452" y="328"/>
                    </a:cubicBezTo>
                    <a:cubicBezTo>
                      <a:pt x="7330" y="328"/>
                      <a:pt x="7177" y="343"/>
                      <a:pt x="7006" y="368"/>
                    </a:cubicBezTo>
                    <a:lnTo>
                      <a:pt x="6138" y="568"/>
                    </a:lnTo>
                    <a:cubicBezTo>
                      <a:pt x="6138" y="568"/>
                      <a:pt x="6422" y="0"/>
                      <a:pt x="531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7"/>
              <p:cNvSpPr/>
              <p:nvPr/>
            </p:nvSpPr>
            <p:spPr>
              <a:xfrm>
                <a:off x="2553650" y="2156975"/>
                <a:ext cx="181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3704" extrusionOk="0">
                    <a:moveTo>
                      <a:pt x="7239" y="1"/>
                    </a:moveTo>
                    <a:lnTo>
                      <a:pt x="1135" y="1402"/>
                    </a:lnTo>
                    <a:lnTo>
                      <a:pt x="902" y="2069"/>
                    </a:lnTo>
                    <a:cubicBezTo>
                      <a:pt x="1180" y="1971"/>
                      <a:pt x="1436" y="1926"/>
                      <a:pt x="1632" y="1926"/>
                    </a:cubicBezTo>
                    <a:cubicBezTo>
                      <a:pt x="1904" y="1926"/>
                      <a:pt x="2061" y="2014"/>
                      <a:pt x="2002" y="2169"/>
                    </a:cubicBezTo>
                    <a:cubicBezTo>
                      <a:pt x="2002" y="2203"/>
                      <a:pt x="1969" y="2269"/>
                      <a:pt x="1936" y="2336"/>
                    </a:cubicBezTo>
                    <a:cubicBezTo>
                      <a:pt x="1035" y="2636"/>
                      <a:pt x="268" y="2870"/>
                      <a:pt x="168" y="3137"/>
                    </a:cubicBezTo>
                    <a:lnTo>
                      <a:pt x="1" y="3704"/>
                    </a:lnTo>
                    <a:lnTo>
                      <a:pt x="6939" y="2069"/>
                    </a:lnTo>
                    <a:lnTo>
                      <a:pt x="7139" y="1502"/>
                    </a:lnTo>
                    <a:cubicBezTo>
                      <a:pt x="7173" y="1385"/>
                      <a:pt x="7048" y="1327"/>
                      <a:pt x="6810" y="1327"/>
                    </a:cubicBezTo>
                    <a:cubicBezTo>
                      <a:pt x="6572" y="1327"/>
                      <a:pt x="6222" y="1385"/>
                      <a:pt x="5805" y="1502"/>
                    </a:cubicBezTo>
                    <a:lnTo>
                      <a:pt x="5838" y="1369"/>
                    </a:lnTo>
                    <a:cubicBezTo>
                      <a:pt x="6005" y="902"/>
                      <a:pt x="6239" y="902"/>
                      <a:pt x="6939" y="668"/>
                    </a:cubicBezTo>
                    <a:lnTo>
                      <a:pt x="723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7"/>
              <p:cNvSpPr/>
              <p:nvPr/>
            </p:nvSpPr>
            <p:spPr>
              <a:xfrm>
                <a:off x="1863175" y="1819000"/>
                <a:ext cx="693850" cy="753475"/>
              </a:xfrm>
              <a:custGeom>
                <a:avLst/>
                <a:gdLst/>
                <a:ahLst/>
                <a:cxnLst/>
                <a:rect l="l" t="t" r="r" b="b"/>
                <a:pathLst>
                  <a:path w="27754" h="30139" extrusionOk="0">
                    <a:moveTo>
                      <a:pt x="11669" y="0"/>
                    </a:moveTo>
                    <a:cubicBezTo>
                      <a:pt x="8168" y="0"/>
                      <a:pt x="6880" y="1958"/>
                      <a:pt x="5437" y="5548"/>
                    </a:cubicBezTo>
                    <a:cubicBezTo>
                      <a:pt x="4403" y="8116"/>
                      <a:pt x="1435" y="17256"/>
                      <a:pt x="634" y="20392"/>
                    </a:cubicBezTo>
                    <a:cubicBezTo>
                      <a:pt x="167" y="22193"/>
                      <a:pt x="0" y="23794"/>
                      <a:pt x="1968" y="24895"/>
                    </a:cubicBezTo>
                    <a:cubicBezTo>
                      <a:pt x="3736" y="25895"/>
                      <a:pt x="9207" y="27663"/>
                      <a:pt x="13076" y="28764"/>
                    </a:cubicBezTo>
                    <a:cubicBezTo>
                      <a:pt x="15011" y="29331"/>
                      <a:pt x="16979" y="29732"/>
                      <a:pt x="18980" y="29965"/>
                    </a:cubicBezTo>
                    <a:cubicBezTo>
                      <a:pt x="20180" y="30078"/>
                      <a:pt x="21157" y="30139"/>
                      <a:pt x="21968" y="30139"/>
                    </a:cubicBezTo>
                    <a:cubicBezTo>
                      <a:pt x="24270" y="30139"/>
                      <a:pt x="25231" y="29648"/>
                      <a:pt x="26119" y="28464"/>
                    </a:cubicBezTo>
                    <a:cubicBezTo>
                      <a:pt x="26619" y="27763"/>
                      <a:pt x="26753" y="26729"/>
                      <a:pt x="27186" y="26162"/>
                    </a:cubicBezTo>
                    <a:cubicBezTo>
                      <a:pt x="27620" y="25595"/>
                      <a:pt x="27753" y="25362"/>
                      <a:pt x="27620" y="25062"/>
                    </a:cubicBezTo>
                    <a:cubicBezTo>
                      <a:pt x="27467" y="24772"/>
                      <a:pt x="27224" y="24684"/>
                      <a:pt x="26864" y="24684"/>
                    </a:cubicBezTo>
                    <a:cubicBezTo>
                      <a:pt x="26438" y="24684"/>
                      <a:pt x="25848" y="24807"/>
                      <a:pt x="25051" y="24861"/>
                    </a:cubicBezTo>
                    <a:cubicBezTo>
                      <a:pt x="24501" y="24911"/>
                      <a:pt x="23951" y="24936"/>
                      <a:pt x="23404" y="24936"/>
                    </a:cubicBezTo>
                    <a:cubicBezTo>
                      <a:pt x="22858" y="24936"/>
                      <a:pt x="22316" y="24911"/>
                      <a:pt x="21782" y="24861"/>
                    </a:cubicBezTo>
                    <a:lnTo>
                      <a:pt x="17179" y="23894"/>
                    </a:lnTo>
                    <a:cubicBezTo>
                      <a:pt x="16312" y="23894"/>
                      <a:pt x="14277" y="23327"/>
                      <a:pt x="12042" y="22426"/>
                    </a:cubicBezTo>
                    <a:cubicBezTo>
                      <a:pt x="10608" y="21893"/>
                      <a:pt x="9173" y="21225"/>
                      <a:pt x="7806" y="20492"/>
                    </a:cubicBezTo>
                    <a:cubicBezTo>
                      <a:pt x="8807" y="17156"/>
                      <a:pt x="10007" y="13854"/>
                      <a:pt x="11375" y="10651"/>
                    </a:cubicBezTo>
                    <a:cubicBezTo>
                      <a:pt x="13276" y="7949"/>
                      <a:pt x="14244" y="2479"/>
                      <a:pt x="12109" y="10"/>
                    </a:cubicBezTo>
                    <a:cubicBezTo>
                      <a:pt x="11959" y="4"/>
                      <a:pt x="11812" y="0"/>
                      <a:pt x="116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7"/>
              <p:cNvSpPr/>
              <p:nvPr/>
            </p:nvSpPr>
            <p:spPr>
              <a:xfrm>
                <a:off x="1962400" y="2306325"/>
                <a:ext cx="1001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999" extrusionOk="0">
                    <a:moveTo>
                      <a:pt x="1982" y="1"/>
                    </a:moveTo>
                    <a:cubicBezTo>
                      <a:pt x="560" y="1"/>
                      <a:pt x="1" y="665"/>
                      <a:pt x="1" y="665"/>
                    </a:cubicBezTo>
                    <a:cubicBezTo>
                      <a:pt x="390" y="519"/>
                      <a:pt x="817" y="464"/>
                      <a:pt x="1240" y="464"/>
                    </a:cubicBezTo>
                    <a:cubicBezTo>
                      <a:pt x="2557" y="464"/>
                      <a:pt x="3837" y="999"/>
                      <a:pt x="3837" y="999"/>
                    </a:cubicBezTo>
                    <a:lnTo>
                      <a:pt x="4004" y="365"/>
                    </a:lnTo>
                    <a:cubicBezTo>
                      <a:pt x="3193" y="98"/>
                      <a:pt x="2525" y="1"/>
                      <a:pt x="1982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7"/>
              <p:cNvSpPr/>
              <p:nvPr/>
            </p:nvSpPr>
            <p:spPr>
              <a:xfrm>
                <a:off x="2292650" y="2383275"/>
                <a:ext cx="16180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2291" extrusionOk="0">
                    <a:moveTo>
                      <a:pt x="6078" y="1"/>
                    </a:moveTo>
                    <a:cubicBezTo>
                      <a:pt x="5854" y="1"/>
                      <a:pt x="5426" y="294"/>
                      <a:pt x="4670" y="456"/>
                    </a:cubicBezTo>
                    <a:cubicBezTo>
                      <a:pt x="3469" y="723"/>
                      <a:pt x="3002" y="689"/>
                      <a:pt x="1768" y="1023"/>
                    </a:cubicBezTo>
                    <a:cubicBezTo>
                      <a:pt x="1201" y="1190"/>
                      <a:pt x="601" y="1323"/>
                      <a:pt x="0" y="1323"/>
                    </a:cubicBezTo>
                    <a:lnTo>
                      <a:pt x="4570" y="2290"/>
                    </a:lnTo>
                    <a:cubicBezTo>
                      <a:pt x="5037" y="2090"/>
                      <a:pt x="5471" y="1823"/>
                      <a:pt x="5871" y="1490"/>
                    </a:cubicBezTo>
                    <a:cubicBezTo>
                      <a:pt x="6338" y="1156"/>
                      <a:pt x="6471" y="522"/>
                      <a:pt x="6205" y="55"/>
                    </a:cubicBezTo>
                    <a:cubicBezTo>
                      <a:pt x="6173" y="17"/>
                      <a:pt x="6131" y="1"/>
                      <a:pt x="6078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37"/>
            <p:cNvSpPr/>
            <p:nvPr/>
          </p:nvSpPr>
          <p:spPr>
            <a:xfrm rot="-3463302">
              <a:off x="11132949" y="-2110142"/>
              <a:ext cx="30276" cy="22514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7"/>
          <p:cNvGrpSpPr/>
          <p:nvPr/>
        </p:nvGrpSpPr>
        <p:grpSpPr>
          <a:xfrm>
            <a:off x="5173789" y="2358526"/>
            <a:ext cx="851670" cy="2240388"/>
            <a:chOff x="1369475" y="1707400"/>
            <a:chExt cx="863150" cy="2380925"/>
          </a:xfrm>
        </p:grpSpPr>
        <p:sp>
          <p:nvSpPr>
            <p:cNvPr id="290" name="Google Shape;290;p37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7"/>
          <p:cNvGrpSpPr/>
          <p:nvPr/>
        </p:nvGrpSpPr>
        <p:grpSpPr>
          <a:xfrm>
            <a:off x="6477000" y="2544560"/>
            <a:ext cx="1624923" cy="2178882"/>
            <a:chOff x="6071034" y="1775045"/>
            <a:chExt cx="1544270" cy="2178882"/>
          </a:xfrm>
        </p:grpSpPr>
        <p:sp>
          <p:nvSpPr>
            <p:cNvPr id="328" name="Google Shape;328;p3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7"/>
          <p:cNvSpPr txBox="1"/>
          <p:nvPr/>
        </p:nvSpPr>
        <p:spPr>
          <a:xfrm>
            <a:off x="2484600" y="4547950"/>
            <a:ext cx="215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Stan Ariana-Maria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5138650" y="4547950"/>
            <a:ext cx="13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Ruse Teodor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7250700" y="4547950"/>
            <a:ext cx="123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Rusu Dana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37"/>
          <p:cNvSpPr/>
          <p:nvPr/>
        </p:nvSpPr>
        <p:spPr>
          <a:xfrm rot="184874">
            <a:off x="4728694" y="-47255"/>
            <a:ext cx="1663204" cy="1074960"/>
          </a:xfrm>
          <a:prstGeom prst="diagStripe">
            <a:avLst>
              <a:gd name="adj" fmla="val 50000"/>
            </a:avLst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5" name="Google Shape;365;p37"/>
          <p:cNvSpPr/>
          <p:nvPr/>
        </p:nvSpPr>
        <p:spPr>
          <a:xfrm rot="5840412">
            <a:off x="4884638" y="15980"/>
            <a:ext cx="406229" cy="502380"/>
          </a:xfrm>
          <a:prstGeom prst="rtTriangle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p37"/>
          <p:cNvSpPr/>
          <p:nvPr/>
        </p:nvSpPr>
        <p:spPr>
          <a:xfrm rot="-10675324">
            <a:off x="6570574" y="115096"/>
            <a:ext cx="1414830" cy="748709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67" name="Google Shape;367;p37"/>
          <p:cNvGrpSpPr/>
          <p:nvPr/>
        </p:nvGrpSpPr>
        <p:grpSpPr>
          <a:xfrm>
            <a:off x="9844173" y="2472036"/>
            <a:ext cx="711155" cy="2179094"/>
            <a:chOff x="9756123" y="2544461"/>
            <a:chExt cx="711155" cy="2179094"/>
          </a:xfrm>
        </p:grpSpPr>
        <p:sp>
          <p:nvSpPr>
            <p:cNvPr id="368" name="Google Shape;368;p37"/>
            <p:cNvSpPr/>
            <p:nvPr/>
          </p:nvSpPr>
          <p:spPr>
            <a:xfrm>
              <a:off x="10181223" y="3310468"/>
              <a:ext cx="106983" cy="134107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37"/>
            <p:cNvGrpSpPr/>
            <p:nvPr/>
          </p:nvGrpSpPr>
          <p:grpSpPr>
            <a:xfrm>
              <a:off x="9756123" y="2544461"/>
              <a:ext cx="711155" cy="2179094"/>
              <a:chOff x="9756123" y="2544461"/>
              <a:chExt cx="711155" cy="2179094"/>
            </a:xfrm>
          </p:grpSpPr>
          <p:sp>
            <p:nvSpPr>
              <p:cNvPr id="370" name="Google Shape;370;p37"/>
              <p:cNvSpPr/>
              <p:nvPr/>
            </p:nvSpPr>
            <p:spPr>
              <a:xfrm rot="441589">
                <a:off x="10162644" y="2961431"/>
                <a:ext cx="278159" cy="431331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1" name="Google Shape;371;p37"/>
              <p:cNvGrpSpPr/>
              <p:nvPr/>
            </p:nvGrpSpPr>
            <p:grpSpPr>
              <a:xfrm>
                <a:off x="9756123" y="2544461"/>
                <a:ext cx="650038" cy="2179094"/>
                <a:chOff x="10788298" y="-2285076"/>
                <a:chExt cx="650038" cy="2179094"/>
              </a:xfrm>
            </p:grpSpPr>
            <p:grpSp>
              <p:nvGrpSpPr>
                <p:cNvPr id="372" name="Google Shape;372;p37"/>
                <p:cNvGrpSpPr/>
                <p:nvPr/>
              </p:nvGrpSpPr>
              <p:grpSpPr>
                <a:xfrm>
                  <a:off x="10788298" y="-2285076"/>
                  <a:ext cx="650038" cy="2179094"/>
                  <a:chOff x="1863175" y="1215475"/>
                  <a:chExt cx="967175" cy="3242700"/>
                </a:xfrm>
              </p:grpSpPr>
              <p:sp>
                <p:nvSpPr>
                  <p:cNvPr id="373" name="Google Shape;373;p37"/>
                  <p:cNvSpPr/>
                  <p:nvPr/>
                </p:nvSpPr>
                <p:spPr>
                  <a:xfrm>
                    <a:off x="1974075" y="2335450"/>
                    <a:ext cx="836375" cy="201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55" h="80451" extrusionOk="0">
                        <a:moveTo>
                          <a:pt x="7473" y="0"/>
                        </a:moveTo>
                        <a:cubicBezTo>
                          <a:pt x="4671" y="5905"/>
                          <a:pt x="4170" y="9440"/>
                          <a:pt x="4037" y="14444"/>
                        </a:cubicBezTo>
                        <a:cubicBezTo>
                          <a:pt x="3837" y="24818"/>
                          <a:pt x="2869" y="37060"/>
                          <a:pt x="2869" y="37060"/>
                        </a:cubicBezTo>
                        <a:cubicBezTo>
                          <a:pt x="2736" y="38228"/>
                          <a:pt x="1702" y="40596"/>
                          <a:pt x="935" y="45766"/>
                        </a:cubicBezTo>
                        <a:cubicBezTo>
                          <a:pt x="34" y="51804"/>
                          <a:pt x="601" y="67716"/>
                          <a:pt x="601" y="67716"/>
                        </a:cubicBezTo>
                        <a:lnTo>
                          <a:pt x="568" y="68449"/>
                        </a:lnTo>
                        <a:cubicBezTo>
                          <a:pt x="534" y="69283"/>
                          <a:pt x="1" y="76122"/>
                          <a:pt x="334" y="78356"/>
                        </a:cubicBezTo>
                        <a:cubicBezTo>
                          <a:pt x="556" y="79687"/>
                          <a:pt x="1415" y="80451"/>
                          <a:pt x="2281" y="80451"/>
                        </a:cubicBezTo>
                        <a:cubicBezTo>
                          <a:pt x="3109" y="80451"/>
                          <a:pt x="3944" y="79754"/>
                          <a:pt x="4237" y="78190"/>
                        </a:cubicBezTo>
                        <a:cubicBezTo>
                          <a:pt x="4537" y="76655"/>
                          <a:pt x="4904" y="69350"/>
                          <a:pt x="4938" y="68650"/>
                        </a:cubicBezTo>
                        <a:lnTo>
                          <a:pt x="5004" y="68116"/>
                        </a:lnTo>
                        <a:cubicBezTo>
                          <a:pt x="5204" y="66615"/>
                          <a:pt x="5538" y="65581"/>
                          <a:pt x="6172" y="63312"/>
                        </a:cubicBezTo>
                        <a:cubicBezTo>
                          <a:pt x="7906" y="57208"/>
                          <a:pt x="10675" y="43765"/>
                          <a:pt x="11509" y="39162"/>
                        </a:cubicBezTo>
                        <a:cubicBezTo>
                          <a:pt x="12176" y="35392"/>
                          <a:pt x="14211" y="27987"/>
                          <a:pt x="15312" y="24051"/>
                        </a:cubicBezTo>
                        <a:lnTo>
                          <a:pt x="17914" y="39962"/>
                        </a:lnTo>
                        <a:cubicBezTo>
                          <a:pt x="17914" y="39962"/>
                          <a:pt x="17713" y="43131"/>
                          <a:pt x="17713" y="45433"/>
                        </a:cubicBezTo>
                        <a:cubicBezTo>
                          <a:pt x="17713" y="50236"/>
                          <a:pt x="21149" y="63879"/>
                          <a:pt x="21283" y="65547"/>
                        </a:cubicBezTo>
                        <a:cubicBezTo>
                          <a:pt x="21082" y="66348"/>
                          <a:pt x="20615" y="66882"/>
                          <a:pt x="20615" y="68283"/>
                        </a:cubicBezTo>
                        <a:cubicBezTo>
                          <a:pt x="20615" y="69083"/>
                          <a:pt x="21316" y="70117"/>
                          <a:pt x="23084" y="72586"/>
                        </a:cubicBezTo>
                        <a:cubicBezTo>
                          <a:pt x="23618" y="73286"/>
                          <a:pt x="23951" y="75788"/>
                          <a:pt x="24452" y="76488"/>
                        </a:cubicBezTo>
                        <a:cubicBezTo>
                          <a:pt x="25219" y="77589"/>
                          <a:pt x="27921" y="78290"/>
                          <a:pt x="29689" y="78523"/>
                        </a:cubicBezTo>
                        <a:cubicBezTo>
                          <a:pt x="29903" y="78553"/>
                          <a:pt x="30127" y="78568"/>
                          <a:pt x="30352" y="78568"/>
                        </a:cubicBezTo>
                        <a:cubicBezTo>
                          <a:pt x="31876" y="78568"/>
                          <a:pt x="33454" y="77898"/>
                          <a:pt x="32524" y="76822"/>
                        </a:cubicBezTo>
                        <a:cubicBezTo>
                          <a:pt x="32190" y="76355"/>
                          <a:pt x="29722" y="74153"/>
                          <a:pt x="29355" y="73720"/>
                        </a:cubicBezTo>
                        <a:cubicBezTo>
                          <a:pt x="28221" y="72352"/>
                          <a:pt x="27320" y="70818"/>
                          <a:pt x="26686" y="69183"/>
                        </a:cubicBezTo>
                        <a:cubicBezTo>
                          <a:pt x="26186" y="67882"/>
                          <a:pt x="26019" y="67315"/>
                          <a:pt x="26019" y="66548"/>
                        </a:cubicBezTo>
                        <a:lnTo>
                          <a:pt x="26053" y="65814"/>
                        </a:lnTo>
                        <a:cubicBezTo>
                          <a:pt x="26053" y="65814"/>
                          <a:pt x="26553" y="53872"/>
                          <a:pt x="26453" y="40196"/>
                        </a:cubicBezTo>
                        <a:cubicBezTo>
                          <a:pt x="26353" y="24585"/>
                          <a:pt x="24952" y="6739"/>
                          <a:pt x="24618" y="4103"/>
                        </a:cubicBezTo>
                        <a:lnTo>
                          <a:pt x="7473" y="0"/>
                        </a:ln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374;p37"/>
                  <p:cNvSpPr/>
                  <p:nvPr/>
                </p:nvSpPr>
                <p:spPr>
                  <a:xfrm>
                    <a:off x="1978250" y="2292075"/>
                    <a:ext cx="671350" cy="146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54" h="58780" extrusionOk="0">
                        <a:moveTo>
                          <a:pt x="6372" y="1"/>
                        </a:moveTo>
                        <a:lnTo>
                          <a:pt x="6272" y="1102"/>
                        </a:lnTo>
                        <a:cubicBezTo>
                          <a:pt x="5404" y="3136"/>
                          <a:pt x="3370" y="5805"/>
                          <a:pt x="2369" y="11042"/>
                        </a:cubicBezTo>
                        <a:cubicBezTo>
                          <a:pt x="1869" y="13644"/>
                          <a:pt x="2069" y="16179"/>
                          <a:pt x="2035" y="19748"/>
                        </a:cubicBezTo>
                        <a:cubicBezTo>
                          <a:pt x="2002" y="24952"/>
                          <a:pt x="2669" y="35560"/>
                          <a:pt x="2469" y="37961"/>
                        </a:cubicBezTo>
                        <a:cubicBezTo>
                          <a:pt x="2269" y="40363"/>
                          <a:pt x="1035" y="43198"/>
                          <a:pt x="534" y="46834"/>
                        </a:cubicBezTo>
                        <a:cubicBezTo>
                          <a:pt x="1" y="50504"/>
                          <a:pt x="67" y="57175"/>
                          <a:pt x="67" y="57175"/>
                        </a:cubicBezTo>
                        <a:cubicBezTo>
                          <a:pt x="67" y="57175"/>
                          <a:pt x="1068" y="58376"/>
                          <a:pt x="3570" y="58743"/>
                        </a:cubicBezTo>
                        <a:cubicBezTo>
                          <a:pt x="3808" y="58768"/>
                          <a:pt x="4047" y="58780"/>
                          <a:pt x="4285" y="58780"/>
                        </a:cubicBezTo>
                        <a:cubicBezTo>
                          <a:pt x="5643" y="58780"/>
                          <a:pt x="6976" y="58380"/>
                          <a:pt x="8140" y="57642"/>
                        </a:cubicBezTo>
                        <a:cubicBezTo>
                          <a:pt x="8140" y="57642"/>
                          <a:pt x="11442" y="44633"/>
                          <a:pt x="11809" y="42831"/>
                        </a:cubicBezTo>
                        <a:cubicBezTo>
                          <a:pt x="12209" y="40997"/>
                          <a:pt x="15111" y="26553"/>
                          <a:pt x="15111" y="26553"/>
                        </a:cubicBezTo>
                        <a:lnTo>
                          <a:pt x="17280" y="41831"/>
                        </a:lnTo>
                        <a:cubicBezTo>
                          <a:pt x="17079" y="43832"/>
                          <a:pt x="17046" y="45800"/>
                          <a:pt x="17179" y="47768"/>
                        </a:cubicBezTo>
                        <a:cubicBezTo>
                          <a:pt x="17380" y="51438"/>
                          <a:pt x="18914" y="56641"/>
                          <a:pt x="18914" y="56641"/>
                        </a:cubicBezTo>
                        <a:cubicBezTo>
                          <a:pt x="18914" y="56641"/>
                          <a:pt x="19719" y="57417"/>
                          <a:pt x="22006" y="57417"/>
                        </a:cubicBezTo>
                        <a:cubicBezTo>
                          <a:pt x="22138" y="57417"/>
                          <a:pt x="22275" y="57414"/>
                          <a:pt x="22417" y="57409"/>
                        </a:cubicBezTo>
                        <a:cubicBezTo>
                          <a:pt x="25018" y="57342"/>
                          <a:pt x="26186" y="56508"/>
                          <a:pt x="26186" y="56508"/>
                        </a:cubicBezTo>
                        <a:cubicBezTo>
                          <a:pt x="26186" y="56508"/>
                          <a:pt x="26620" y="42998"/>
                          <a:pt x="26753" y="30323"/>
                        </a:cubicBezTo>
                        <a:cubicBezTo>
                          <a:pt x="26853" y="20983"/>
                          <a:pt x="26019" y="7840"/>
                          <a:pt x="23984" y="1635"/>
                        </a:cubicBezTo>
                        <a:lnTo>
                          <a:pt x="24018" y="334"/>
                        </a:lnTo>
                        <a:lnTo>
                          <a:pt x="24018" y="334"/>
                        </a:lnTo>
                        <a:cubicBezTo>
                          <a:pt x="21847" y="1734"/>
                          <a:pt x="18833" y="2290"/>
                          <a:pt x="15867" y="2290"/>
                        </a:cubicBezTo>
                        <a:cubicBezTo>
                          <a:pt x="11906" y="2290"/>
                          <a:pt x="8031" y="1298"/>
                          <a:pt x="6372" y="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37"/>
                  <p:cNvSpPr/>
                  <p:nvPr/>
                </p:nvSpPr>
                <p:spPr>
                  <a:xfrm>
                    <a:off x="1939900" y="4028325"/>
                    <a:ext cx="185150" cy="42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6" h="17194" extrusionOk="0">
                        <a:moveTo>
                          <a:pt x="1968" y="1"/>
                        </a:moveTo>
                        <a:cubicBezTo>
                          <a:pt x="1168" y="1"/>
                          <a:pt x="1668" y="3136"/>
                          <a:pt x="1434" y="5138"/>
                        </a:cubicBezTo>
                        <a:cubicBezTo>
                          <a:pt x="1201" y="7272"/>
                          <a:pt x="467" y="8840"/>
                          <a:pt x="234" y="10608"/>
                        </a:cubicBezTo>
                        <a:cubicBezTo>
                          <a:pt x="0" y="12643"/>
                          <a:pt x="167" y="13477"/>
                          <a:pt x="867" y="15145"/>
                        </a:cubicBezTo>
                        <a:cubicBezTo>
                          <a:pt x="1238" y="16048"/>
                          <a:pt x="2720" y="17194"/>
                          <a:pt x="3948" y="17194"/>
                        </a:cubicBezTo>
                        <a:cubicBezTo>
                          <a:pt x="4487" y="17194"/>
                          <a:pt x="4978" y="16972"/>
                          <a:pt x="5304" y="16412"/>
                        </a:cubicBezTo>
                        <a:cubicBezTo>
                          <a:pt x="6405" y="14544"/>
                          <a:pt x="6672" y="12443"/>
                          <a:pt x="6571" y="10441"/>
                        </a:cubicBezTo>
                        <a:cubicBezTo>
                          <a:pt x="6471" y="8373"/>
                          <a:pt x="6338" y="6839"/>
                          <a:pt x="6338" y="5271"/>
                        </a:cubicBezTo>
                        <a:cubicBezTo>
                          <a:pt x="6338" y="3870"/>
                          <a:pt x="7405" y="601"/>
                          <a:pt x="6371" y="401"/>
                        </a:cubicBezTo>
                        <a:lnTo>
                          <a:pt x="6371" y="401"/>
                        </a:lnTo>
                        <a:lnTo>
                          <a:pt x="6305" y="935"/>
                        </a:lnTo>
                        <a:cubicBezTo>
                          <a:pt x="6110" y="1341"/>
                          <a:pt x="5008" y="1663"/>
                          <a:pt x="3955" y="1663"/>
                        </a:cubicBezTo>
                        <a:cubicBezTo>
                          <a:pt x="3020" y="1663"/>
                          <a:pt x="2123" y="1409"/>
                          <a:pt x="1935" y="734"/>
                        </a:cubicBezTo>
                        <a:lnTo>
                          <a:pt x="1968" y="1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37"/>
                  <p:cNvSpPr/>
                  <p:nvPr/>
                </p:nvSpPr>
                <p:spPr>
                  <a:xfrm>
                    <a:off x="2477775" y="4085025"/>
                    <a:ext cx="73400" cy="13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5372" extrusionOk="0">
                        <a:moveTo>
                          <a:pt x="267" y="1"/>
                        </a:moveTo>
                        <a:cubicBezTo>
                          <a:pt x="0" y="1035"/>
                          <a:pt x="234" y="3770"/>
                          <a:pt x="234" y="3770"/>
                        </a:cubicBezTo>
                        <a:cubicBezTo>
                          <a:pt x="234" y="3770"/>
                          <a:pt x="668" y="4738"/>
                          <a:pt x="2202" y="5371"/>
                        </a:cubicBezTo>
                        <a:lnTo>
                          <a:pt x="2936" y="1535"/>
                        </a:lnTo>
                        <a:lnTo>
                          <a:pt x="267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37"/>
                  <p:cNvSpPr/>
                  <p:nvPr/>
                </p:nvSpPr>
                <p:spPr>
                  <a:xfrm>
                    <a:off x="2532825" y="4116725"/>
                    <a:ext cx="107600" cy="10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4137" extrusionOk="0">
                        <a:moveTo>
                          <a:pt x="4303" y="0"/>
                        </a:moveTo>
                        <a:lnTo>
                          <a:pt x="434" y="1902"/>
                        </a:lnTo>
                        <a:lnTo>
                          <a:pt x="0" y="4137"/>
                        </a:lnTo>
                        <a:lnTo>
                          <a:pt x="3436" y="3036"/>
                        </a:lnTo>
                        <a:lnTo>
                          <a:pt x="430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37"/>
                  <p:cNvSpPr/>
                  <p:nvPr/>
                </p:nvSpPr>
                <p:spPr>
                  <a:xfrm>
                    <a:off x="2479450" y="3973950"/>
                    <a:ext cx="350900" cy="35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6" h="14126" extrusionOk="0">
                        <a:moveTo>
                          <a:pt x="1028" y="1"/>
                        </a:moveTo>
                        <a:cubicBezTo>
                          <a:pt x="744" y="1"/>
                          <a:pt x="489" y="1013"/>
                          <a:pt x="234" y="1842"/>
                        </a:cubicBezTo>
                        <a:cubicBezTo>
                          <a:pt x="0" y="2676"/>
                          <a:pt x="0" y="3610"/>
                          <a:pt x="200" y="4444"/>
                        </a:cubicBezTo>
                        <a:cubicBezTo>
                          <a:pt x="467" y="5411"/>
                          <a:pt x="1801" y="6379"/>
                          <a:pt x="2369" y="7246"/>
                        </a:cubicBezTo>
                        <a:cubicBezTo>
                          <a:pt x="2936" y="8080"/>
                          <a:pt x="3136" y="10148"/>
                          <a:pt x="3803" y="11315"/>
                        </a:cubicBezTo>
                        <a:cubicBezTo>
                          <a:pt x="4503" y="12450"/>
                          <a:pt x="7039" y="13550"/>
                          <a:pt x="8706" y="13951"/>
                        </a:cubicBezTo>
                        <a:cubicBezTo>
                          <a:pt x="9265" y="14071"/>
                          <a:pt x="9788" y="14125"/>
                          <a:pt x="10268" y="14125"/>
                        </a:cubicBezTo>
                        <a:cubicBezTo>
                          <a:pt x="12713" y="14125"/>
                          <a:pt x="14035" y="12725"/>
                          <a:pt x="13143" y="11582"/>
                        </a:cubicBezTo>
                        <a:cubicBezTo>
                          <a:pt x="12342" y="10548"/>
                          <a:pt x="9874" y="9214"/>
                          <a:pt x="8640" y="6879"/>
                        </a:cubicBezTo>
                        <a:cubicBezTo>
                          <a:pt x="7272" y="4277"/>
                          <a:pt x="6305" y="508"/>
                          <a:pt x="5838" y="274"/>
                        </a:cubicBezTo>
                        <a:lnTo>
                          <a:pt x="5804" y="1008"/>
                        </a:lnTo>
                        <a:cubicBezTo>
                          <a:pt x="5462" y="1635"/>
                          <a:pt x="4852" y="1824"/>
                          <a:pt x="4162" y="1824"/>
                        </a:cubicBezTo>
                        <a:cubicBezTo>
                          <a:pt x="4044" y="1824"/>
                          <a:pt x="3924" y="1818"/>
                          <a:pt x="3803" y="1809"/>
                        </a:cubicBezTo>
                        <a:cubicBezTo>
                          <a:pt x="2102" y="1709"/>
                          <a:pt x="1301" y="1141"/>
                          <a:pt x="1068" y="674"/>
                        </a:cubicBezTo>
                        <a:lnTo>
                          <a:pt x="1068" y="7"/>
                        </a:lnTo>
                        <a:cubicBezTo>
                          <a:pt x="1054" y="3"/>
                          <a:pt x="1041" y="1"/>
                          <a:pt x="1028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37"/>
                  <p:cNvSpPr/>
                  <p:nvPr/>
                </p:nvSpPr>
                <p:spPr>
                  <a:xfrm>
                    <a:off x="1985750" y="2318775"/>
                    <a:ext cx="212675" cy="119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47702" extrusionOk="0">
                        <a:moveTo>
                          <a:pt x="8107" y="0"/>
                        </a:moveTo>
                        <a:cubicBezTo>
                          <a:pt x="5605" y="5337"/>
                          <a:pt x="3670" y="10107"/>
                          <a:pt x="3503" y="18614"/>
                        </a:cubicBezTo>
                        <a:cubicBezTo>
                          <a:pt x="3470" y="20448"/>
                          <a:pt x="3437" y="22250"/>
                          <a:pt x="3437" y="23984"/>
                        </a:cubicBezTo>
                        <a:cubicBezTo>
                          <a:pt x="3370" y="30088"/>
                          <a:pt x="3303" y="35359"/>
                          <a:pt x="2436" y="37927"/>
                        </a:cubicBezTo>
                        <a:cubicBezTo>
                          <a:pt x="2269" y="38461"/>
                          <a:pt x="2069" y="39028"/>
                          <a:pt x="1835" y="39595"/>
                        </a:cubicBezTo>
                        <a:cubicBezTo>
                          <a:pt x="1569" y="40329"/>
                          <a:pt x="1302" y="41096"/>
                          <a:pt x="1001" y="41964"/>
                        </a:cubicBezTo>
                        <a:cubicBezTo>
                          <a:pt x="668" y="43198"/>
                          <a:pt x="401" y="44465"/>
                          <a:pt x="201" y="45766"/>
                        </a:cubicBezTo>
                        <a:cubicBezTo>
                          <a:pt x="134" y="46367"/>
                          <a:pt x="67" y="47001"/>
                          <a:pt x="1" y="47701"/>
                        </a:cubicBezTo>
                        <a:cubicBezTo>
                          <a:pt x="501" y="44999"/>
                          <a:pt x="1235" y="42331"/>
                          <a:pt x="2236" y="39729"/>
                        </a:cubicBezTo>
                        <a:cubicBezTo>
                          <a:pt x="2469" y="39128"/>
                          <a:pt x="2669" y="38595"/>
                          <a:pt x="2869" y="38027"/>
                        </a:cubicBezTo>
                        <a:cubicBezTo>
                          <a:pt x="3737" y="35426"/>
                          <a:pt x="3803" y="30122"/>
                          <a:pt x="3870" y="23984"/>
                        </a:cubicBezTo>
                        <a:cubicBezTo>
                          <a:pt x="3870" y="22216"/>
                          <a:pt x="3904" y="20415"/>
                          <a:pt x="3937" y="18614"/>
                        </a:cubicBezTo>
                        <a:cubicBezTo>
                          <a:pt x="4104" y="10174"/>
                          <a:pt x="6005" y="5437"/>
                          <a:pt x="8507" y="134"/>
                        </a:cubicBezTo>
                        <a:lnTo>
                          <a:pt x="810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37"/>
                  <p:cNvSpPr/>
                  <p:nvPr/>
                </p:nvSpPr>
                <p:spPr>
                  <a:xfrm>
                    <a:off x="2356025" y="2645675"/>
                    <a:ext cx="175150" cy="57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06" h="23051" extrusionOk="0">
                        <a:moveTo>
                          <a:pt x="7005" y="0"/>
                        </a:moveTo>
                        <a:lnTo>
                          <a:pt x="7005" y="0"/>
                        </a:lnTo>
                        <a:cubicBezTo>
                          <a:pt x="5404" y="2035"/>
                          <a:pt x="2035" y="2869"/>
                          <a:pt x="2035" y="2869"/>
                        </a:cubicBezTo>
                        <a:lnTo>
                          <a:pt x="0" y="12409"/>
                        </a:lnTo>
                        <a:lnTo>
                          <a:pt x="1501" y="23050"/>
                        </a:lnTo>
                        <a:lnTo>
                          <a:pt x="1168" y="12910"/>
                        </a:lnTo>
                        <a:lnTo>
                          <a:pt x="3236" y="3903"/>
                        </a:lnTo>
                        <a:cubicBezTo>
                          <a:pt x="6738" y="2502"/>
                          <a:pt x="7005" y="0"/>
                          <a:pt x="700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37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37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37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37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37"/>
                  <p:cNvSpPr/>
                  <p:nvPr/>
                </p:nvSpPr>
                <p:spPr>
                  <a:xfrm>
                    <a:off x="2003275" y="1376525"/>
                    <a:ext cx="679675" cy="48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87" h="19219" extrusionOk="0">
                        <a:moveTo>
                          <a:pt x="8267" y="0"/>
                        </a:moveTo>
                        <a:cubicBezTo>
                          <a:pt x="7705" y="0"/>
                          <a:pt x="7164" y="104"/>
                          <a:pt x="6672" y="364"/>
                        </a:cubicBezTo>
                        <a:cubicBezTo>
                          <a:pt x="5704" y="897"/>
                          <a:pt x="5004" y="1765"/>
                          <a:pt x="4637" y="2799"/>
                        </a:cubicBezTo>
                        <a:cubicBezTo>
                          <a:pt x="4070" y="4366"/>
                          <a:pt x="4203" y="6068"/>
                          <a:pt x="4237" y="7735"/>
                        </a:cubicBezTo>
                        <a:cubicBezTo>
                          <a:pt x="4270" y="8303"/>
                          <a:pt x="4170" y="8870"/>
                          <a:pt x="3970" y="9403"/>
                        </a:cubicBezTo>
                        <a:cubicBezTo>
                          <a:pt x="3764" y="9873"/>
                          <a:pt x="3300" y="10188"/>
                          <a:pt x="2804" y="10188"/>
                        </a:cubicBezTo>
                        <a:cubicBezTo>
                          <a:pt x="2737" y="10188"/>
                          <a:pt x="2670" y="10182"/>
                          <a:pt x="2602" y="10171"/>
                        </a:cubicBezTo>
                        <a:cubicBezTo>
                          <a:pt x="2035" y="10037"/>
                          <a:pt x="1768" y="9203"/>
                          <a:pt x="2202" y="8870"/>
                        </a:cubicBezTo>
                        <a:cubicBezTo>
                          <a:pt x="2155" y="8865"/>
                          <a:pt x="2110" y="8863"/>
                          <a:pt x="2065" y="8863"/>
                        </a:cubicBezTo>
                        <a:cubicBezTo>
                          <a:pt x="835" y="8863"/>
                          <a:pt x="409" y="10592"/>
                          <a:pt x="1568" y="11171"/>
                        </a:cubicBezTo>
                        <a:cubicBezTo>
                          <a:pt x="534" y="11338"/>
                          <a:pt x="0" y="12706"/>
                          <a:pt x="501" y="13606"/>
                        </a:cubicBezTo>
                        <a:cubicBezTo>
                          <a:pt x="913" y="14248"/>
                          <a:pt x="1593" y="14591"/>
                          <a:pt x="2303" y="14591"/>
                        </a:cubicBezTo>
                        <a:cubicBezTo>
                          <a:pt x="2627" y="14591"/>
                          <a:pt x="2956" y="14520"/>
                          <a:pt x="3269" y="14374"/>
                        </a:cubicBezTo>
                        <a:lnTo>
                          <a:pt x="3269" y="14374"/>
                        </a:lnTo>
                        <a:cubicBezTo>
                          <a:pt x="2869" y="15241"/>
                          <a:pt x="2635" y="16408"/>
                          <a:pt x="3770" y="17442"/>
                        </a:cubicBezTo>
                        <a:cubicBezTo>
                          <a:pt x="4365" y="17978"/>
                          <a:pt x="5160" y="18242"/>
                          <a:pt x="5869" y="18242"/>
                        </a:cubicBezTo>
                        <a:cubicBezTo>
                          <a:pt x="6352" y="18242"/>
                          <a:pt x="6794" y="18119"/>
                          <a:pt x="7105" y="17876"/>
                        </a:cubicBezTo>
                        <a:cubicBezTo>
                          <a:pt x="7601" y="18816"/>
                          <a:pt x="8179" y="18918"/>
                          <a:pt x="9062" y="18918"/>
                        </a:cubicBezTo>
                        <a:cubicBezTo>
                          <a:pt x="9308" y="18918"/>
                          <a:pt x="9577" y="18910"/>
                          <a:pt x="9874" y="18910"/>
                        </a:cubicBezTo>
                        <a:cubicBezTo>
                          <a:pt x="11242" y="18910"/>
                          <a:pt x="12509" y="18210"/>
                          <a:pt x="13243" y="17009"/>
                        </a:cubicBezTo>
                        <a:cubicBezTo>
                          <a:pt x="13243" y="18426"/>
                          <a:pt x="14819" y="19219"/>
                          <a:pt x="16090" y="19219"/>
                        </a:cubicBezTo>
                        <a:cubicBezTo>
                          <a:pt x="16165" y="19219"/>
                          <a:pt x="16239" y="19216"/>
                          <a:pt x="16312" y="19210"/>
                        </a:cubicBezTo>
                        <a:cubicBezTo>
                          <a:pt x="17146" y="19144"/>
                          <a:pt x="17946" y="18743"/>
                          <a:pt x="18547" y="18110"/>
                        </a:cubicBezTo>
                        <a:cubicBezTo>
                          <a:pt x="19177" y="18674"/>
                          <a:pt x="19907" y="18922"/>
                          <a:pt x="20619" y="18922"/>
                        </a:cubicBezTo>
                        <a:cubicBezTo>
                          <a:pt x="22433" y="18922"/>
                          <a:pt x="24124" y="17306"/>
                          <a:pt x="23717" y="15174"/>
                        </a:cubicBezTo>
                        <a:cubicBezTo>
                          <a:pt x="26186" y="15007"/>
                          <a:pt x="27186" y="11905"/>
                          <a:pt x="25285" y="10337"/>
                        </a:cubicBezTo>
                        <a:cubicBezTo>
                          <a:pt x="26219" y="9937"/>
                          <a:pt x="26819" y="9003"/>
                          <a:pt x="26352" y="7969"/>
                        </a:cubicBezTo>
                        <a:lnTo>
                          <a:pt x="26352" y="7969"/>
                        </a:lnTo>
                        <a:cubicBezTo>
                          <a:pt x="26167" y="8525"/>
                          <a:pt x="25792" y="8745"/>
                          <a:pt x="25295" y="8745"/>
                        </a:cubicBezTo>
                        <a:cubicBezTo>
                          <a:pt x="25166" y="8745"/>
                          <a:pt x="25029" y="8730"/>
                          <a:pt x="24885" y="8703"/>
                        </a:cubicBezTo>
                        <a:cubicBezTo>
                          <a:pt x="23484" y="8469"/>
                          <a:pt x="23183" y="7135"/>
                          <a:pt x="23083" y="6334"/>
                        </a:cubicBezTo>
                        <a:cubicBezTo>
                          <a:pt x="22983" y="5601"/>
                          <a:pt x="22283" y="5834"/>
                          <a:pt x="21749" y="5300"/>
                        </a:cubicBezTo>
                        <a:cubicBezTo>
                          <a:pt x="21182" y="4733"/>
                          <a:pt x="20515" y="4300"/>
                          <a:pt x="19781" y="3966"/>
                        </a:cubicBezTo>
                        <a:cubicBezTo>
                          <a:pt x="19414" y="3799"/>
                          <a:pt x="19014" y="3666"/>
                          <a:pt x="18647" y="3566"/>
                        </a:cubicBezTo>
                        <a:cubicBezTo>
                          <a:pt x="18247" y="3499"/>
                          <a:pt x="17880" y="3399"/>
                          <a:pt x="17546" y="3266"/>
                        </a:cubicBezTo>
                        <a:cubicBezTo>
                          <a:pt x="16779" y="2932"/>
                          <a:pt x="16045" y="2532"/>
                          <a:pt x="15278" y="2198"/>
                        </a:cubicBezTo>
                        <a:cubicBezTo>
                          <a:pt x="14511" y="1865"/>
                          <a:pt x="13610" y="1498"/>
                          <a:pt x="12776" y="1231"/>
                        </a:cubicBezTo>
                        <a:cubicBezTo>
                          <a:pt x="11483" y="767"/>
                          <a:pt x="9797" y="0"/>
                          <a:pt x="8267" y="0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37"/>
                  <p:cNvSpPr/>
                  <p:nvPr/>
                </p:nvSpPr>
                <p:spPr>
                  <a:xfrm>
                    <a:off x="2101675" y="1807575"/>
                    <a:ext cx="589600" cy="56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4" h="22576" extrusionOk="0">
                        <a:moveTo>
                          <a:pt x="7272" y="0"/>
                        </a:moveTo>
                        <a:lnTo>
                          <a:pt x="2269" y="501"/>
                        </a:lnTo>
                        <a:cubicBezTo>
                          <a:pt x="3103" y="5838"/>
                          <a:pt x="467" y="11142"/>
                          <a:pt x="467" y="11142"/>
                        </a:cubicBezTo>
                        <a:cubicBezTo>
                          <a:pt x="334" y="14544"/>
                          <a:pt x="0" y="18480"/>
                          <a:pt x="1468" y="19247"/>
                        </a:cubicBezTo>
                        <a:cubicBezTo>
                          <a:pt x="1468" y="19714"/>
                          <a:pt x="1535" y="20148"/>
                          <a:pt x="1635" y="20582"/>
                        </a:cubicBezTo>
                        <a:cubicBezTo>
                          <a:pt x="3811" y="21709"/>
                          <a:pt x="7537" y="22575"/>
                          <a:pt x="11265" y="22575"/>
                        </a:cubicBezTo>
                        <a:cubicBezTo>
                          <a:pt x="13937" y="22575"/>
                          <a:pt x="16610" y="22130"/>
                          <a:pt x="18714" y="21015"/>
                        </a:cubicBezTo>
                        <a:lnTo>
                          <a:pt x="19081" y="19548"/>
                        </a:lnTo>
                        <a:cubicBezTo>
                          <a:pt x="20315" y="18714"/>
                          <a:pt x="20048" y="15178"/>
                          <a:pt x="20282" y="12643"/>
                        </a:cubicBezTo>
                        <a:cubicBezTo>
                          <a:pt x="23584" y="8139"/>
                          <a:pt x="19081" y="2369"/>
                          <a:pt x="16512" y="34"/>
                        </a:cubicBezTo>
                        <a:lnTo>
                          <a:pt x="13343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37"/>
                  <p:cNvSpPr/>
                  <p:nvPr/>
                </p:nvSpPr>
                <p:spPr>
                  <a:xfrm>
                    <a:off x="2135875" y="2288750"/>
                    <a:ext cx="442825" cy="9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13" h="3858" extrusionOk="0">
                        <a:moveTo>
                          <a:pt x="100" y="0"/>
                        </a:moveTo>
                        <a:lnTo>
                          <a:pt x="0" y="1235"/>
                        </a:lnTo>
                        <a:cubicBezTo>
                          <a:pt x="0" y="1235"/>
                          <a:pt x="1301" y="3570"/>
                          <a:pt x="8573" y="3836"/>
                        </a:cubicBezTo>
                        <a:cubicBezTo>
                          <a:pt x="8966" y="3851"/>
                          <a:pt x="9343" y="3858"/>
                          <a:pt x="9705" y="3858"/>
                        </a:cubicBezTo>
                        <a:cubicBezTo>
                          <a:pt x="16038" y="3858"/>
                          <a:pt x="17679" y="1768"/>
                          <a:pt x="17679" y="1768"/>
                        </a:cubicBezTo>
                        <a:lnTo>
                          <a:pt x="17713" y="301"/>
                        </a:lnTo>
                        <a:lnTo>
                          <a:pt x="17713" y="301"/>
                        </a:lnTo>
                        <a:cubicBezTo>
                          <a:pt x="15528" y="1709"/>
                          <a:pt x="12489" y="2269"/>
                          <a:pt x="9508" y="2269"/>
                        </a:cubicBezTo>
                        <a:cubicBezTo>
                          <a:pt x="5570" y="2269"/>
                          <a:pt x="1733" y="1291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37"/>
                  <p:cNvSpPr/>
                  <p:nvPr/>
                </p:nvSpPr>
                <p:spPr>
                  <a:xfrm>
                    <a:off x="2100000" y="1215475"/>
                    <a:ext cx="543750" cy="54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0" h="21950" extrusionOk="0">
                        <a:moveTo>
                          <a:pt x="8440" y="1"/>
                        </a:moveTo>
                        <a:lnTo>
                          <a:pt x="8440" y="1"/>
                        </a:lnTo>
                        <a:cubicBezTo>
                          <a:pt x="8640" y="668"/>
                          <a:pt x="8140" y="1368"/>
                          <a:pt x="7539" y="1735"/>
                        </a:cubicBezTo>
                        <a:cubicBezTo>
                          <a:pt x="6939" y="2102"/>
                          <a:pt x="6238" y="2269"/>
                          <a:pt x="5638" y="2636"/>
                        </a:cubicBezTo>
                        <a:cubicBezTo>
                          <a:pt x="5138" y="2936"/>
                          <a:pt x="4771" y="3370"/>
                          <a:pt x="4504" y="3870"/>
                        </a:cubicBezTo>
                        <a:cubicBezTo>
                          <a:pt x="4170" y="4471"/>
                          <a:pt x="3803" y="5771"/>
                          <a:pt x="4270" y="6439"/>
                        </a:cubicBezTo>
                        <a:cubicBezTo>
                          <a:pt x="1" y="8807"/>
                          <a:pt x="1535" y="14211"/>
                          <a:pt x="2903" y="16312"/>
                        </a:cubicBezTo>
                        <a:cubicBezTo>
                          <a:pt x="4337" y="18581"/>
                          <a:pt x="7306" y="21082"/>
                          <a:pt x="7306" y="21950"/>
                        </a:cubicBezTo>
                        <a:lnTo>
                          <a:pt x="18147" y="10808"/>
                        </a:lnTo>
                        <a:cubicBezTo>
                          <a:pt x="18147" y="10808"/>
                          <a:pt x="19081" y="12243"/>
                          <a:pt x="20115" y="12309"/>
                        </a:cubicBezTo>
                        <a:cubicBezTo>
                          <a:pt x="20156" y="12312"/>
                          <a:pt x="20196" y="12313"/>
                          <a:pt x="20234" y="12313"/>
                        </a:cubicBezTo>
                        <a:cubicBezTo>
                          <a:pt x="21190" y="12313"/>
                          <a:pt x="21283" y="11542"/>
                          <a:pt x="21283" y="11542"/>
                        </a:cubicBezTo>
                        <a:lnTo>
                          <a:pt x="21283" y="11542"/>
                        </a:lnTo>
                        <a:cubicBezTo>
                          <a:pt x="21189" y="11667"/>
                          <a:pt x="21062" y="11721"/>
                          <a:pt x="20936" y="11721"/>
                        </a:cubicBezTo>
                        <a:cubicBezTo>
                          <a:pt x="20658" y="11721"/>
                          <a:pt x="20380" y="11463"/>
                          <a:pt x="20449" y="11142"/>
                        </a:cubicBezTo>
                        <a:cubicBezTo>
                          <a:pt x="20615" y="10608"/>
                          <a:pt x="21549" y="10408"/>
                          <a:pt x="21683" y="9407"/>
                        </a:cubicBezTo>
                        <a:cubicBezTo>
                          <a:pt x="21750" y="8974"/>
                          <a:pt x="21616" y="8507"/>
                          <a:pt x="21349" y="8140"/>
                        </a:cubicBezTo>
                        <a:cubicBezTo>
                          <a:pt x="21016" y="7673"/>
                          <a:pt x="20849" y="7606"/>
                          <a:pt x="21049" y="7006"/>
                        </a:cubicBezTo>
                        <a:cubicBezTo>
                          <a:pt x="21483" y="5538"/>
                          <a:pt x="21016" y="3470"/>
                          <a:pt x="19448" y="2803"/>
                        </a:cubicBezTo>
                        <a:cubicBezTo>
                          <a:pt x="19137" y="2684"/>
                          <a:pt x="18812" y="2625"/>
                          <a:pt x="18489" y="2625"/>
                        </a:cubicBezTo>
                        <a:cubicBezTo>
                          <a:pt x="18085" y="2625"/>
                          <a:pt x="17684" y="2717"/>
                          <a:pt x="17313" y="2903"/>
                        </a:cubicBezTo>
                        <a:cubicBezTo>
                          <a:pt x="17246" y="2836"/>
                          <a:pt x="17180" y="2769"/>
                          <a:pt x="17113" y="2703"/>
                        </a:cubicBezTo>
                        <a:cubicBezTo>
                          <a:pt x="16919" y="2561"/>
                          <a:pt x="16701" y="2494"/>
                          <a:pt x="16487" y="2494"/>
                        </a:cubicBezTo>
                        <a:cubicBezTo>
                          <a:pt x="16147" y="2494"/>
                          <a:pt x="15816" y="2663"/>
                          <a:pt x="15612" y="2969"/>
                        </a:cubicBezTo>
                        <a:cubicBezTo>
                          <a:pt x="15779" y="2302"/>
                          <a:pt x="15545" y="1635"/>
                          <a:pt x="15011" y="1235"/>
                        </a:cubicBezTo>
                        <a:cubicBezTo>
                          <a:pt x="14681" y="987"/>
                          <a:pt x="14287" y="867"/>
                          <a:pt x="13884" y="867"/>
                        </a:cubicBezTo>
                        <a:cubicBezTo>
                          <a:pt x="13636" y="867"/>
                          <a:pt x="13385" y="912"/>
                          <a:pt x="13143" y="1001"/>
                        </a:cubicBezTo>
                        <a:cubicBezTo>
                          <a:pt x="12543" y="1235"/>
                          <a:pt x="12043" y="1702"/>
                          <a:pt x="11742" y="2302"/>
                        </a:cubicBezTo>
                        <a:cubicBezTo>
                          <a:pt x="11876" y="1869"/>
                          <a:pt x="11676" y="1402"/>
                          <a:pt x="11309" y="1202"/>
                        </a:cubicBezTo>
                        <a:cubicBezTo>
                          <a:pt x="11109" y="1118"/>
                          <a:pt x="10892" y="1076"/>
                          <a:pt x="10675" y="1076"/>
                        </a:cubicBezTo>
                        <a:cubicBezTo>
                          <a:pt x="10458" y="1076"/>
                          <a:pt x="10241" y="1118"/>
                          <a:pt x="10041" y="1202"/>
                        </a:cubicBezTo>
                        <a:cubicBezTo>
                          <a:pt x="9641" y="1402"/>
                          <a:pt x="9307" y="1635"/>
                          <a:pt x="9007" y="1935"/>
                        </a:cubicBezTo>
                        <a:cubicBezTo>
                          <a:pt x="9407" y="1268"/>
                          <a:pt x="9141" y="368"/>
                          <a:pt x="8440" y="1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37"/>
                  <p:cNvSpPr/>
                  <p:nvPr/>
                </p:nvSpPr>
                <p:spPr>
                  <a:xfrm>
                    <a:off x="2184225" y="1371425"/>
                    <a:ext cx="407825" cy="54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3" h="21731" extrusionOk="0">
                        <a:moveTo>
                          <a:pt x="13711" y="0"/>
                        </a:moveTo>
                        <a:cubicBezTo>
                          <a:pt x="13410" y="1902"/>
                          <a:pt x="12977" y="3870"/>
                          <a:pt x="9975" y="5671"/>
                        </a:cubicBezTo>
                        <a:cubicBezTo>
                          <a:pt x="8401" y="6604"/>
                          <a:pt x="6623" y="7104"/>
                          <a:pt x="4819" y="7104"/>
                        </a:cubicBezTo>
                        <a:cubicBezTo>
                          <a:pt x="4559" y="7104"/>
                          <a:pt x="4298" y="7093"/>
                          <a:pt x="4037" y="7072"/>
                        </a:cubicBezTo>
                        <a:cubicBezTo>
                          <a:pt x="3520" y="6505"/>
                          <a:pt x="2970" y="6238"/>
                          <a:pt x="2436" y="6238"/>
                        </a:cubicBezTo>
                        <a:cubicBezTo>
                          <a:pt x="1902" y="6238"/>
                          <a:pt x="1385" y="6505"/>
                          <a:pt x="935" y="7005"/>
                        </a:cubicBezTo>
                        <a:cubicBezTo>
                          <a:pt x="1" y="7973"/>
                          <a:pt x="368" y="9874"/>
                          <a:pt x="1602" y="10842"/>
                        </a:cubicBezTo>
                        <a:cubicBezTo>
                          <a:pt x="1971" y="11137"/>
                          <a:pt x="2412" y="11279"/>
                          <a:pt x="2857" y="11279"/>
                        </a:cubicBezTo>
                        <a:cubicBezTo>
                          <a:pt x="3215" y="11279"/>
                          <a:pt x="3576" y="11187"/>
                          <a:pt x="3904" y="11008"/>
                        </a:cubicBezTo>
                        <a:lnTo>
                          <a:pt x="3937" y="17413"/>
                        </a:lnTo>
                        <a:lnTo>
                          <a:pt x="1969" y="17613"/>
                        </a:lnTo>
                        <a:cubicBezTo>
                          <a:pt x="1969" y="17613"/>
                          <a:pt x="4694" y="21731"/>
                          <a:pt x="9866" y="21731"/>
                        </a:cubicBezTo>
                        <a:cubicBezTo>
                          <a:pt x="10182" y="21731"/>
                          <a:pt x="10507" y="21715"/>
                          <a:pt x="10842" y="21683"/>
                        </a:cubicBezTo>
                        <a:cubicBezTo>
                          <a:pt x="14811" y="21316"/>
                          <a:pt x="11676" y="17446"/>
                          <a:pt x="11676" y="17446"/>
                        </a:cubicBezTo>
                        <a:lnTo>
                          <a:pt x="10175" y="17446"/>
                        </a:lnTo>
                        <a:lnTo>
                          <a:pt x="10175" y="14844"/>
                        </a:lnTo>
                        <a:cubicBezTo>
                          <a:pt x="11064" y="14989"/>
                          <a:pt x="11978" y="15121"/>
                          <a:pt x="12720" y="15121"/>
                        </a:cubicBezTo>
                        <a:cubicBezTo>
                          <a:pt x="13175" y="15121"/>
                          <a:pt x="13565" y="15071"/>
                          <a:pt x="13844" y="14944"/>
                        </a:cubicBezTo>
                        <a:cubicBezTo>
                          <a:pt x="14611" y="14578"/>
                          <a:pt x="16146" y="13377"/>
                          <a:pt x="16212" y="8473"/>
                        </a:cubicBezTo>
                        <a:cubicBezTo>
                          <a:pt x="16312" y="2702"/>
                          <a:pt x="15045" y="601"/>
                          <a:pt x="13711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37"/>
                  <p:cNvSpPr/>
                  <p:nvPr/>
                </p:nvSpPr>
                <p:spPr>
                  <a:xfrm>
                    <a:off x="2533650" y="1521525"/>
                    <a:ext cx="37550" cy="3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285" extrusionOk="0">
                        <a:moveTo>
                          <a:pt x="668" y="1"/>
                        </a:moveTo>
                        <a:cubicBezTo>
                          <a:pt x="301" y="1"/>
                          <a:pt x="0" y="268"/>
                          <a:pt x="0" y="635"/>
                        </a:cubicBezTo>
                        <a:cubicBezTo>
                          <a:pt x="0" y="1022"/>
                          <a:pt x="312" y="1285"/>
                          <a:pt x="647" y="1285"/>
                        </a:cubicBezTo>
                        <a:cubicBezTo>
                          <a:pt x="803" y="1285"/>
                          <a:pt x="964" y="1228"/>
                          <a:pt x="1101" y="1102"/>
                        </a:cubicBezTo>
                        <a:cubicBezTo>
                          <a:pt x="1501" y="735"/>
                          <a:pt x="1235" y="34"/>
                          <a:pt x="668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37"/>
                  <p:cNvSpPr/>
                  <p:nvPr/>
                </p:nvSpPr>
                <p:spPr>
                  <a:xfrm>
                    <a:off x="2416900" y="1533200"/>
                    <a:ext cx="40875" cy="3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417" extrusionOk="0">
                        <a:moveTo>
                          <a:pt x="734" y="1"/>
                        </a:moveTo>
                        <a:cubicBezTo>
                          <a:pt x="334" y="1"/>
                          <a:pt x="0" y="301"/>
                          <a:pt x="0" y="701"/>
                        </a:cubicBezTo>
                        <a:cubicBezTo>
                          <a:pt x="0" y="1138"/>
                          <a:pt x="349" y="1416"/>
                          <a:pt x="707" y="1416"/>
                        </a:cubicBezTo>
                        <a:cubicBezTo>
                          <a:pt x="869" y="1416"/>
                          <a:pt x="1033" y="1359"/>
                          <a:pt x="1168" y="1235"/>
                        </a:cubicBezTo>
                        <a:cubicBezTo>
                          <a:pt x="1635" y="801"/>
                          <a:pt x="1335" y="34"/>
                          <a:pt x="734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37"/>
                  <p:cNvSpPr/>
                  <p:nvPr/>
                </p:nvSpPr>
                <p:spPr>
                  <a:xfrm>
                    <a:off x="2430250" y="1642450"/>
                    <a:ext cx="63400" cy="4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1687" extrusionOk="0">
                        <a:moveTo>
                          <a:pt x="200" y="1"/>
                        </a:moveTo>
                        <a:cubicBezTo>
                          <a:pt x="0" y="668"/>
                          <a:pt x="367" y="1402"/>
                          <a:pt x="1034" y="1635"/>
                        </a:cubicBezTo>
                        <a:cubicBezTo>
                          <a:pt x="1151" y="1670"/>
                          <a:pt x="1269" y="1687"/>
                          <a:pt x="1385" y="1687"/>
                        </a:cubicBezTo>
                        <a:cubicBezTo>
                          <a:pt x="1929" y="1687"/>
                          <a:pt x="2425" y="1318"/>
                          <a:pt x="2535" y="768"/>
                        </a:cubicBezTo>
                        <a:lnTo>
                          <a:pt x="200" y="1"/>
                        </a:lnTo>
                        <a:close/>
                      </a:path>
                    </a:pathLst>
                  </a:custGeom>
                  <a:solidFill>
                    <a:srgbClr val="B166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37"/>
                  <p:cNvSpPr/>
                  <p:nvPr/>
                </p:nvSpPr>
                <p:spPr>
                  <a:xfrm>
                    <a:off x="2434400" y="1655800"/>
                    <a:ext cx="33400" cy="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" h="1168" extrusionOk="0">
                        <a:moveTo>
                          <a:pt x="1" y="0"/>
                        </a:moveTo>
                        <a:cubicBezTo>
                          <a:pt x="68" y="501"/>
                          <a:pt x="401" y="934"/>
                          <a:pt x="868" y="1101"/>
                        </a:cubicBezTo>
                        <a:cubicBezTo>
                          <a:pt x="1035" y="1134"/>
                          <a:pt x="1202" y="1168"/>
                          <a:pt x="1335" y="1168"/>
                        </a:cubicBezTo>
                        <a:cubicBezTo>
                          <a:pt x="1335" y="501"/>
                          <a:pt x="835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A14E4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37"/>
                  <p:cNvSpPr/>
                  <p:nvPr/>
                </p:nvSpPr>
                <p:spPr>
                  <a:xfrm>
                    <a:off x="2533650" y="1470550"/>
                    <a:ext cx="45050" cy="3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" h="1340" extrusionOk="0">
                        <a:moveTo>
                          <a:pt x="784" y="0"/>
                        </a:moveTo>
                        <a:cubicBezTo>
                          <a:pt x="457" y="0"/>
                          <a:pt x="140" y="180"/>
                          <a:pt x="0" y="505"/>
                        </a:cubicBezTo>
                        <a:lnTo>
                          <a:pt x="1602" y="1339"/>
                        </a:lnTo>
                        <a:cubicBezTo>
                          <a:pt x="1802" y="906"/>
                          <a:pt x="1635" y="372"/>
                          <a:pt x="1201" y="105"/>
                        </a:cubicBezTo>
                        <a:cubicBezTo>
                          <a:pt x="1070" y="34"/>
                          <a:pt x="926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37"/>
                  <p:cNvSpPr/>
                  <p:nvPr/>
                </p:nvSpPr>
                <p:spPr>
                  <a:xfrm>
                    <a:off x="2489450" y="1533200"/>
                    <a:ext cx="65075" cy="1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3" h="4004" extrusionOk="0">
                        <a:moveTo>
                          <a:pt x="0" y="1"/>
                        </a:moveTo>
                        <a:lnTo>
                          <a:pt x="501" y="4004"/>
                        </a:lnTo>
                        <a:lnTo>
                          <a:pt x="2602" y="317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37"/>
                  <p:cNvSpPr/>
                  <p:nvPr/>
                </p:nvSpPr>
                <p:spPr>
                  <a:xfrm>
                    <a:off x="2311000" y="1683325"/>
                    <a:ext cx="128450" cy="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8" h="3336" extrusionOk="0">
                        <a:moveTo>
                          <a:pt x="0" y="0"/>
                        </a:moveTo>
                        <a:cubicBezTo>
                          <a:pt x="200" y="634"/>
                          <a:pt x="567" y="1201"/>
                          <a:pt x="1101" y="1635"/>
                        </a:cubicBezTo>
                        <a:cubicBezTo>
                          <a:pt x="2035" y="2468"/>
                          <a:pt x="5137" y="3336"/>
                          <a:pt x="5137" y="3336"/>
                        </a:cubicBezTo>
                        <a:lnTo>
                          <a:pt x="5137" y="2368"/>
                        </a:lnTo>
                        <a:cubicBezTo>
                          <a:pt x="3603" y="2202"/>
                          <a:pt x="500" y="126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37"/>
                  <p:cNvSpPr/>
                  <p:nvPr/>
                </p:nvSpPr>
                <p:spPr>
                  <a:xfrm>
                    <a:off x="1863175" y="1819000"/>
                    <a:ext cx="693850" cy="7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4" h="30139" extrusionOk="0">
                        <a:moveTo>
                          <a:pt x="11669" y="0"/>
                        </a:moveTo>
                        <a:cubicBezTo>
                          <a:pt x="8168" y="0"/>
                          <a:pt x="6880" y="1958"/>
                          <a:pt x="5437" y="5548"/>
                        </a:cubicBezTo>
                        <a:cubicBezTo>
                          <a:pt x="4403" y="8116"/>
                          <a:pt x="1435" y="17256"/>
                          <a:pt x="634" y="20392"/>
                        </a:cubicBezTo>
                        <a:cubicBezTo>
                          <a:pt x="167" y="22193"/>
                          <a:pt x="0" y="23794"/>
                          <a:pt x="1968" y="24895"/>
                        </a:cubicBezTo>
                        <a:cubicBezTo>
                          <a:pt x="3736" y="25895"/>
                          <a:pt x="9207" y="27663"/>
                          <a:pt x="13076" y="28764"/>
                        </a:cubicBezTo>
                        <a:cubicBezTo>
                          <a:pt x="15011" y="29331"/>
                          <a:pt x="16979" y="29732"/>
                          <a:pt x="18980" y="29965"/>
                        </a:cubicBezTo>
                        <a:cubicBezTo>
                          <a:pt x="20180" y="30078"/>
                          <a:pt x="21157" y="30139"/>
                          <a:pt x="21968" y="30139"/>
                        </a:cubicBezTo>
                        <a:cubicBezTo>
                          <a:pt x="24270" y="30139"/>
                          <a:pt x="25231" y="29648"/>
                          <a:pt x="26119" y="28464"/>
                        </a:cubicBezTo>
                        <a:cubicBezTo>
                          <a:pt x="26619" y="27763"/>
                          <a:pt x="26753" y="26729"/>
                          <a:pt x="27186" y="26162"/>
                        </a:cubicBezTo>
                        <a:cubicBezTo>
                          <a:pt x="27620" y="25595"/>
                          <a:pt x="27753" y="25362"/>
                          <a:pt x="27620" y="25062"/>
                        </a:cubicBezTo>
                        <a:cubicBezTo>
                          <a:pt x="27467" y="24772"/>
                          <a:pt x="27224" y="24684"/>
                          <a:pt x="26864" y="24684"/>
                        </a:cubicBezTo>
                        <a:cubicBezTo>
                          <a:pt x="26438" y="24684"/>
                          <a:pt x="25848" y="24807"/>
                          <a:pt x="25051" y="24861"/>
                        </a:cubicBezTo>
                        <a:cubicBezTo>
                          <a:pt x="24501" y="24911"/>
                          <a:pt x="23951" y="24936"/>
                          <a:pt x="23404" y="24936"/>
                        </a:cubicBezTo>
                        <a:cubicBezTo>
                          <a:pt x="22858" y="24936"/>
                          <a:pt x="22316" y="24911"/>
                          <a:pt x="21782" y="24861"/>
                        </a:cubicBezTo>
                        <a:lnTo>
                          <a:pt x="17179" y="23894"/>
                        </a:lnTo>
                        <a:cubicBezTo>
                          <a:pt x="16312" y="23894"/>
                          <a:pt x="14277" y="23327"/>
                          <a:pt x="12042" y="22426"/>
                        </a:cubicBezTo>
                        <a:cubicBezTo>
                          <a:pt x="10608" y="21893"/>
                          <a:pt x="9173" y="21225"/>
                          <a:pt x="7806" y="20492"/>
                        </a:cubicBezTo>
                        <a:cubicBezTo>
                          <a:pt x="8807" y="17156"/>
                          <a:pt x="10007" y="13854"/>
                          <a:pt x="11375" y="10651"/>
                        </a:cubicBezTo>
                        <a:cubicBezTo>
                          <a:pt x="13276" y="7949"/>
                          <a:pt x="14244" y="2479"/>
                          <a:pt x="12109" y="10"/>
                        </a:cubicBezTo>
                        <a:cubicBezTo>
                          <a:pt x="11959" y="4"/>
                          <a:pt x="11812" y="0"/>
                          <a:pt x="11669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37"/>
                  <p:cNvSpPr/>
                  <p:nvPr/>
                </p:nvSpPr>
                <p:spPr>
                  <a:xfrm>
                    <a:off x="1962400" y="2306325"/>
                    <a:ext cx="100100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4" h="999" extrusionOk="0">
                        <a:moveTo>
                          <a:pt x="1982" y="1"/>
                        </a:moveTo>
                        <a:cubicBezTo>
                          <a:pt x="560" y="1"/>
                          <a:pt x="1" y="665"/>
                          <a:pt x="1" y="665"/>
                        </a:cubicBezTo>
                        <a:cubicBezTo>
                          <a:pt x="390" y="519"/>
                          <a:pt x="817" y="464"/>
                          <a:pt x="1240" y="464"/>
                        </a:cubicBezTo>
                        <a:cubicBezTo>
                          <a:pt x="2557" y="464"/>
                          <a:pt x="3837" y="999"/>
                          <a:pt x="3837" y="999"/>
                        </a:cubicBezTo>
                        <a:lnTo>
                          <a:pt x="4004" y="365"/>
                        </a:lnTo>
                        <a:cubicBezTo>
                          <a:pt x="3193" y="98"/>
                          <a:pt x="2525" y="1"/>
                          <a:pt x="1982" y="1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37"/>
                  <p:cNvSpPr/>
                  <p:nvPr/>
                </p:nvSpPr>
                <p:spPr>
                  <a:xfrm>
                    <a:off x="2292650" y="2383275"/>
                    <a:ext cx="161800" cy="5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2" h="2291" extrusionOk="0">
                        <a:moveTo>
                          <a:pt x="6078" y="1"/>
                        </a:moveTo>
                        <a:cubicBezTo>
                          <a:pt x="5854" y="1"/>
                          <a:pt x="5426" y="294"/>
                          <a:pt x="4670" y="456"/>
                        </a:cubicBezTo>
                        <a:cubicBezTo>
                          <a:pt x="3469" y="723"/>
                          <a:pt x="3002" y="689"/>
                          <a:pt x="1768" y="1023"/>
                        </a:cubicBezTo>
                        <a:cubicBezTo>
                          <a:pt x="1201" y="1190"/>
                          <a:pt x="601" y="1323"/>
                          <a:pt x="0" y="1323"/>
                        </a:cubicBezTo>
                        <a:lnTo>
                          <a:pt x="4570" y="2290"/>
                        </a:lnTo>
                        <a:cubicBezTo>
                          <a:pt x="5037" y="2090"/>
                          <a:pt x="5471" y="1823"/>
                          <a:pt x="5871" y="1490"/>
                        </a:cubicBezTo>
                        <a:cubicBezTo>
                          <a:pt x="6338" y="1156"/>
                          <a:pt x="6471" y="522"/>
                          <a:pt x="6205" y="55"/>
                        </a:cubicBezTo>
                        <a:cubicBezTo>
                          <a:pt x="6173" y="17"/>
                          <a:pt x="6131" y="1"/>
                          <a:pt x="6078" y="1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0" name="Google Shape;400;p37"/>
                <p:cNvSpPr/>
                <p:nvPr/>
              </p:nvSpPr>
              <p:spPr>
                <a:xfrm rot="-3463302">
                  <a:off x="11132949" y="-2110142"/>
                  <a:ext cx="30276" cy="2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01" name="Google Shape;401;p37"/>
          <p:cNvGrpSpPr/>
          <p:nvPr/>
        </p:nvGrpSpPr>
        <p:grpSpPr>
          <a:xfrm>
            <a:off x="10594846" y="2445934"/>
            <a:ext cx="796538" cy="2126880"/>
            <a:chOff x="1425350" y="1707400"/>
            <a:chExt cx="807275" cy="2380925"/>
          </a:xfrm>
        </p:grpSpPr>
        <p:sp>
          <p:nvSpPr>
            <p:cNvPr id="402" name="Google Shape;402;p37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>
            <a:off x="10555328" y="2544560"/>
            <a:ext cx="1544270" cy="2178882"/>
            <a:chOff x="11365478" y="2678785"/>
            <a:chExt cx="1544270" cy="2178882"/>
          </a:xfrm>
        </p:grpSpPr>
        <p:grpSp>
          <p:nvGrpSpPr>
            <p:cNvPr id="434" name="Google Shape;434;p37"/>
            <p:cNvGrpSpPr/>
            <p:nvPr/>
          </p:nvGrpSpPr>
          <p:grpSpPr>
            <a:xfrm rot="-171135" flipH="1">
              <a:off x="12276124" y="3031495"/>
              <a:ext cx="278157" cy="489465"/>
              <a:chOff x="1950725" y="2139475"/>
              <a:chExt cx="281900" cy="547927"/>
            </a:xfrm>
          </p:grpSpPr>
          <p:sp>
            <p:nvSpPr>
              <p:cNvPr id="435" name="Google Shape;435;p37"/>
              <p:cNvSpPr/>
              <p:nvPr/>
            </p:nvSpPr>
            <p:spPr>
              <a:xfrm>
                <a:off x="1981772" y="2537277"/>
                <a:ext cx="116980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37"/>
            <p:cNvGrpSpPr/>
            <p:nvPr/>
          </p:nvGrpSpPr>
          <p:grpSpPr>
            <a:xfrm>
              <a:off x="11365478" y="2678785"/>
              <a:ext cx="1544270" cy="2178882"/>
              <a:chOff x="6071034" y="1775045"/>
              <a:chExt cx="1544270" cy="2178882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6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46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46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46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46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46"/>
          <p:cNvSpPr txBox="1"/>
          <p:nvPr/>
        </p:nvSpPr>
        <p:spPr>
          <a:xfrm>
            <a:off x="2504950" y="8424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globale în 2022: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6" name="Google Shape;2126;p46"/>
          <p:cNvSpPr txBox="1"/>
          <p:nvPr/>
        </p:nvSpPr>
        <p:spPr>
          <a:xfrm>
            <a:off x="2549350" y="1632838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 anuală (CAGR 2022-2029):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7" name="Google Shape;2127;p46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8" name="Google Shape;2128;p46"/>
          <p:cNvSpPr txBox="1"/>
          <p:nvPr/>
        </p:nvSpPr>
        <p:spPr>
          <a:xfrm>
            <a:off x="2549350" y="3365700"/>
            <a:ext cx="456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7.62 miliarde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9" name="Google Shape;2129;p46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0" name="Google Shape;2130;p46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31" name="Google Shape;2131;p46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132" name="Google Shape;2132;p46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72450"/>
            <a:ext cx="4171049" cy="41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47"/>
          <p:cNvSpPr/>
          <p:nvPr/>
        </p:nvSpPr>
        <p:spPr>
          <a:xfrm>
            <a:off x="4351850" y="92050"/>
            <a:ext cx="3909000" cy="4745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1" name="Google Shape;2171;p47"/>
          <p:cNvSpPr txBox="1"/>
          <p:nvPr/>
        </p:nvSpPr>
        <p:spPr>
          <a:xfrm>
            <a:off x="4444342" y="264452"/>
            <a:ext cx="309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Caveat"/>
                <a:ea typeface="Caveat"/>
                <a:cs typeface="Caveat"/>
                <a:sym typeface="Caveat"/>
              </a:rPr>
              <a:t>Alex Morgan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Caveat"/>
                <a:ea typeface="Caveat"/>
                <a:cs typeface="Caveat"/>
                <a:sym typeface="Caveat"/>
              </a:rPr>
              <a:t>23 de ani, studentă la drept</a:t>
            </a:r>
            <a:endParaRPr sz="1100" b="1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172" name="Google Shape;2172;p47"/>
          <p:cNvCxnSpPr/>
          <p:nvPr/>
        </p:nvCxnSpPr>
        <p:spPr>
          <a:xfrm>
            <a:off x="4510021" y="995685"/>
            <a:ext cx="1932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3" name="Google Shape;21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012" y="264452"/>
            <a:ext cx="1410382" cy="197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47"/>
          <p:cNvSpPr/>
          <p:nvPr/>
        </p:nvSpPr>
        <p:spPr>
          <a:xfrm>
            <a:off x="6562898" y="279467"/>
            <a:ext cx="1410300" cy="203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75" name="Google Shape;21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84" y="309426"/>
            <a:ext cx="1410382" cy="19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47"/>
          <p:cNvSpPr txBox="1"/>
          <p:nvPr/>
        </p:nvSpPr>
        <p:spPr>
          <a:xfrm>
            <a:off x="4510021" y="1229051"/>
            <a:ext cx="1932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veat Medium"/>
                <a:ea typeface="Caveat Medium"/>
                <a:cs typeface="Caveat Medium"/>
                <a:sym typeface="Caveat Medium"/>
              </a:rPr>
              <a:t>Am nevoie de răspunsuri precise, derivate exclusiv din informațiile proprii, fără erori sau invenții.</a:t>
            </a:r>
            <a:endParaRPr sz="16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2177" name="Google Shape;2177;p47"/>
          <p:cNvSpPr txBox="1"/>
          <p:nvPr/>
        </p:nvSpPr>
        <p:spPr>
          <a:xfrm>
            <a:off x="4474037" y="2473127"/>
            <a:ext cx="353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aveat Medium"/>
                <a:ea typeface="Caveat Medium"/>
                <a:cs typeface="Caveat Medium"/>
                <a:sym typeface="Caveat Medium"/>
              </a:rPr>
              <a:t>Mă confrunt cu dificultăți în a găsi rapid informații relevante în volumul mare de notițe și documente. </a:t>
            </a:r>
            <a:endParaRPr sz="1600"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8" name="Google Shape;2178;p47"/>
          <p:cNvSpPr txBox="1"/>
          <p:nvPr/>
        </p:nvSpPr>
        <p:spPr>
          <a:xfrm>
            <a:off x="4510021" y="3532068"/>
            <a:ext cx="3463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Îmi doresc să construiesc o bibliotecă personală, bine organizată, pentru viitoarea mea carieră.</a:t>
            </a:r>
            <a:endParaRPr sz="16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79" name="Google Shape;21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825" y="700912"/>
            <a:ext cx="694650" cy="60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47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181" name="Google Shape;2181;p4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Google Shape;2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75" y="1593784"/>
            <a:ext cx="2376252" cy="195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5805">
            <a:off x="4864376" y="1936684"/>
            <a:ext cx="592274" cy="3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53667">
            <a:off x="3787332" y="1950766"/>
            <a:ext cx="448868" cy="3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225" y="221800"/>
            <a:ext cx="875850" cy="8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48"/>
          <p:cNvSpPr/>
          <p:nvPr/>
        </p:nvSpPr>
        <p:spPr>
          <a:xfrm>
            <a:off x="10062300" y="2325575"/>
            <a:ext cx="3222980" cy="1861103"/>
          </a:xfrm>
          <a:custGeom>
            <a:avLst/>
            <a:gdLst/>
            <a:ahLst/>
            <a:cxnLst/>
            <a:rect l="l" t="t" r="r" b="b"/>
            <a:pathLst>
              <a:path w="197275" h="113916" extrusionOk="0">
                <a:moveTo>
                  <a:pt x="98637" y="0"/>
                </a:moveTo>
                <a:cubicBezTo>
                  <a:pt x="44165" y="0"/>
                  <a:pt x="0" y="25518"/>
                  <a:pt x="0" y="56974"/>
                </a:cubicBezTo>
                <a:cubicBezTo>
                  <a:pt x="0" y="88430"/>
                  <a:pt x="44165" y="113915"/>
                  <a:pt x="98637" y="113915"/>
                </a:cubicBezTo>
                <a:cubicBezTo>
                  <a:pt x="153109" y="113915"/>
                  <a:pt x="197274" y="88430"/>
                  <a:pt x="197274" y="56974"/>
                </a:cubicBezTo>
                <a:cubicBezTo>
                  <a:pt x="197274" y="25518"/>
                  <a:pt x="153109" y="0"/>
                  <a:pt x="9863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3" name="Google Shape;2223;p48"/>
          <p:cNvCxnSpPr/>
          <p:nvPr/>
        </p:nvCxnSpPr>
        <p:spPr>
          <a:xfrm rot="10800000" flipH="1">
            <a:off x="11753775" y="4347575"/>
            <a:ext cx="572700" cy="1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4" name="Google Shape;2224;p48"/>
          <p:cNvCxnSpPr/>
          <p:nvPr/>
        </p:nvCxnSpPr>
        <p:spPr>
          <a:xfrm rot="10800000">
            <a:off x="10597975" y="2046425"/>
            <a:ext cx="4296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5" name="Google Shape;2225;p48"/>
          <p:cNvCxnSpPr/>
          <p:nvPr/>
        </p:nvCxnSpPr>
        <p:spPr>
          <a:xfrm rot="10800000" flipH="1">
            <a:off x="12837975" y="3069000"/>
            <a:ext cx="552300" cy="3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6" name="Google Shape;2226;p48"/>
          <p:cNvCxnSpPr/>
          <p:nvPr/>
        </p:nvCxnSpPr>
        <p:spPr>
          <a:xfrm rot="10800000" flipH="1">
            <a:off x="11815150" y="2015675"/>
            <a:ext cx="10023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7" name="Google Shape;2227;p48"/>
          <p:cNvCxnSpPr/>
          <p:nvPr/>
        </p:nvCxnSpPr>
        <p:spPr>
          <a:xfrm rot="10800000" flipH="1">
            <a:off x="11048050" y="3253200"/>
            <a:ext cx="61200" cy="9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8" name="Google Shape;2228;p48"/>
          <p:cNvCxnSpPr/>
          <p:nvPr/>
        </p:nvCxnSpPr>
        <p:spPr>
          <a:xfrm rot="10800000" flipH="1">
            <a:off x="9564950" y="3294050"/>
            <a:ext cx="1329600" cy="7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9" name="Google Shape;2229;p48"/>
          <p:cNvSpPr txBox="1">
            <a:spLocks noGrp="1"/>
          </p:cNvSpPr>
          <p:nvPr>
            <p:ph type="title"/>
          </p:nvPr>
        </p:nvSpPr>
        <p:spPr>
          <a:xfrm>
            <a:off x="6294000" y="3675"/>
            <a:ext cx="2850000" cy="677100"/>
          </a:xfrm>
          <a:prstGeom prst="rect">
            <a:avLst/>
          </a:prstGeom>
          <a:solidFill>
            <a:srgbClr val="FFC1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Competitori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0" name="Google Shape;2230;p48"/>
          <p:cNvSpPr/>
          <p:nvPr/>
        </p:nvSpPr>
        <p:spPr>
          <a:xfrm rot="821820" flipH="1">
            <a:off x="10563150" y="1716514"/>
            <a:ext cx="3145863" cy="2011431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48"/>
          <p:cNvSpPr/>
          <p:nvPr/>
        </p:nvSpPr>
        <p:spPr>
          <a:xfrm rot="-3543928" flipH="1">
            <a:off x="12019339" y="1049591"/>
            <a:ext cx="1715175" cy="942968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48"/>
          <p:cNvSpPr/>
          <p:nvPr/>
        </p:nvSpPr>
        <p:spPr>
          <a:xfrm rot="209002" flipH="1">
            <a:off x="10734686" y="3828956"/>
            <a:ext cx="1476328" cy="811493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48"/>
          <p:cNvSpPr txBox="1">
            <a:spLocks noGrp="1"/>
          </p:cNvSpPr>
          <p:nvPr>
            <p:ph type="subTitle" idx="4294967295"/>
          </p:nvPr>
        </p:nvSpPr>
        <p:spPr>
          <a:xfrm>
            <a:off x="11043550" y="2708400"/>
            <a:ext cx="119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MERCURY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48"/>
          <p:cNvSpPr txBox="1">
            <a:spLocks noGrp="1"/>
          </p:cNvSpPr>
          <p:nvPr>
            <p:ph type="subTitle" idx="4294967295"/>
          </p:nvPr>
        </p:nvSpPr>
        <p:spPr>
          <a:xfrm>
            <a:off x="10765975" y="4140325"/>
            <a:ext cx="107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48"/>
          <p:cNvSpPr txBox="1">
            <a:spLocks noGrp="1"/>
          </p:cNvSpPr>
          <p:nvPr>
            <p:ph type="subTitle" idx="4294967295"/>
          </p:nvPr>
        </p:nvSpPr>
        <p:spPr>
          <a:xfrm>
            <a:off x="12392250" y="1450300"/>
            <a:ext cx="107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48"/>
          <p:cNvSpPr/>
          <p:nvPr/>
        </p:nvSpPr>
        <p:spPr>
          <a:xfrm rot="-2560530" flipH="1">
            <a:off x="10234016" y="1895038"/>
            <a:ext cx="716535" cy="339479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48"/>
          <p:cNvSpPr/>
          <p:nvPr/>
        </p:nvSpPr>
        <p:spPr>
          <a:xfrm rot="2560530">
            <a:off x="11985655" y="4064963"/>
            <a:ext cx="716535" cy="339479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48"/>
          <p:cNvSpPr/>
          <p:nvPr/>
        </p:nvSpPr>
        <p:spPr>
          <a:xfrm rot="2560530">
            <a:off x="12969280" y="2827238"/>
            <a:ext cx="716535" cy="339479"/>
          </a:xfrm>
          <a:prstGeom prst="triangle">
            <a:avLst>
              <a:gd name="adj" fmla="val 291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9" name="Google Shape;223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5929" y="2042900"/>
            <a:ext cx="631996" cy="7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100" y="3068999"/>
            <a:ext cx="632000" cy="588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1" name="Google Shape;2241;p48"/>
          <p:cNvCxnSpPr>
            <a:stCxn id="2221" idx="1"/>
            <a:endCxn id="2242" idx="0"/>
          </p:cNvCxnSpPr>
          <p:nvPr/>
        </p:nvCxnSpPr>
        <p:spPr>
          <a:xfrm>
            <a:off x="1941225" y="659725"/>
            <a:ext cx="2636100" cy="1213800"/>
          </a:xfrm>
          <a:prstGeom prst="curvedConnector3">
            <a:avLst>
              <a:gd name="adj1" fmla="val -9033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3" name="Google Shape;2243;p48"/>
          <p:cNvCxnSpPr>
            <a:stCxn id="2242" idx="2"/>
            <a:endCxn id="2240" idx="0"/>
          </p:cNvCxnSpPr>
          <p:nvPr/>
        </p:nvCxnSpPr>
        <p:spPr>
          <a:xfrm rot="10800000">
            <a:off x="640100" y="3068999"/>
            <a:ext cx="3913500" cy="67200"/>
          </a:xfrm>
          <a:prstGeom prst="curvedConnector4">
            <a:avLst>
              <a:gd name="adj1" fmla="val 45963"/>
              <a:gd name="adj2" fmla="val 454353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4" name="Google Shape;2244;p48"/>
          <p:cNvCxnSpPr>
            <a:stCxn id="2242" idx="3"/>
            <a:endCxn id="2239" idx="3"/>
          </p:cNvCxnSpPr>
          <p:nvPr/>
        </p:nvCxnSpPr>
        <p:spPr>
          <a:xfrm rot="10800000" flipH="1">
            <a:off x="5461425" y="2410550"/>
            <a:ext cx="3286500" cy="85500"/>
          </a:xfrm>
          <a:prstGeom prst="curvedConnector5">
            <a:avLst>
              <a:gd name="adj1" fmla="val 40385"/>
              <a:gd name="adj2" fmla="val -608509"/>
              <a:gd name="adj3" fmla="val 107246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48"/>
          <p:cNvSpPr txBox="1"/>
          <p:nvPr/>
        </p:nvSpPr>
        <p:spPr>
          <a:xfrm>
            <a:off x="5917099" y="3087450"/>
            <a:ext cx="3089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Excelează prin versatilitate și sincronizare între dispozitive, dar se bazează pe căutări bazate pe cuvinte-cheie, limitând relevanța răspunsurilor în comparație cu căutarea semantică.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6" name="Google Shape;2246;p48"/>
          <p:cNvSpPr txBox="1"/>
          <p:nvPr/>
        </p:nvSpPr>
        <p:spPr>
          <a:xfrm>
            <a:off x="2719000" y="457750"/>
            <a:ext cx="353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Permite crearea unui sistem de cunoștințe interconectat prin Markdown, dar se concentrează pe structura non-liniară, fără inteligență artificială avansată pentru căutare.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7" name="Google Shape;2247;p48"/>
          <p:cNvSpPr txBox="1"/>
          <p:nvPr/>
        </p:nvSpPr>
        <p:spPr>
          <a:xfrm>
            <a:off x="1186900" y="3392375"/>
            <a:ext cx="322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Integrat în suita Office, oferă o organizare eficientă și partajare ușoară, dar funcțiile sale de căutare </a:t>
            </a:r>
            <a:r>
              <a:rPr lang="en-GB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 sunt potrivite</a:t>
            </a: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 pentru nevoi complexe.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48" name="Google Shape;224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46749">
            <a:off x="3611052" y="2769272"/>
            <a:ext cx="425473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45481" flipH="1">
            <a:off x="4933543" y="2777357"/>
            <a:ext cx="653970" cy="411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0" name="Google Shape;2250;p48"/>
          <p:cNvGrpSpPr/>
          <p:nvPr/>
        </p:nvGrpSpPr>
        <p:grpSpPr>
          <a:xfrm>
            <a:off x="8356024" y="4140330"/>
            <a:ext cx="669286" cy="968295"/>
            <a:chOff x="6071034" y="1775045"/>
            <a:chExt cx="1544270" cy="2178882"/>
          </a:xfrm>
        </p:grpSpPr>
        <p:sp>
          <p:nvSpPr>
            <p:cNvPr id="2251" name="Google Shape;2251;p48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9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03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9" name="Google Shape;2289;p49"/>
          <p:cNvSpPr txBox="1">
            <a:spLocks noGrp="1"/>
          </p:cNvSpPr>
          <p:nvPr>
            <p:ph type="title"/>
          </p:nvPr>
        </p:nvSpPr>
        <p:spPr>
          <a:xfrm flipH="1">
            <a:off x="446150" y="856075"/>
            <a:ext cx="3140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Partea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tehnică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90" name="Google Shape;2290;p49"/>
          <p:cNvGrpSpPr/>
          <p:nvPr/>
        </p:nvGrpSpPr>
        <p:grpSpPr>
          <a:xfrm>
            <a:off x="-4724141" y="643550"/>
            <a:ext cx="4108786" cy="3856416"/>
            <a:chOff x="1410350" y="458825"/>
            <a:chExt cx="4602650" cy="4394275"/>
          </a:xfrm>
        </p:grpSpPr>
        <p:sp>
          <p:nvSpPr>
            <p:cNvPr id="2291" name="Google Shape;2291;p49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9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9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9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9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9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9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9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9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9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9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9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9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9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9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9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9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9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9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9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9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9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9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9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9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9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9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9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9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9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9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9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9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9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9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9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9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9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9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9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9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9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9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9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9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9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9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9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9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9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9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9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9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9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9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9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9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9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9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9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9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9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9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9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9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9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1" name="Google Shape;2561;p49"/>
          <p:cNvGrpSpPr/>
          <p:nvPr/>
        </p:nvGrpSpPr>
        <p:grpSpPr>
          <a:xfrm>
            <a:off x="4364655" y="643551"/>
            <a:ext cx="4451570" cy="4275760"/>
            <a:chOff x="4981419" y="541059"/>
            <a:chExt cx="3959767" cy="3869816"/>
          </a:xfrm>
        </p:grpSpPr>
        <p:sp>
          <p:nvSpPr>
            <p:cNvPr id="2562" name="Google Shape;2562;p49"/>
            <p:cNvSpPr/>
            <p:nvPr/>
          </p:nvSpPr>
          <p:spPr>
            <a:xfrm>
              <a:off x="4981419" y="2256088"/>
              <a:ext cx="3945689" cy="2154787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7573247" y="2743157"/>
              <a:ext cx="1166974" cy="672187"/>
            </a:xfrm>
            <a:custGeom>
              <a:avLst/>
              <a:gdLst/>
              <a:ahLst/>
              <a:cxnLst/>
              <a:rect l="l" t="t" r="r" b="b"/>
              <a:pathLst>
                <a:path w="58109" h="33559" extrusionOk="0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9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9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9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9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9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9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9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9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9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9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9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9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9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9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9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9"/>
            <p:cNvSpPr/>
            <p:nvPr/>
          </p:nvSpPr>
          <p:spPr>
            <a:xfrm>
              <a:off x="8268583" y="3106642"/>
              <a:ext cx="308186" cy="149103"/>
            </a:xfrm>
            <a:custGeom>
              <a:avLst/>
              <a:gdLst/>
              <a:ahLst/>
              <a:cxnLst/>
              <a:rect l="l" t="t" r="r" b="b"/>
              <a:pathLst>
                <a:path w="15346" h="7444" extrusionOk="0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9"/>
            <p:cNvSpPr/>
            <p:nvPr/>
          </p:nvSpPr>
          <p:spPr>
            <a:xfrm>
              <a:off x="8263221" y="3001384"/>
              <a:ext cx="328951" cy="235292"/>
            </a:xfrm>
            <a:custGeom>
              <a:avLst/>
              <a:gdLst/>
              <a:ahLst/>
              <a:cxnLst/>
              <a:rect l="l" t="t" r="r" b="b"/>
              <a:pathLst>
                <a:path w="16380" h="11747" extrusionOk="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9"/>
            <p:cNvSpPr/>
            <p:nvPr/>
          </p:nvSpPr>
          <p:spPr>
            <a:xfrm>
              <a:off x="8418640" y="3125149"/>
              <a:ext cx="168171" cy="117095"/>
            </a:xfrm>
            <a:custGeom>
              <a:avLst/>
              <a:gdLst/>
              <a:ahLst/>
              <a:cxnLst/>
              <a:rect l="l" t="t" r="r" b="b"/>
              <a:pathLst>
                <a:path w="8374" h="5846" extrusionOk="0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9"/>
            <p:cNvSpPr/>
            <p:nvPr/>
          </p:nvSpPr>
          <p:spPr>
            <a:xfrm>
              <a:off x="7689806" y="2793272"/>
              <a:ext cx="232475" cy="271847"/>
            </a:xfrm>
            <a:custGeom>
              <a:avLst/>
              <a:gdLst/>
              <a:ahLst/>
              <a:cxnLst/>
              <a:rect l="l" t="t" r="r" b="b"/>
              <a:pathLst>
                <a:path w="11576" h="13572" extrusionOk="0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9"/>
            <p:cNvSpPr/>
            <p:nvPr/>
          </p:nvSpPr>
          <p:spPr>
            <a:xfrm>
              <a:off x="7699847" y="2737429"/>
              <a:ext cx="217072" cy="299789"/>
            </a:xfrm>
            <a:custGeom>
              <a:avLst/>
              <a:gdLst/>
              <a:ahLst/>
              <a:cxnLst/>
              <a:rect l="l" t="t" r="r" b="b"/>
              <a:pathLst>
                <a:path w="10809" h="14967" extrusionOk="0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9"/>
            <p:cNvSpPr/>
            <p:nvPr/>
          </p:nvSpPr>
          <p:spPr>
            <a:xfrm>
              <a:off x="7764151" y="2942496"/>
              <a:ext cx="178212" cy="105378"/>
            </a:xfrm>
            <a:custGeom>
              <a:avLst/>
              <a:gdLst/>
              <a:ahLst/>
              <a:cxnLst/>
              <a:rect l="l" t="t" r="r" b="b"/>
              <a:pathLst>
                <a:path w="8874" h="5261" extrusionOk="0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9"/>
            <p:cNvSpPr/>
            <p:nvPr/>
          </p:nvSpPr>
          <p:spPr>
            <a:xfrm>
              <a:off x="7737361" y="1782378"/>
              <a:ext cx="646476" cy="1049672"/>
            </a:xfrm>
            <a:custGeom>
              <a:avLst/>
              <a:gdLst/>
              <a:ahLst/>
              <a:cxnLst/>
              <a:rect l="l" t="t" r="r" b="b"/>
              <a:pathLst>
                <a:path w="32191" h="52405" extrusionOk="0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9"/>
            <p:cNvSpPr/>
            <p:nvPr/>
          </p:nvSpPr>
          <p:spPr>
            <a:xfrm>
              <a:off x="8044844" y="2286814"/>
              <a:ext cx="98505" cy="304035"/>
            </a:xfrm>
            <a:custGeom>
              <a:avLst/>
              <a:gdLst/>
              <a:ahLst/>
              <a:cxnLst/>
              <a:rect l="l" t="t" r="r" b="b"/>
              <a:pathLst>
                <a:path w="4905" h="15179" extrusionOk="0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9"/>
            <p:cNvSpPr/>
            <p:nvPr/>
          </p:nvSpPr>
          <p:spPr>
            <a:xfrm>
              <a:off x="8235086" y="1921346"/>
              <a:ext cx="122624" cy="352127"/>
            </a:xfrm>
            <a:custGeom>
              <a:avLst/>
              <a:gdLst/>
              <a:ahLst/>
              <a:cxnLst/>
              <a:rect l="l" t="t" r="r" b="b"/>
              <a:pathLst>
                <a:path w="6106" h="17580" extrusionOk="0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9"/>
            <p:cNvSpPr/>
            <p:nvPr/>
          </p:nvSpPr>
          <p:spPr>
            <a:xfrm>
              <a:off x="7948388" y="1792393"/>
              <a:ext cx="447498" cy="1254900"/>
            </a:xfrm>
            <a:custGeom>
              <a:avLst/>
              <a:gdLst/>
              <a:ahLst/>
              <a:cxnLst/>
              <a:rect l="l" t="t" r="r" b="b"/>
              <a:pathLst>
                <a:path w="22283" h="62651" extrusionOk="0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9"/>
            <p:cNvSpPr/>
            <p:nvPr/>
          </p:nvSpPr>
          <p:spPr>
            <a:xfrm>
              <a:off x="7967808" y="795961"/>
              <a:ext cx="111217" cy="302253"/>
            </a:xfrm>
            <a:custGeom>
              <a:avLst/>
              <a:gdLst/>
              <a:ahLst/>
              <a:cxnLst/>
              <a:rect l="l" t="t" r="r" b="b"/>
              <a:pathLst>
                <a:path w="5538" h="15090" extrusionOk="0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9"/>
            <p:cNvSpPr/>
            <p:nvPr/>
          </p:nvSpPr>
          <p:spPr>
            <a:xfrm>
              <a:off x="8103786" y="776812"/>
              <a:ext cx="221771" cy="189384"/>
            </a:xfrm>
            <a:custGeom>
              <a:avLst/>
              <a:gdLst/>
              <a:ahLst/>
              <a:cxnLst/>
              <a:rect l="l" t="t" r="r" b="b"/>
              <a:pathLst>
                <a:path w="11043" h="9455" extrusionOk="0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9"/>
            <p:cNvSpPr/>
            <p:nvPr/>
          </p:nvSpPr>
          <p:spPr>
            <a:xfrm>
              <a:off x="7943026" y="821499"/>
              <a:ext cx="370462" cy="425698"/>
            </a:xfrm>
            <a:custGeom>
              <a:avLst/>
              <a:gdLst/>
              <a:ahLst/>
              <a:cxnLst/>
              <a:rect l="l" t="t" r="r" b="b"/>
              <a:pathLst>
                <a:path w="18447" h="21253" extrusionOk="0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9"/>
            <p:cNvSpPr/>
            <p:nvPr/>
          </p:nvSpPr>
          <p:spPr>
            <a:xfrm>
              <a:off x="8142646" y="951854"/>
              <a:ext cx="28838" cy="2876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9"/>
            <p:cNvSpPr/>
            <p:nvPr/>
          </p:nvSpPr>
          <p:spPr>
            <a:xfrm>
              <a:off x="8252517" y="946526"/>
              <a:ext cx="28818" cy="28743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9"/>
            <p:cNvSpPr/>
            <p:nvPr/>
          </p:nvSpPr>
          <p:spPr>
            <a:xfrm>
              <a:off x="8066955" y="1086156"/>
              <a:ext cx="125957" cy="76855"/>
            </a:xfrm>
            <a:custGeom>
              <a:avLst/>
              <a:gdLst/>
              <a:ahLst/>
              <a:cxnLst/>
              <a:rect l="l" t="t" r="r" b="b"/>
              <a:pathLst>
                <a:path w="6272" h="3837" extrusionOk="0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9"/>
            <p:cNvSpPr/>
            <p:nvPr/>
          </p:nvSpPr>
          <p:spPr>
            <a:xfrm>
              <a:off x="8008675" y="717103"/>
              <a:ext cx="311520" cy="184877"/>
            </a:xfrm>
            <a:custGeom>
              <a:avLst/>
              <a:gdLst/>
              <a:ahLst/>
              <a:cxnLst/>
              <a:rect l="l" t="t" r="r" b="b"/>
              <a:pathLst>
                <a:path w="15512" h="9230" extrusionOk="0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9"/>
            <p:cNvSpPr/>
            <p:nvPr/>
          </p:nvSpPr>
          <p:spPr>
            <a:xfrm>
              <a:off x="8118527" y="917683"/>
              <a:ext cx="33518" cy="26179"/>
            </a:xfrm>
            <a:custGeom>
              <a:avLst/>
              <a:gdLst/>
              <a:ahLst/>
              <a:cxnLst/>
              <a:rect l="l" t="t" r="r" b="b"/>
              <a:pathLst>
                <a:path w="1669" h="1307" extrusionOk="0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9"/>
            <p:cNvSpPr/>
            <p:nvPr/>
          </p:nvSpPr>
          <p:spPr>
            <a:xfrm>
              <a:off x="8169436" y="1055430"/>
              <a:ext cx="49604" cy="30806"/>
            </a:xfrm>
            <a:custGeom>
              <a:avLst/>
              <a:gdLst/>
              <a:ahLst/>
              <a:cxnLst/>
              <a:rect l="l" t="t" r="r" b="b"/>
              <a:pathLst>
                <a:path w="2470" h="153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9"/>
            <p:cNvSpPr/>
            <p:nvPr/>
          </p:nvSpPr>
          <p:spPr>
            <a:xfrm>
              <a:off x="8172127" y="1064123"/>
              <a:ext cx="26810" cy="22053"/>
            </a:xfrm>
            <a:custGeom>
              <a:avLst/>
              <a:gdLst/>
              <a:ahLst/>
              <a:cxnLst/>
              <a:rect l="l" t="t" r="r" b="b"/>
              <a:pathLst>
                <a:path w="1335" h="1101" extrusionOk="0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9"/>
            <p:cNvSpPr/>
            <p:nvPr/>
          </p:nvSpPr>
          <p:spPr>
            <a:xfrm>
              <a:off x="8261896" y="910893"/>
              <a:ext cx="34180" cy="24296"/>
            </a:xfrm>
            <a:custGeom>
              <a:avLst/>
              <a:gdLst/>
              <a:ahLst/>
              <a:cxnLst/>
              <a:rect l="l" t="t" r="r" b="b"/>
              <a:pathLst>
                <a:path w="1702" h="1213" extrusionOk="0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9"/>
            <p:cNvSpPr/>
            <p:nvPr/>
          </p:nvSpPr>
          <p:spPr>
            <a:xfrm>
              <a:off x="8206287" y="946526"/>
              <a:ext cx="55629" cy="92218"/>
            </a:xfrm>
            <a:custGeom>
              <a:avLst/>
              <a:gdLst/>
              <a:ahLst/>
              <a:cxnLst/>
              <a:rect l="l" t="t" r="r" b="b"/>
              <a:pathLst>
                <a:path w="2770" h="4604" extrusionOk="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9"/>
            <p:cNvSpPr/>
            <p:nvPr/>
          </p:nvSpPr>
          <p:spPr>
            <a:xfrm>
              <a:off x="8323529" y="1148128"/>
              <a:ext cx="617657" cy="467440"/>
            </a:xfrm>
            <a:custGeom>
              <a:avLst/>
              <a:gdLst/>
              <a:ahLst/>
              <a:cxnLst/>
              <a:rect l="l" t="t" r="r" b="b"/>
              <a:pathLst>
                <a:path w="30756" h="23337" extrusionOk="0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9"/>
            <p:cNvSpPr/>
            <p:nvPr/>
          </p:nvSpPr>
          <p:spPr>
            <a:xfrm>
              <a:off x="8323529" y="1238504"/>
              <a:ext cx="403297" cy="381451"/>
            </a:xfrm>
            <a:custGeom>
              <a:avLst/>
              <a:gdLst/>
              <a:ahLst/>
              <a:cxnLst/>
              <a:rect l="l" t="t" r="r" b="b"/>
              <a:pathLst>
                <a:path w="20082" h="19044" extrusionOk="0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9"/>
            <p:cNvSpPr/>
            <p:nvPr/>
          </p:nvSpPr>
          <p:spPr>
            <a:xfrm>
              <a:off x="7857273" y="1182380"/>
              <a:ext cx="528571" cy="698927"/>
            </a:xfrm>
            <a:custGeom>
              <a:avLst/>
              <a:gdLst/>
              <a:ahLst/>
              <a:cxnLst/>
              <a:rect l="l" t="t" r="r" b="b"/>
              <a:pathLst>
                <a:path w="26320" h="34894" extrusionOk="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9"/>
            <p:cNvSpPr/>
            <p:nvPr/>
          </p:nvSpPr>
          <p:spPr>
            <a:xfrm>
              <a:off x="8112502" y="1215109"/>
              <a:ext cx="221088" cy="687550"/>
            </a:xfrm>
            <a:custGeom>
              <a:avLst/>
              <a:gdLst/>
              <a:ahLst/>
              <a:cxnLst/>
              <a:rect l="l" t="t" r="r" b="b"/>
              <a:pathLst>
                <a:path w="11009" h="34326" extrusionOk="0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9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9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9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9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9"/>
            <p:cNvSpPr/>
            <p:nvPr/>
          </p:nvSpPr>
          <p:spPr>
            <a:xfrm>
              <a:off x="8184859" y="1159666"/>
              <a:ext cx="54283" cy="91717"/>
            </a:xfrm>
            <a:custGeom>
              <a:avLst/>
              <a:gdLst/>
              <a:ahLst/>
              <a:cxnLst/>
              <a:rect l="l" t="t" r="r" b="b"/>
              <a:pathLst>
                <a:path w="2703" h="4579" extrusionOk="0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9"/>
            <p:cNvSpPr/>
            <p:nvPr/>
          </p:nvSpPr>
          <p:spPr>
            <a:xfrm>
              <a:off x="7983211" y="1123572"/>
              <a:ext cx="201668" cy="163044"/>
            </a:xfrm>
            <a:custGeom>
              <a:avLst/>
              <a:gdLst/>
              <a:ahLst/>
              <a:cxnLst/>
              <a:rect l="l" t="t" r="r" b="b"/>
              <a:pathLst>
                <a:path w="10042" h="8140" extrusionOk="0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9"/>
            <p:cNvSpPr/>
            <p:nvPr/>
          </p:nvSpPr>
          <p:spPr>
            <a:xfrm>
              <a:off x="8194238" y="1356761"/>
              <a:ext cx="96476" cy="387540"/>
            </a:xfrm>
            <a:custGeom>
              <a:avLst/>
              <a:gdLst/>
              <a:ahLst/>
              <a:cxnLst/>
              <a:rect l="l" t="t" r="r" b="b"/>
              <a:pathLst>
                <a:path w="4804" h="19348" extrusionOk="0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8194238" y="1356761"/>
              <a:ext cx="28156" cy="14722"/>
            </a:xfrm>
            <a:custGeom>
              <a:avLst/>
              <a:gdLst/>
              <a:ahLst/>
              <a:cxnLst/>
              <a:rect l="l" t="t" r="r" b="b"/>
              <a:pathLst>
                <a:path w="1402" h="735" extrusionOk="0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8174135" y="1294628"/>
              <a:ext cx="56291" cy="66860"/>
            </a:xfrm>
            <a:custGeom>
              <a:avLst/>
              <a:gdLst/>
              <a:ahLst/>
              <a:cxnLst/>
              <a:rect l="l" t="t" r="r" b="b"/>
              <a:pathLst>
                <a:path w="2803" h="3338" extrusionOk="0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9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9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9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9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9"/>
            <p:cNvSpPr/>
            <p:nvPr/>
          </p:nvSpPr>
          <p:spPr>
            <a:xfrm>
              <a:off x="7974515" y="1999524"/>
              <a:ext cx="19440" cy="169714"/>
            </a:xfrm>
            <a:custGeom>
              <a:avLst/>
              <a:gdLst/>
              <a:ahLst/>
              <a:cxnLst/>
              <a:rect l="l" t="t" r="r" b="b"/>
              <a:pathLst>
                <a:path w="968" h="8473" extrusionOk="0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9"/>
            <p:cNvSpPr/>
            <p:nvPr/>
          </p:nvSpPr>
          <p:spPr>
            <a:xfrm>
              <a:off x="7837854" y="1921346"/>
              <a:ext cx="19440" cy="169734"/>
            </a:xfrm>
            <a:custGeom>
              <a:avLst/>
              <a:gdLst/>
              <a:ahLst/>
              <a:cxnLst/>
              <a:rect l="l" t="t" r="r" b="b"/>
              <a:pathLst>
                <a:path w="968" h="8474" extrusionOk="0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9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9"/>
            <p:cNvSpPr/>
            <p:nvPr/>
          </p:nvSpPr>
          <p:spPr>
            <a:xfrm>
              <a:off x="7895450" y="1963430"/>
              <a:ext cx="53620" cy="58828"/>
            </a:xfrm>
            <a:custGeom>
              <a:avLst/>
              <a:gdLst/>
              <a:ahLst/>
              <a:cxnLst/>
              <a:rect l="l" t="t" r="r" b="b"/>
              <a:pathLst>
                <a:path w="2670" h="2937" extrusionOk="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9"/>
            <p:cNvSpPr/>
            <p:nvPr/>
          </p:nvSpPr>
          <p:spPr>
            <a:xfrm>
              <a:off x="7697839" y="1251203"/>
              <a:ext cx="375824" cy="855241"/>
            </a:xfrm>
            <a:custGeom>
              <a:avLst/>
              <a:gdLst/>
              <a:ahLst/>
              <a:cxnLst/>
              <a:rect l="l" t="t" r="r" b="b"/>
              <a:pathLst>
                <a:path w="18714" h="42698" extrusionOk="0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9"/>
            <p:cNvSpPr/>
            <p:nvPr/>
          </p:nvSpPr>
          <p:spPr>
            <a:xfrm>
              <a:off x="7691814" y="1243171"/>
              <a:ext cx="249887" cy="557255"/>
            </a:xfrm>
            <a:custGeom>
              <a:avLst/>
              <a:gdLst/>
              <a:ahLst/>
              <a:cxnLst/>
              <a:rect l="l" t="t" r="r" b="b"/>
              <a:pathLst>
                <a:path w="12443" h="27821" extrusionOk="0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9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9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9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9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9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9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9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9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9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9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9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9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9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9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9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9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9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9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9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9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9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9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9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9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9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9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9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9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9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9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9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9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9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9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9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9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9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9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9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9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9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9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9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9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9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9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9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9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9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9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9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9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9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9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9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9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9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9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9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9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9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9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9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9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9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9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9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9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9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9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9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9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9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9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9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9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9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9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9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9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9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9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9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9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9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9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9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9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9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9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9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9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9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9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9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9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9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9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9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9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9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9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9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9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9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9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9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9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9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9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9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9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9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9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9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9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9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9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9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9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9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49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9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9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9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9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9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9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9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9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9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9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9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9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9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9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9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9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9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9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9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49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49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49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49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9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9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9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9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9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9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9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9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49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49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49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9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9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49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49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49"/>
            <p:cNvSpPr/>
            <p:nvPr/>
          </p:nvSpPr>
          <p:spPr>
            <a:xfrm>
              <a:off x="7677736" y="985264"/>
              <a:ext cx="93143" cy="88893"/>
            </a:xfrm>
            <a:custGeom>
              <a:avLst/>
              <a:gdLst/>
              <a:ahLst/>
              <a:cxnLst/>
              <a:rect l="l" t="t" r="r" b="b"/>
              <a:pathLst>
                <a:path w="4638" h="4438" extrusionOk="0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9"/>
            <p:cNvSpPr/>
            <p:nvPr/>
          </p:nvSpPr>
          <p:spPr>
            <a:xfrm>
              <a:off x="7072831" y="855811"/>
              <a:ext cx="621674" cy="624415"/>
            </a:xfrm>
            <a:custGeom>
              <a:avLst/>
              <a:gdLst/>
              <a:ahLst/>
              <a:cxnLst/>
              <a:rect l="l" t="t" r="r" b="b"/>
              <a:pathLst>
                <a:path w="30956" h="31174" extrusionOk="0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9"/>
            <p:cNvSpPr/>
            <p:nvPr/>
          </p:nvSpPr>
          <p:spPr>
            <a:xfrm>
              <a:off x="7072831" y="1175690"/>
              <a:ext cx="80410" cy="304296"/>
            </a:xfrm>
            <a:custGeom>
              <a:avLst/>
              <a:gdLst/>
              <a:ahLst/>
              <a:cxnLst/>
              <a:rect l="l" t="t" r="r" b="b"/>
              <a:pathLst>
                <a:path w="4004" h="15192" extrusionOk="0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9"/>
            <p:cNvSpPr/>
            <p:nvPr/>
          </p:nvSpPr>
          <p:spPr>
            <a:xfrm>
              <a:off x="7080864" y="855991"/>
              <a:ext cx="612978" cy="353129"/>
            </a:xfrm>
            <a:custGeom>
              <a:avLst/>
              <a:gdLst/>
              <a:ahLst/>
              <a:cxnLst/>
              <a:rect l="l" t="t" r="r" b="b"/>
              <a:pathLst>
                <a:path w="30523" h="17630" extrusionOk="0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9"/>
            <p:cNvSpPr/>
            <p:nvPr/>
          </p:nvSpPr>
          <p:spPr>
            <a:xfrm>
              <a:off x="7174649" y="1244673"/>
              <a:ext cx="58299" cy="130656"/>
            </a:xfrm>
            <a:custGeom>
              <a:avLst/>
              <a:gdLst/>
              <a:ahLst/>
              <a:cxnLst/>
              <a:rect l="l" t="t" r="r" b="b"/>
              <a:pathLst>
                <a:path w="2903" h="6523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9"/>
            <p:cNvSpPr/>
            <p:nvPr/>
          </p:nvSpPr>
          <p:spPr>
            <a:xfrm>
              <a:off x="7238291" y="1226305"/>
              <a:ext cx="61653" cy="101752"/>
            </a:xfrm>
            <a:custGeom>
              <a:avLst/>
              <a:gdLst/>
              <a:ahLst/>
              <a:cxnLst/>
              <a:rect l="l" t="t" r="r" b="b"/>
              <a:pathLst>
                <a:path w="3070" h="5080" extrusionOk="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9"/>
            <p:cNvSpPr/>
            <p:nvPr/>
          </p:nvSpPr>
          <p:spPr>
            <a:xfrm>
              <a:off x="7304603" y="1161168"/>
              <a:ext cx="48921" cy="123445"/>
            </a:xfrm>
            <a:custGeom>
              <a:avLst/>
              <a:gdLst/>
              <a:ahLst/>
              <a:cxnLst/>
              <a:rect l="l" t="t" r="r" b="b"/>
              <a:pathLst>
                <a:path w="2436" h="6163" extrusionOk="0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9"/>
            <p:cNvSpPr/>
            <p:nvPr/>
          </p:nvSpPr>
          <p:spPr>
            <a:xfrm>
              <a:off x="7362882" y="1119986"/>
              <a:ext cx="32192" cy="44627"/>
            </a:xfrm>
            <a:custGeom>
              <a:avLst/>
              <a:gdLst/>
              <a:ahLst/>
              <a:cxnLst/>
              <a:rect l="l" t="t" r="r" b="b"/>
              <a:pathLst>
                <a:path w="1603" h="2228" extrusionOk="0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9"/>
            <p:cNvSpPr/>
            <p:nvPr/>
          </p:nvSpPr>
          <p:spPr>
            <a:xfrm>
              <a:off x="7405096" y="1131824"/>
              <a:ext cx="56954" cy="102293"/>
            </a:xfrm>
            <a:custGeom>
              <a:avLst/>
              <a:gdLst/>
              <a:ahLst/>
              <a:cxnLst/>
              <a:rect l="l" t="t" r="r" b="b"/>
              <a:pathLst>
                <a:path w="2836" h="5107" extrusionOk="0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9"/>
            <p:cNvSpPr/>
            <p:nvPr/>
          </p:nvSpPr>
          <p:spPr>
            <a:xfrm>
              <a:off x="7492856" y="1069631"/>
              <a:ext cx="60970" cy="149504"/>
            </a:xfrm>
            <a:custGeom>
              <a:avLst/>
              <a:gdLst/>
              <a:ahLst/>
              <a:cxnLst/>
              <a:rect l="l" t="t" r="r" b="b"/>
              <a:pathLst>
                <a:path w="3036" h="7464" extrusionOk="0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9"/>
            <p:cNvSpPr/>
            <p:nvPr/>
          </p:nvSpPr>
          <p:spPr>
            <a:xfrm>
              <a:off x="7563868" y="1038725"/>
              <a:ext cx="62316" cy="102253"/>
            </a:xfrm>
            <a:custGeom>
              <a:avLst/>
              <a:gdLst/>
              <a:ahLst/>
              <a:cxnLst/>
              <a:rect l="l" t="t" r="r" b="b"/>
              <a:pathLst>
                <a:path w="3103" h="5105" extrusionOk="0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9"/>
            <p:cNvSpPr/>
            <p:nvPr/>
          </p:nvSpPr>
          <p:spPr>
            <a:xfrm>
              <a:off x="7636888" y="978755"/>
              <a:ext cx="20103" cy="130816"/>
            </a:xfrm>
            <a:custGeom>
              <a:avLst/>
              <a:gdLst/>
              <a:ahLst/>
              <a:cxnLst/>
              <a:rect l="l" t="t" r="r" b="b"/>
              <a:pathLst>
                <a:path w="1001" h="6531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2" name="Google Shape;2852;p49"/>
          <p:cNvGrpSpPr/>
          <p:nvPr/>
        </p:nvGrpSpPr>
        <p:grpSpPr>
          <a:xfrm flipH="1">
            <a:off x="10064801" y="1720574"/>
            <a:ext cx="421735" cy="1127844"/>
            <a:chOff x="1369475" y="1707400"/>
            <a:chExt cx="863150" cy="2380925"/>
          </a:xfrm>
        </p:grpSpPr>
        <p:sp>
          <p:nvSpPr>
            <p:cNvPr id="2853" name="Google Shape;2853;p49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9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9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9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9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9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9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9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9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9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9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9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9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9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4" name="Google Shape;2894;p50"/>
          <p:cNvGraphicFramePr/>
          <p:nvPr/>
        </p:nvGraphicFramePr>
        <p:xfrm>
          <a:off x="501950" y="1173950"/>
          <a:ext cx="7905675" cy="3246330"/>
        </p:xfrm>
        <a:graphic>
          <a:graphicData uri="http://schemas.openxmlformats.org/drawingml/2006/table">
            <a:tbl>
              <a:tblPr>
                <a:noFill/>
                <a:tableStyleId>{EDF6B07F-537F-4B86-A8E4-17CDA766E5E8}</a:tableStyleId>
              </a:tblPr>
              <a:tblGrid>
                <a:gridCol w="5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Rank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STS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Summarization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Class,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Pair Class. Average 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Classification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Clustering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voyage-3-m-exp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74.03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83.91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30.45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90.16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86.13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90.16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61.45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NV-Embed-v2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72.31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84.31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90.37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90.37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58.46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jasper_en_vision_language_v1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72.02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31.42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88.49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88.49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58.04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bge-en-icl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71.67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84.24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30.77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88.95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88.95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57.89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stella_en_1.5B_v5</a:t>
                      </a:r>
                      <a:endParaRPr sz="10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71.19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84.51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31.49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87.63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85.79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87.63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57.69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95" name="Google Shape;2895;p50"/>
          <p:cNvSpPr txBox="1"/>
          <p:nvPr/>
        </p:nvSpPr>
        <p:spPr>
          <a:xfrm>
            <a:off x="2065650" y="540875"/>
            <a:ext cx="5012700" cy="5541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Clasamentul MTEB</a:t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896" name="Google Shape;2896;p50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2897" name="Google Shape;2897;p50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681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Metrici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endParaRPr/>
          </a:p>
        </p:txBody>
      </p:sp>
      <p:pic>
        <p:nvPicPr>
          <p:cNvPr id="2939" name="Google Shape;2939;p5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050" y="519950"/>
            <a:ext cx="5470859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51"/>
          <p:cNvSpPr txBox="1"/>
          <p:nvPr/>
        </p:nvSpPr>
        <p:spPr>
          <a:xfrm>
            <a:off x="1681200" y="650625"/>
            <a:ext cx="14862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mfortaa"/>
                <a:ea typeface="Comfortaa"/>
                <a:cs typeface="Comfortaa"/>
                <a:sym typeface="Comfortaa"/>
              </a:rPr>
              <a:t>Timp de căutare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mfortaa"/>
                <a:ea typeface="Comfortaa"/>
                <a:cs typeface="Comfortaa"/>
                <a:sym typeface="Comfortaa"/>
              </a:rPr>
              <a:t>În ms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941" name="Google Shape;2941;p51"/>
          <p:cNvGrpSpPr/>
          <p:nvPr/>
        </p:nvGrpSpPr>
        <p:grpSpPr>
          <a:xfrm>
            <a:off x="172374" y="1008158"/>
            <a:ext cx="559843" cy="750890"/>
            <a:chOff x="6424367" y="541059"/>
            <a:chExt cx="412013" cy="513289"/>
          </a:xfrm>
        </p:grpSpPr>
        <p:sp>
          <p:nvSpPr>
            <p:cNvPr id="2942" name="Google Shape;2942;p51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1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1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124217" y="1888931"/>
            <a:ext cx="3233350" cy="2668155"/>
            <a:chOff x="1417025" y="700550"/>
            <a:chExt cx="4758425" cy="4467775"/>
          </a:xfrm>
        </p:grpSpPr>
        <p:sp>
          <p:nvSpPr>
            <p:cNvPr id="2950" name="Google Shape;2950;p51"/>
            <p:cNvSpPr/>
            <p:nvPr/>
          </p:nvSpPr>
          <p:spPr>
            <a:xfrm>
              <a:off x="1417025" y="2345450"/>
              <a:ext cx="4758425" cy="2822875"/>
            </a:xfrm>
            <a:custGeom>
              <a:avLst/>
              <a:gdLst/>
              <a:ahLst/>
              <a:cxnLst/>
              <a:rect l="l" t="t" r="r" b="b"/>
              <a:pathLst>
                <a:path w="190337" h="112915" extrusionOk="0">
                  <a:moveTo>
                    <a:pt x="95168" y="1"/>
                  </a:moveTo>
                  <a:cubicBezTo>
                    <a:pt x="42597" y="1"/>
                    <a:pt x="0" y="25285"/>
                    <a:pt x="0" y="56474"/>
                  </a:cubicBezTo>
                  <a:cubicBezTo>
                    <a:pt x="0" y="87663"/>
                    <a:pt x="42597" y="112915"/>
                    <a:pt x="95168" y="112915"/>
                  </a:cubicBezTo>
                  <a:cubicBezTo>
                    <a:pt x="147739" y="112915"/>
                    <a:pt x="190336" y="87663"/>
                    <a:pt x="190336" y="56474"/>
                  </a:cubicBezTo>
                  <a:cubicBezTo>
                    <a:pt x="190336" y="25285"/>
                    <a:pt x="147739" y="1"/>
                    <a:pt x="9516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2343500" y="2786175"/>
              <a:ext cx="2422600" cy="1401875"/>
            </a:xfrm>
            <a:custGeom>
              <a:avLst/>
              <a:gdLst/>
              <a:ahLst/>
              <a:cxnLst/>
              <a:rect l="l" t="t" r="r" b="b"/>
              <a:pathLst>
                <a:path w="96904" h="56075" extrusionOk="0">
                  <a:moveTo>
                    <a:pt x="90532" y="1"/>
                  </a:moveTo>
                  <a:cubicBezTo>
                    <a:pt x="89957" y="1"/>
                    <a:pt x="89381" y="151"/>
                    <a:pt x="88864" y="451"/>
                  </a:cubicBezTo>
                  <a:lnTo>
                    <a:pt x="802" y="51254"/>
                  </a:lnTo>
                  <a:cubicBezTo>
                    <a:pt x="1" y="51755"/>
                    <a:pt x="1" y="52889"/>
                    <a:pt x="802" y="53389"/>
                  </a:cubicBezTo>
                  <a:lnTo>
                    <a:pt x="4704" y="55624"/>
                  </a:lnTo>
                  <a:cubicBezTo>
                    <a:pt x="5221" y="55924"/>
                    <a:pt x="5797" y="56074"/>
                    <a:pt x="6372" y="56074"/>
                  </a:cubicBezTo>
                  <a:cubicBezTo>
                    <a:pt x="6948" y="56074"/>
                    <a:pt x="7523" y="55924"/>
                    <a:pt x="8040" y="55624"/>
                  </a:cubicBezTo>
                  <a:lnTo>
                    <a:pt x="30823" y="42281"/>
                  </a:lnTo>
                  <a:lnTo>
                    <a:pt x="44933" y="50420"/>
                  </a:lnTo>
                  <a:cubicBezTo>
                    <a:pt x="45383" y="50687"/>
                    <a:pt x="45875" y="50821"/>
                    <a:pt x="46367" y="50821"/>
                  </a:cubicBezTo>
                  <a:cubicBezTo>
                    <a:pt x="46859" y="50821"/>
                    <a:pt x="47351" y="50687"/>
                    <a:pt x="47802" y="50420"/>
                  </a:cubicBezTo>
                  <a:lnTo>
                    <a:pt x="72286" y="36344"/>
                  </a:lnTo>
                  <a:cubicBezTo>
                    <a:pt x="72853" y="36010"/>
                    <a:pt x="72853" y="35176"/>
                    <a:pt x="72286" y="34843"/>
                  </a:cubicBezTo>
                  <a:lnTo>
                    <a:pt x="58009" y="26603"/>
                  </a:lnTo>
                  <a:lnTo>
                    <a:pt x="96103" y="4821"/>
                  </a:lnTo>
                  <a:cubicBezTo>
                    <a:pt x="96903" y="4321"/>
                    <a:pt x="96903" y="3153"/>
                    <a:pt x="96103" y="2686"/>
                  </a:cubicBezTo>
                  <a:lnTo>
                    <a:pt x="92200" y="451"/>
                  </a:lnTo>
                  <a:cubicBezTo>
                    <a:pt x="91683" y="151"/>
                    <a:pt x="91108" y="1"/>
                    <a:pt x="90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2305150" y="962550"/>
              <a:ext cx="612975" cy="477075"/>
            </a:xfrm>
            <a:custGeom>
              <a:avLst/>
              <a:gdLst/>
              <a:ahLst/>
              <a:cxnLst/>
              <a:rect l="l" t="t" r="r" b="b"/>
              <a:pathLst>
                <a:path w="24519" h="19083" extrusionOk="0">
                  <a:moveTo>
                    <a:pt x="12353" y="1"/>
                  </a:moveTo>
                  <a:cubicBezTo>
                    <a:pt x="11669" y="1"/>
                    <a:pt x="10879" y="230"/>
                    <a:pt x="10041" y="711"/>
                  </a:cubicBezTo>
                  <a:lnTo>
                    <a:pt x="9841" y="811"/>
                  </a:lnTo>
                  <a:cubicBezTo>
                    <a:pt x="7239" y="2312"/>
                    <a:pt x="5138" y="5648"/>
                    <a:pt x="5138" y="8183"/>
                  </a:cubicBezTo>
                  <a:lnTo>
                    <a:pt x="5138" y="12586"/>
                  </a:lnTo>
                  <a:lnTo>
                    <a:pt x="2235" y="14254"/>
                  </a:lnTo>
                  <a:cubicBezTo>
                    <a:pt x="968" y="14954"/>
                    <a:pt x="1" y="16556"/>
                    <a:pt x="1" y="17790"/>
                  </a:cubicBezTo>
                  <a:cubicBezTo>
                    <a:pt x="1" y="18615"/>
                    <a:pt x="448" y="19082"/>
                    <a:pt x="1113" y="19082"/>
                  </a:cubicBezTo>
                  <a:cubicBezTo>
                    <a:pt x="1443" y="19082"/>
                    <a:pt x="1826" y="18967"/>
                    <a:pt x="2235" y="18724"/>
                  </a:cubicBezTo>
                  <a:lnTo>
                    <a:pt x="6105" y="16489"/>
                  </a:lnTo>
                  <a:lnTo>
                    <a:pt x="13710" y="12119"/>
                  </a:lnTo>
                  <a:lnTo>
                    <a:pt x="22250" y="7149"/>
                  </a:lnTo>
                  <a:cubicBezTo>
                    <a:pt x="23517" y="6448"/>
                    <a:pt x="24518" y="4847"/>
                    <a:pt x="24518" y="3613"/>
                  </a:cubicBezTo>
                  <a:cubicBezTo>
                    <a:pt x="24518" y="2797"/>
                    <a:pt x="24080" y="2345"/>
                    <a:pt x="23427" y="2345"/>
                  </a:cubicBezTo>
                  <a:cubicBezTo>
                    <a:pt x="23092" y="2345"/>
                    <a:pt x="22701" y="2464"/>
                    <a:pt x="22283" y="2712"/>
                  </a:cubicBezTo>
                  <a:lnTo>
                    <a:pt x="19114" y="4547"/>
                  </a:lnTo>
                  <a:lnTo>
                    <a:pt x="19114" y="2045"/>
                  </a:lnTo>
                  <a:cubicBezTo>
                    <a:pt x="19114" y="1058"/>
                    <a:pt x="18571" y="508"/>
                    <a:pt x="17778" y="508"/>
                  </a:cubicBezTo>
                  <a:cubicBezTo>
                    <a:pt x="17393" y="508"/>
                    <a:pt x="16948" y="638"/>
                    <a:pt x="16479" y="911"/>
                  </a:cubicBezTo>
                  <a:lnTo>
                    <a:pt x="16379" y="978"/>
                  </a:lnTo>
                  <a:cubicBezTo>
                    <a:pt x="15712" y="1378"/>
                    <a:pt x="15145" y="1912"/>
                    <a:pt x="14711" y="2546"/>
                  </a:cubicBezTo>
                  <a:cubicBezTo>
                    <a:pt x="14644" y="904"/>
                    <a:pt x="13708" y="1"/>
                    <a:pt x="1235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1949900" y="889300"/>
              <a:ext cx="416150" cy="324200"/>
            </a:xfrm>
            <a:custGeom>
              <a:avLst/>
              <a:gdLst/>
              <a:ahLst/>
              <a:cxnLst/>
              <a:rect l="l" t="t" r="r" b="b"/>
              <a:pathLst>
                <a:path w="16646" h="12968" extrusionOk="0">
                  <a:moveTo>
                    <a:pt x="8357" y="0"/>
                  </a:moveTo>
                  <a:cubicBezTo>
                    <a:pt x="7897" y="0"/>
                    <a:pt x="7368" y="152"/>
                    <a:pt x="6805" y="472"/>
                  </a:cubicBezTo>
                  <a:lnTo>
                    <a:pt x="6672" y="572"/>
                  </a:lnTo>
                  <a:cubicBezTo>
                    <a:pt x="4937" y="1573"/>
                    <a:pt x="3503" y="3808"/>
                    <a:pt x="3503" y="5576"/>
                  </a:cubicBezTo>
                  <a:lnTo>
                    <a:pt x="3503" y="8578"/>
                  </a:lnTo>
                  <a:lnTo>
                    <a:pt x="1535" y="9679"/>
                  </a:lnTo>
                  <a:cubicBezTo>
                    <a:pt x="668" y="10212"/>
                    <a:pt x="100" y="11080"/>
                    <a:pt x="0" y="12080"/>
                  </a:cubicBezTo>
                  <a:cubicBezTo>
                    <a:pt x="0" y="12647"/>
                    <a:pt x="324" y="12968"/>
                    <a:pt x="794" y="12968"/>
                  </a:cubicBezTo>
                  <a:cubicBezTo>
                    <a:pt x="1015" y="12968"/>
                    <a:pt x="1268" y="12897"/>
                    <a:pt x="1535" y="12747"/>
                  </a:cubicBezTo>
                  <a:lnTo>
                    <a:pt x="4170" y="11213"/>
                  </a:lnTo>
                  <a:lnTo>
                    <a:pt x="9307" y="8244"/>
                  </a:lnTo>
                  <a:lnTo>
                    <a:pt x="15111" y="4908"/>
                  </a:lnTo>
                  <a:cubicBezTo>
                    <a:pt x="15978" y="4375"/>
                    <a:pt x="16546" y="3507"/>
                    <a:pt x="16646" y="2507"/>
                  </a:cubicBezTo>
                  <a:cubicBezTo>
                    <a:pt x="16646" y="1924"/>
                    <a:pt x="16344" y="1612"/>
                    <a:pt x="15894" y="1612"/>
                  </a:cubicBezTo>
                  <a:cubicBezTo>
                    <a:pt x="15674" y="1612"/>
                    <a:pt x="15418" y="1686"/>
                    <a:pt x="15145" y="1840"/>
                  </a:cubicBezTo>
                  <a:lnTo>
                    <a:pt x="12976" y="3107"/>
                  </a:lnTo>
                  <a:lnTo>
                    <a:pt x="12976" y="1373"/>
                  </a:lnTo>
                  <a:cubicBezTo>
                    <a:pt x="12976" y="717"/>
                    <a:pt x="12608" y="337"/>
                    <a:pt x="12070" y="337"/>
                  </a:cubicBezTo>
                  <a:cubicBezTo>
                    <a:pt x="11814" y="337"/>
                    <a:pt x="11520" y="423"/>
                    <a:pt x="11208" y="605"/>
                  </a:cubicBezTo>
                  <a:lnTo>
                    <a:pt x="11108" y="672"/>
                  </a:lnTo>
                  <a:cubicBezTo>
                    <a:pt x="10675" y="939"/>
                    <a:pt x="10274" y="1306"/>
                    <a:pt x="9974" y="1740"/>
                  </a:cubicBezTo>
                  <a:cubicBezTo>
                    <a:pt x="9930" y="623"/>
                    <a:pt x="9287" y="0"/>
                    <a:pt x="835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3168275" y="3221075"/>
              <a:ext cx="986550" cy="720125"/>
            </a:xfrm>
            <a:custGeom>
              <a:avLst/>
              <a:gdLst/>
              <a:ahLst/>
              <a:cxnLst/>
              <a:rect l="l" t="t" r="r" b="b"/>
              <a:pathLst>
                <a:path w="39462" h="28805" extrusionOk="0">
                  <a:moveTo>
                    <a:pt x="28487" y="1"/>
                  </a:moveTo>
                  <a:lnTo>
                    <a:pt x="3069" y="13744"/>
                  </a:lnTo>
                  <a:lnTo>
                    <a:pt x="1268" y="12643"/>
                  </a:lnTo>
                  <a:lnTo>
                    <a:pt x="67" y="20749"/>
                  </a:lnTo>
                  <a:cubicBezTo>
                    <a:pt x="0" y="21283"/>
                    <a:pt x="267" y="21816"/>
                    <a:pt x="734" y="22083"/>
                  </a:cubicBezTo>
                  <a:lnTo>
                    <a:pt x="11875" y="28454"/>
                  </a:lnTo>
                  <a:cubicBezTo>
                    <a:pt x="12292" y="28688"/>
                    <a:pt x="12751" y="28805"/>
                    <a:pt x="13205" y="28805"/>
                  </a:cubicBezTo>
                  <a:cubicBezTo>
                    <a:pt x="13660" y="28805"/>
                    <a:pt x="14110" y="28688"/>
                    <a:pt x="14511" y="28454"/>
                  </a:cubicBezTo>
                  <a:lnTo>
                    <a:pt x="38628" y="14678"/>
                  </a:lnTo>
                  <a:cubicBezTo>
                    <a:pt x="39462" y="14211"/>
                    <a:pt x="39462" y="12977"/>
                    <a:pt x="39462" y="12977"/>
                  </a:cubicBezTo>
                  <a:cubicBezTo>
                    <a:pt x="39462" y="11309"/>
                    <a:pt x="38594" y="10875"/>
                    <a:pt x="38594" y="10875"/>
                  </a:cubicBezTo>
                  <a:lnTo>
                    <a:pt x="37127" y="12143"/>
                  </a:lnTo>
                  <a:cubicBezTo>
                    <a:pt x="37127" y="12143"/>
                    <a:pt x="37160" y="12243"/>
                    <a:pt x="37227" y="12443"/>
                  </a:cubicBezTo>
                  <a:lnTo>
                    <a:pt x="30922" y="8974"/>
                  </a:lnTo>
                  <a:lnTo>
                    <a:pt x="30422" y="8707"/>
                  </a:lnTo>
                  <a:cubicBezTo>
                    <a:pt x="28754" y="7773"/>
                    <a:pt x="27820" y="5972"/>
                    <a:pt x="28054" y="4104"/>
                  </a:cubicBezTo>
                  <a:lnTo>
                    <a:pt x="284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3504350" y="3445400"/>
              <a:ext cx="650475" cy="495400"/>
            </a:xfrm>
            <a:custGeom>
              <a:avLst/>
              <a:gdLst/>
              <a:ahLst/>
              <a:cxnLst/>
              <a:rect l="l" t="t" r="r" b="b"/>
              <a:pathLst>
                <a:path w="26019" h="19816" extrusionOk="0">
                  <a:moveTo>
                    <a:pt x="17479" y="1"/>
                  </a:moveTo>
                  <a:cubicBezTo>
                    <a:pt x="13977" y="2236"/>
                    <a:pt x="2602" y="9741"/>
                    <a:pt x="2602" y="9741"/>
                  </a:cubicBezTo>
                  <a:lnTo>
                    <a:pt x="0" y="16546"/>
                  </a:lnTo>
                  <a:lnTo>
                    <a:pt x="0" y="19815"/>
                  </a:lnTo>
                  <a:cubicBezTo>
                    <a:pt x="367" y="19782"/>
                    <a:pt x="734" y="19648"/>
                    <a:pt x="1068" y="19481"/>
                  </a:cubicBezTo>
                  <a:lnTo>
                    <a:pt x="25185" y="5705"/>
                  </a:lnTo>
                  <a:cubicBezTo>
                    <a:pt x="26019" y="5238"/>
                    <a:pt x="26019" y="4004"/>
                    <a:pt x="26019" y="4004"/>
                  </a:cubicBezTo>
                  <a:cubicBezTo>
                    <a:pt x="26019" y="2336"/>
                    <a:pt x="25151" y="1902"/>
                    <a:pt x="25151" y="1902"/>
                  </a:cubicBezTo>
                  <a:lnTo>
                    <a:pt x="23684" y="3170"/>
                  </a:lnTo>
                  <a:cubicBezTo>
                    <a:pt x="23684" y="3170"/>
                    <a:pt x="23717" y="3270"/>
                    <a:pt x="23784" y="3470"/>
                  </a:cubicBezTo>
                  <a:lnTo>
                    <a:pt x="1747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3226650" y="3167700"/>
              <a:ext cx="920675" cy="709500"/>
            </a:xfrm>
            <a:custGeom>
              <a:avLst/>
              <a:gdLst/>
              <a:ahLst/>
              <a:cxnLst/>
              <a:rect l="l" t="t" r="r" b="b"/>
              <a:pathLst>
                <a:path w="36827" h="28380" extrusionOk="0">
                  <a:moveTo>
                    <a:pt x="26286" y="1"/>
                  </a:moveTo>
                  <a:lnTo>
                    <a:pt x="1201" y="13511"/>
                  </a:lnTo>
                  <a:lnTo>
                    <a:pt x="34" y="21516"/>
                  </a:lnTo>
                  <a:cubicBezTo>
                    <a:pt x="0" y="21883"/>
                    <a:pt x="100" y="22284"/>
                    <a:pt x="367" y="22550"/>
                  </a:cubicBezTo>
                  <a:cubicBezTo>
                    <a:pt x="434" y="22650"/>
                    <a:pt x="567" y="22751"/>
                    <a:pt x="701" y="22817"/>
                  </a:cubicBezTo>
                  <a:lnTo>
                    <a:pt x="9941" y="28054"/>
                  </a:lnTo>
                  <a:cubicBezTo>
                    <a:pt x="10341" y="28271"/>
                    <a:pt x="10783" y="28380"/>
                    <a:pt x="11225" y="28380"/>
                  </a:cubicBezTo>
                  <a:cubicBezTo>
                    <a:pt x="11667" y="28380"/>
                    <a:pt x="12109" y="28271"/>
                    <a:pt x="12509" y="28054"/>
                  </a:cubicBezTo>
                  <a:lnTo>
                    <a:pt x="36293" y="14445"/>
                  </a:lnTo>
                  <a:cubicBezTo>
                    <a:pt x="36826" y="14144"/>
                    <a:pt x="36826" y="13344"/>
                    <a:pt x="36293" y="13010"/>
                  </a:cubicBezTo>
                  <a:lnTo>
                    <a:pt x="28220" y="8540"/>
                  </a:lnTo>
                  <a:cubicBezTo>
                    <a:pt x="26586" y="7640"/>
                    <a:pt x="25652" y="5905"/>
                    <a:pt x="25852" y="4070"/>
                  </a:cubicBezTo>
                  <a:lnTo>
                    <a:pt x="262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3226650" y="3167700"/>
              <a:ext cx="668825" cy="563775"/>
            </a:xfrm>
            <a:custGeom>
              <a:avLst/>
              <a:gdLst/>
              <a:ahLst/>
              <a:cxnLst/>
              <a:rect l="l" t="t" r="r" b="b"/>
              <a:pathLst>
                <a:path w="26753" h="22551" extrusionOk="0">
                  <a:moveTo>
                    <a:pt x="26286" y="1"/>
                  </a:moveTo>
                  <a:lnTo>
                    <a:pt x="1234" y="13511"/>
                  </a:lnTo>
                  <a:lnTo>
                    <a:pt x="67" y="21516"/>
                  </a:lnTo>
                  <a:cubicBezTo>
                    <a:pt x="0" y="21883"/>
                    <a:pt x="134" y="22284"/>
                    <a:pt x="367" y="22550"/>
                  </a:cubicBezTo>
                  <a:lnTo>
                    <a:pt x="26753" y="7306"/>
                  </a:lnTo>
                  <a:cubicBezTo>
                    <a:pt x="26052" y="6372"/>
                    <a:pt x="25752" y="5205"/>
                    <a:pt x="25852" y="4070"/>
                  </a:cubicBezTo>
                  <a:lnTo>
                    <a:pt x="262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1"/>
            <p:cNvSpPr/>
            <p:nvPr/>
          </p:nvSpPr>
          <p:spPr>
            <a:xfrm>
              <a:off x="2306825" y="700550"/>
              <a:ext cx="2454275" cy="3349475"/>
            </a:xfrm>
            <a:custGeom>
              <a:avLst/>
              <a:gdLst/>
              <a:ahLst/>
              <a:cxnLst/>
              <a:rect l="l" t="t" r="r" b="b"/>
              <a:pathLst>
                <a:path w="98171" h="133979" extrusionOk="0">
                  <a:moveTo>
                    <a:pt x="93931" y="1"/>
                  </a:moveTo>
                  <a:cubicBezTo>
                    <a:pt x="93575" y="1"/>
                    <a:pt x="93216" y="50"/>
                    <a:pt x="92867" y="150"/>
                  </a:cubicBezTo>
                  <a:lnTo>
                    <a:pt x="92766" y="183"/>
                  </a:lnTo>
                  <a:cubicBezTo>
                    <a:pt x="92666" y="250"/>
                    <a:pt x="92600" y="283"/>
                    <a:pt x="92600" y="283"/>
                  </a:cubicBezTo>
                  <a:lnTo>
                    <a:pt x="1134" y="53488"/>
                  </a:lnTo>
                  <a:cubicBezTo>
                    <a:pt x="901" y="53621"/>
                    <a:pt x="701" y="53788"/>
                    <a:pt x="534" y="53988"/>
                  </a:cubicBezTo>
                  <a:cubicBezTo>
                    <a:pt x="167" y="54422"/>
                    <a:pt x="0" y="54956"/>
                    <a:pt x="0" y="55489"/>
                  </a:cubicBezTo>
                  <a:lnTo>
                    <a:pt x="0" y="130676"/>
                  </a:lnTo>
                  <a:cubicBezTo>
                    <a:pt x="100" y="131777"/>
                    <a:pt x="734" y="132745"/>
                    <a:pt x="1735" y="133312"/>
                  </a:cubicBezTo>
                  <a:cubicBezTo>
                    <a:pt x="2294" y="133628"/>
                    <a:pt x="3277" y="133979"/>
                    <a:pt x="4195" y="133979"/>
                  </a:cubicBezTo>
                  <a:cubicBezTo>
                    <a:pt x="4538" y="133979"/>
                    <a:pt x="4872" y="133930"/>
                    <a:pt x="5171" y="133812"/>
                  </a:cubicBezTo>
                  <a:lnTo>
                    <a:pt x="4503" y="129242"/>
                  </a:lnTo>
                  <a:lnTo>
                    <a:pt x="92766" y="77839"/>
                  </a:lnTo>
                  <a:cubicBezTo>
                    <a:pt x="93534" y="77405"/>
                    <a:pt x="94001" y="76604"/>
                    <a:pt x="94001" y="75704"/>
                  </a:cubicBezTo>
                  <a:lnTo>
                    <a:pt x="94001" y="6021"/>
                  </a:lnTo>
                  <a:cubicBezTo>
                    <a:pt x="95402" y="5253"/>
                    <a:pt x="98137" y="3786"/>
                    <a:pt x="98137" y="3552"/>
                  </a:cubicBezTo>
                  <a:cubicBezTo>
                    <a:pt x="98137" y="3219"/>
                    <a:pt x="98170" y="2084"/>
                    <a:pt x="96269" y="783"/>
                  </a:cubicBezTo>
                  <a:cubicBezTo>
                    <a:pt x="95591" y="269"/>
                    <a:pt x="94766" y="1"/>
                    <a:pt x="93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1"/>
            <p:cNvSpPr/>
            <p:nvPr/>
          </p:nvSpPr>
          <p:spPr>
            <a:xfrm>
              <a:off x="2320150" y="700550"/>
              <a:ext cx="2440950" cy="1467300"/>
            </a:xfrm>
            <a:custGeom>
              <a:avLst/>
              <a:gdLst/>
              <a:ahLst/>
              <a:cxnLst/>
              <a:rect l="l" t="t" r="r" b="b"/>
              <a:pathLst>
                <a:path w="97638" h="58692" extrusionOk="0">
                  <a:moveTo>
                    <a:pt x="93398" y="1"/>
                  </a:moveTo>
                  <a:cubicBezTo>
                    <a:pt x="93042" y="1"/>
                    <a:pt x="92683" y="50"/>
                    <a:pt x="92334" y="150"/>
                  </a:cubicBezTo>
                  <a:lnTo>
                    <a:pt x="92233" y="183"/>
                  </a:lnTo>
                  <a:cubicBezTo>
                    <a:pt x="92133" y="250"/>
                    <a:pt x="92067" y="283"/>
                    <a:pt x="92067" y="283"/>
                  </a:cubicBezTo>
                  <a:lnTo>
                    <a:pt x="601" y="53488"/>
                  </a:lnTo>
                  <a:cubicBezTo>
                    <a:pt x="368" y="53621"/>
                    <a:pt x="168" y="53788"/>
                    <a:pt x="1" y="53988"/>
                  </a:cubicBezTo>
                  <a:lnTo>
                    <a:pt x="7907" y="58692"/>
                  </a:lnTo>
                  <a:lnTo>
                    <a:pt x="93468" y="11524"/>
                  </a:lnTo>
                  <a:lnTo>
                    <a:pt x="93468" y="6021"/>
                  </a:lnTo>
                  <a:cubicBezTo>
                    <a:pt x="94869" y="5253"/>
                    <a:pt x="97604" y="3786"/>
                    <a:pt x="97604" y="3552"/>
                  </a:cubicBezTo>
                  <a:cubicBezTo>
                    <a:pt x="97604" y="3219"/>
                    <a:pt x="97637" y="2084"/>
                    <a:pt x="95736" y="783"/>
                  </a:cubicBezTo>
                  <a:cubicBezTo>
                    <a:pt x="95058" y="269"/>
                    <a:pt x="94233" y="1"/>
                    <a:pt x="933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2410225" y="767675"/>
              <a:ext cx="2350025" cy="3279725"/>
            </a:xfrm>
            <a:custGeom>
              <a:avLst/>
              <a:gdLst/>
              <a:ahLst/>
              <a:cxnLst/>
              <a:rect l="l" t="t" r="r" b="b"/>
              <a:pathLst>
                <a:path w="94001" h="131189" extrusionOk="0">
                  <a:moveTo>
                    <a:pt x="93083" y="0"/>
                  </a:moveTo>
                  <a:cubicBezTo>
                    <a:pt x="92923" y="0"/>
                    <a:pt x="92757" y="42"/>
                    <a:pt x="92600" y="133"/>
                  </a:cubicBezTo>
                  <a:lnTo>
                    <a:pt x="1168" y="53338"/>
                  </a:lnTo>
                  <a:cubicBezTo>
                    <a:pt x="434" y="53772"/>
                    <a:pt x="1" y="54539"/>
                    <a:pt x="1" y="55373"/>
                  </a:cubicBezTo>
                  <a:lnTo>
                    <a:pt x="1" y="130527"/>
                  </a:lnTo>
                  <a:cubicBezTo>
                    <a:pt x="1" y="130905"/>
                    <a:pt x="325" y="131188"/>
                    <a:pt x="685" y="131188"/>
                  </a:cubicBezTo>
                  <a:cubicBezTo>
                    <a:pt x="801" y="131188"/>
                    <a:pt x="921" y="131159"/>
                    <a:pt x="1035" y="131094"/>
                  </a:cubicBezTo>
                  <a:lnTo>
                    <a:pt x="92767" y="77689"/>
                  </a:lnTo>
                  <a:cubicBezTo>
                    <a:pt x="93534" y="77255"/>
                    <a:pt x="94001" y="76455"/>
                    <a:pt x="94001" y="75554"/>
                  </a:cubicBezTo>
                  <a:lnTo>
                    <a:pt x="94001" y="934"/>
                  </a:lnTo>
                  <a:cubicBezTo>
                    <a:pt x="94001" y="382"/>
                    <a:pt x="93568" y="0"/>
                    <a:pt x="9308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2492775" y="891900"/>
              <a:ext cx="2185750" cy="2924150"/>
            </a:xfrm>
            <a:custGeom>
              <a:avLst/>
              <a:gdLst/>
              <a:ahLst/>
              <a:cxnLst/>
              <a:rect l="l" t="t" r="r" b="b"/>
              <a:pathLst>
                <a:path w="87430" h="116966" extrusionOk="0">
                  <a:moveTo>
                    <a:pt x="86574" y="1"/>
                  </a:moveTo>
                  <a:cubicBezTo>
                    <a:pt x="86425" y="1"/>
                    <a:pt x="86272" y="42"/>
                    <a:pt x="86129" y="134"/>
                  </a:cubicBezTo>
                  <a:lnTo>
                    <a:pt x="1068" y="49637"/>
                  </a:lnTo>
                  <a:cubicBezTo>
                    <a:pt x="401" y="50004"/>
                    <a:pt x="1" y="50737"/>
                    <a:pt x="1" y="51505"/>
                  </a:cubicBezTo>
                  <a:lnTo>
                    <a:pt x="1" y="116318"/>
                  </a:lnTo>
                  <a:cubicBezTo>
                    <a:pt x="1" y="116700"/>
                    <a:pt x="312" y="116965"/>
                    <a:pt x="653" y="116965"/>
                  </a:cubicBezTo>
                  <a:cubicBezTo>
                    <a:pt x="758" y="116965"/>
                    <a:pt x="866" y="116940"/>
                    <a:pt x="968" y="116885"/>
                  </a:cubicBezTo>
                  <a:lnTo>
                    <a:pt x="86262" y="67216"/>
                  </a:lnTo>
                  <a:cubicBezTo>
                    <a:pt x="86996" y="66816"/>
                    <a:pt x="87430" y="66048"/>
                    <a:pt x="87430" y="65214"/>
                  </a:cubicBezTo>
                  <a:lnTo>
                    <a:pt x="87430" y="868"/>
                  </a:lnTo>
                  <a:cubicBezTo>
                    <a:pt x="87430" y="369"/>
                    <a:pt x="87019" y="1"/>
                    <a:pt x="86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3430950" y="3188050"/>
              <a:ext cx="285225" cy="205675"/>
            </a:xfrm>
            <a:custGeom>
              <a:avLst/>
              <a:gdLst/>
              <a:ahLst/>
              <a:cxnLst/>
              <a:rect l="l" t="t" r="r" b="b"/>
              <a:pathLst>
                <a:path w="11409" h="8227" extrusionOk="0">
                  <a:moveTo>
                    <a:pt x="10251" y="1"/>
                  </a:moveTo>
                  <a:cubicBezTo>
                    <a:pt x="10058" y="1"/>
                    <a:pt x="9860" y="49"/>
                    <a:pt x="9674" y="154"/>
                  </a:cubicBezTo>
                  <a:lnTo>
                    <a:pt x="1302" y="5024"/>
                  </a:lnTo>
                  <a:cubicBezTo>
                    <a:pt x="501" y="5491"/>
                    <a:pt x="1" y="6359"/>
                    <a:pt x="1" y="7293"/>
                  </a:cubicBezTo>
                  <a:cubicBezTo>
                    <a:pt x="1" y="7844"/>
                    <a:pt x="434" y="8226"/>
                    <a:pt x="918" y="8226"/>
                  </a:cubicBezTo>
                  <a:cubicBezTo>
                    <a:pt x="1079" y="8226"/>
                    <a:pt x="1244" y="8184"/>
                    <a:pt x="1402" y="8093"/>
                  </a:cubicBezTo>
                  <a:lnTo>
                    <a:pt x="10408" y="2856"/>
                  </a:lnTo>
                  <a:cubicBezTo>
                    <a:pt x="11009" y="2523"/>
                    <a:pt x="11409" y="1855"/>
                    <a:pt x="11409" y="1155"/>
                  </a:cubicBezTo>
                  <a:cubicBezTo>
                    <a:pt x="11409" y="473"/>
                    <a:pt x="10854" y="1"/>
                    <a:pt x="102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1"/>
            <p:cNvSpPr/>
            <p:nvPr/>
          </p:nvSpPr>
          <p:spPr>
            <a:xfrm>
              <a:off x="3173275" y="1783500"/>
              <a:ext cx="455900" cy="541975"/>
            </a:xfrm>
            <a:custGeom>
              <a:avLst/>
              <a:gdLst/>
              <a:ahLst/>
              <a:cxnLst/>
              <a:rect l="l" t="t" r="r" b="b"/>
              <a:pathLst>
                <a:path w="18236" h="21679" extrusionOk="0">
                  <a:moveTo>
                    <a:pt x="11435" y="5155"/>
                  </a:moveTo>
                  <a:cubicBezTo>
                    <a:pt x="12975" y="5155"/>
                    <a:pt x="13951" y="6322"/>
                    <a:pt x="13743" y="8402"/>
                  </a:cubicBezTo>
                  <a:cubicBezTo>
                    <a:pt x="13477" y="10704"/>
                    <a:pt x="11742" y="13406"/>
                    <a:pt x="9607" y="14873"/>
                  </a:cubicBezTo>
                  <a:cubicBezTo>
                    <a:pt x="8569" y="15578"/>
                    <a:pt x="7595" y="15911"/>
                    <a:pt x="6780" y="15911"/>
                  </a:cubicBezTo>
                  <a:cubicBezTo>
                    <a:pt x="5395" y="15911"/>
                    <a:pt x="4470" y="14948"/>
                    <a:pt x="4470" y="13205"/>
                  </a:cubicBezTo>
                  <a:cubicBezTo>
                    <a:pt x="4470" y="10637"/>
                    <a:pt x="6538" y="7368"/>
                    <a:pt x="9107" y="5867"/>
                  </a:cubicBezTo>
                  <a:cubicBezTo>
                    <a:pt x="9958" y="5385"/>
                    <a:pt x="10752" y="5155"/>
                    <a:pt x="11435" y="5155"/>
                  </a:cubicBezTo>
                  <a:close/>
                  <a:moveTo>
                    <a:pt x="14699" y="0"/>
                  </a:moveTo>
                  <a:cubicBezTo>
                    <a:pt x="14531" y="0"/>
                    <a:pt x="14311" y="155"/>
                    <a:pt x="14177" y="396"/>
                  </a:cubicBezTo>
                  <a:lnTo>
                    <a:pt x="13810" y="963"/>
                  </a:lnTo>
                  <a:cubicBezTo>
                    <a:pt x="13710" y="1130"/>
                    <a:pt x="13543" y="1263"/>
                    <a:pt x="13343" y="1297"/>
                  </a:cubicBezTo>
                  <a:cubicBezTo>
                    <a:pt x="13260" y="1294"/>
                    <a:pt x="13177" y="1292"/>
                    <a:pt x="13094" y="1292"/>
                  </a:cubicBezTo>
                  <a:cubicBezTo>
                    <a:pt x="12349" y="1292"/>
                    <a:pt x="11632" y="1427"/>
                    <a:pt x="10941" y="1697"/>
                  </a:cubicBezTo>
                  <a:cubicBezTo>
                    <a:pt x="10898" y="1704"/>
                    <a:pt x="10860" y="1708"/>
                    <a:pt x="10826" y="1708"/>
                  </a:cubicBezTo>
                  <a:cubicBezTo>
                    <a:pt x="10703" y="1708"/>
                    <a:pt x="10641" y="1654"/>
                    <a:pt x="10641" y="1497"/>
                  </a:cubicBezTo>
                  <a:lnTo>
                    <a:pt x="10641" y="963"/>
                  </a:lnTo>
                  <a:cubicBezTo>
                    <a:pt x="10641" y="785"/>
                    <a:pt x="10552" y="696"/>
                    <a:pt x="10414" y="696"/>
                  </a:cubicBezTo>
                  <a:cubicBezTo>
                    <a:pt x="10345" y="696"/>
                    <a:pt x="10263" y="719"/>
                    <a:pt x="10174" y="763"/>
                  </a:cubicBezTo>
                  <a:lnTo>
                    <a:pt x="8039" y="2031"/>
                  </a:lnTo>
                  <a:cubicBezTo>
                    <a:pt x="7773" y="2164"/>
                    <a:pt x="7639" y="2431"/>
                    <a:pt x="7606" y="2731"/>
                  </a:cubicBezTo>
                  <a:lnTo>
                    <a:pt x="7606" y="3232"/>
                  </a:lnTo>
                  <a:cubicBezTo>
                    <a:pt x="7572" y="3432"/>
                    <a:pt x="7472" y="3632"/>
                    <a:pt x="7306" y="3765"/>
                  </a:cubicBezTo>
                  <a:cubicBezTo>
                    <a:pt x="6438" y="4499"/>
                    <a:pt x="5638" y="5300"/>
                    <a:pt x="4904" y="6167"/>
                  </a:cubicBezTo>
                  <a:cubicBezTo>
                    <a:pt x="4759" y="6312"/>
                    <a:pt x="4613" y="6407"/>
                    <a:pt x="4490" y="6407"/>
                  </a:cubicBezTo>
                  <a:cubicBezTo>
                    <a:pt x="4472" y="6407"/>
                    <a:pt x="4454" y="6405"/>
                    <a:pt x="4437" y="6401"/>
                  </a:cubicBezTo>
                  <a:lnTo>
                    <a:pt x="4070" y="6234"/>
                  </a:lnTo>
                  <a:cubicBezTo>
                    <a:pt x="4036" y="6222"/>
                    <a:pt x="4000" y="6217"/>
                    <a:pt x="3963" y="6217"/>
                  </a:cubicBezTo>
                  <a:cubicBezTo>
                    <a:pt x="3782" y="6217"/>
                    <a:pt x="3575" y="6351"/>
                    <a:pt x="3436" y="6601"/>
                  </a:cubicBezTo>
                  <a:lnTo>
                    <a:pt x="1902" y="9002"/>
                  </a:lnTo>
                  <a:cubicBezTo>
                    <a:pt x="1735" y="9269"/>
                    <a:pt x="1735" y="9536"/>
                    <a:pt x="1902" y="9636"/>
                  </a:cubicBezTo>
                  <a:lnTo>
                    <a:pt x="2369" y="9903"/>
                  </a:lnTo>
                  <a:cubicBezTo>
                    <a:pt x="2402" y="10003"/>
                    <a:pt x="2369" y="10137"/>
                    <a:pt x="2335" y="10237"/>
                  </a:cubicBezTo>
                  <a:cubicBezTo>
                    <a:pt x="1868" y="11171"/>
                    <a:pt x="1535" y="12171"/>
                    <a:pt x="1335" y="13205"/>
                  </a:cubicBezTo>
                  <a:cubicBezTo>
                    <a:pt x="1268" y="13406"/>
                    <a:pt x="1134" y="13606"/>
                    <a:pt x="968" y="13706"/>
                  </a:cubicBezTo>
                  <a:lnTo>
                    <a:pt x="434" y="14006"/>
                  </a:lnTo>
                  <a:cubicBezTo>
                    <a:pt x="167" y="14173"/>
                    <a:pt x="34" y="14440"/>
                    <a:pt x="0" y="14706"/>
                  </a:cubicBezTo>
                  <a:lnTo>
                    <a:pt x="0" y="16875"/>
                  </a:lnTo>
                  <a:cubicBezTo>
                    <a:pt x="0" y="17037"/>
                    <a:pt x="97" y="17135"/>
                    <a:pt x="234" y="17135"/>
                  </a:cubicBezTo>
                  <a:cubicBezTo>
                    <a:pt x="294" y="17135"/>
                    <a:pt x="363" y="17116"/>
                    <a:pt x="434" y="17075"/>
                  </a:cubicBezTo>
                  <a:lnTo>
                    <a:pt x="968" y="16775"/>
                  </a:lnTo>
                  <a:cubicBezTo>
                    <a:pt x="1031" y="16724"/>
                    <a:pt x="1095" y="16702"/>
                    <a:pt x="1151" y="16702"/>
                  </a:cubicBezTo>
                  <a:cubicBezTo>
                    <a:pt x="1242" y="16702"/>
                    <a:pt x="1314" y="16759"/>
                    <a:pt x="1335" y="16841"/>
                  </a:cubicBezTo>
                  <a:cubicBezTo>
                    <a:pt x="1501" y="17542"/>
                    <a:pt x="1835" y="18176"/>
                    <a:pt x="2335" y="18676"/>
                  </a:cubicBezTo>
                  <a:cubicBezTo>
                    <a:pt x="2435" y="18776"/>
                    <a:pt x="2402" y="18976"/>
                    <a:pt x="2269" y="19176"/>
                  </a:cubicBezTo>
                  <a:lnTo>
                    <a:pt x="1902" y="19777"/>
                  </a:lnTo>
                  <a:cubicBezTo>
                    <a:pt x="1735" y="20044"/>
                    <a:pt x="1735" y="20310"/>
                    <a:pt x="1902" y="20377"/>
                  </a:cubicBezTo>
                  <a:lnTo>
                    <a:pt x="4137" y="21678"/>
                  </a:lnTo>
                  <a:lnTo>
                    <a:pt x="4770" y="20377"/>
                  </a:lnTo>
                  <a:cubicBezTo>
                    <a:pt x="4837" y="20177"/>
                    <a:pt x="4870" y="19977"/>
                    <a:pt x="4870" y="19777"/>
                  </a:cubicBezTo>
                  <a:lnTo>
                    <a:pt x="4904" y="19777"/>
                  </a:lnTo>
                  <a:cubicBezTo>
                    <a:pt x="5704" y="19777"/>
                    <a:pt x="6538" y="19643"/>
                    <a:pt x="7306" y="19376"/>
                  </a:cubicBezTo>
                  <a:cubicBezTo>
                    <a:pt x="7347" y="19360"/>
                    <a:pt x="7387" y="19351"/>
                    <a:pt x="7423" y="19351"/>
                  </a:cubicBezTo>
                  <a:cubicBezTo>
                    <a:pt x="7531" y="19351"/>
                    <a:pt x="7606" y="19426"/>
                    <a:pt x="7606" y="19577"/>
                  </a:cubicBezTo>
                  <a:lnTo>
                    <a:pt x="7606" y="20110"/>
                  </a:lnTo>
                  <a:cubicBezTo>
                    <a:pt x="7606" y="20264"/>
                    <a:pt x="7692" y="20360"/>
                    <a:pt x="7818" y="20360"/>
                  </a:cubicBezTo>
                  <a:cubicBezTo>
                    <a:pt x="7884" y="20360"/>
                    <a:pt x="7960" y="20334"/>
                    <a:pt x="8039" y="20277"/>
                  </a:cubicBezTo>
                  <a:lnTo>
                    <a:pt x="10174" y="19043"/>
                  </a:lnTo>
                  <a:cubicBezTo>
                    <a:pt x="10441" y="18876"/>
                    <a:pt x="10608" y="18643"/>
                    <a:pt x="10641" y="18342"/>
                  </a:cubicBezTo>
                  <a:lnTo>
                    <a:pt x="10641" y="17842"/>
                  </a:lnTo>
                  <a:cubicBezTo>
                    <a:pt x="10641" y="17609"/>
                    <a:pt x="10741" y="17408"/>
                    <a:pt x="10941" y="17275"/>
                  </a:cubicBezTo>
                  <a:cubicBezTo>
                    <a:pt x="11809" y="16574"/>
                    <a:pt x="12609" y="15774"/>
                    <a:pt x="13343" y="14907"/>
                  </a:cubicBezTo>
                  <a:cubicBezTo>
                    <a:pt x="13455" y="14739"/>
                    <a:pt x="13614" y="14665"/>
                    <a:pt x="13741" y="14665"/>
                  </a:cubicBezTo>
                  <a:cubicBezTo>
                    <a:pt x="13765" y="14665"/>
                    <a:pt x="13789" y="14668"/>
                    <a:pt x="13810" y="14673"/>
                  </a:cubicBezTo>
                  <a:lnTo>
                    <a:pt x="14177" y="14840"/>
                  </a:lnTo>
                  <a:cubicBezTo>
                    <a:pt x="14202" y="14850"/>
                    <a:pt x="14230" y="14855"/>
                    <a:pt x="14260" y="14855"/>
                  </a:cubicBezTo>
                  <a:cubicBezTo>
                    <a:pt x="14431" y="14855"/>
                    <a:pt x="14669" y="14700"/>
                    <a:pt x="14811" y="14473"/>
                  </a:cubicBezTo>
                  <a:lnTo>
                    <a:pt x="16345" y="12071"/>
                  </a:lnTo>
                  <a:cubicBezTo>
                    <a:pt x="16512" y="11804"/>
                    <a:pt x="16512" y="11504"/>
                    <a:pt x="16345" y="11437"/>
                  </a:cubicBezTo>
                  <a:lnTo>
                    <a:pt x="15945" y="11271"/>
                  </a:lnTo>
                  <a:cubicBezTo>
                    <a:pt x="15845" y="11237"/>
                    <a:pt x="15812" y="11037"/>
                    <a:pt x="15912" y="10837"/>
                  </a:cubicBezTo>
                  <a:cubicBezTo>
                    <a:pt x="16345" y="9870"/>
                    <a:pt x="16679" y="8902"/>
                    <a:pt x="16912" y="7868"/>
                  </a:cubicBezTo>
                  <a:cubicBezTo>
                    <a:pt x="16946" y="7635"/>
                    <a:pt x="17079" y="7468"/>
                    <a:pt x="17279" y="7335"/>
                  </a:cubicBezTo>
                  <a:lnTo>
                    <a:pt x="17813" y="7034"/>
                  </a:lnTo>
                  <a:cubicBezTo>
                    <a:pt x="18047" y="6901"/>
                    <a:pt x="18180" y="6634"/>
                    <a:pt x="18213" y="6334"/>
                  </a:cubicBezTo>
                  <a:lnTo>
                    <a:pt x="18213" y="4199"/>
                  </a:lnTo>
                  <a:cubicBezTo>
                    <a:pt x="18236" y="4021"/>
                    <a:pt x="18154" y="3917"/>
                    <a:pt x="18028" y="3917"/>
                  </a:cubicBezTo>
                  <a:cubicBezTo>
                    <a:pt x="17965" y="3917"/>
                    <a:pt x="17891" y="3943"/>
                    <a:pt x="17813" y="3999"/>
                  </a:cubicBezTo>
                  <a:lnTo>
                    <a:pt x="17279" y="4299"/>
                  </a:lnTo>
                  <a:cubicBezTo>
                    <a:pt x="17204" y="4337"/>
                    <a:pt x="17139" y="4355"/>
                    <a:pt x="17084" y="4355"/>
                  </a:cubicBezTo>
                  <a:cubicBezTo>
                    <a:pt x="16993" y="4355"/>
                    <a:pt x="16933" y="4303"/>
                    <a:pt x="16912" y="4199"/>
                  </a:cubicBezTo>
                  <a:cubicBezTo>
                    <a:pt x="16746" y="3532"/>
                    <a:pt x="16379" y="2898"/>
                    <a:pt x="15912" y="2364"/>
                  </a:cubicBezTo>
                  <a:cubicBezTo>
                    <a:pt x="15812" y="2264"/>
                    <a:pt x="15845" y="2064"/>
                    <a:pt x="15945" y="1864"/>
                  </a:cubicBezTo>
                  <a:lnTo>
                    <a:pt x="16345" y="1297"/>
                  </a:lnTo>
                  <a:cubicBezTo>
                    <a:pt x="16512" y="1030"/>
                    <a:pt x="16512" y="730"/>
                    <a:pt x="16345" y="663"/>
                  </a:cubicBezTo>
                  <a:lnTo>
                    <a:pt x="14811" y="29"/>
                  </a:lnTo>
                  <a:cubicBezTo>
                    <a:pt x="14778" y="10"/>
                    <a:pt x="14740" y="0"/>
                    <a:pt x="146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1"/>
            <p:cNvSpPr/>
            <p:nvPr/>
          </p:nvSpPr>
          <p:spPr>
            <a:xfrm>
              <a:off x="3172425" y="1783850"/>
              <a:ext cx="456750" cy="541625"/>
            </a:xfrm>
            <a:custGeom>
              <a:avLst/>
              <a:gdLst/>
              <a:ahLst/>
              <a:cxnLst/>
              <a:rect l="l" t="t" r="r" b="b"/>
              <a:pathLst>
                <a:path w="18270" h="21665" extrusionOk="0">
                  <a:moveTo>
                    <a:pt x="11469" y="5141"/>
                  </a:moveTo>
                  <a:cubicBezTo>
                    <a:pt x="13009" y="5141"/>
                    <a:pt x="13985" y="6308"/>
                    <a:pt x="13777" y="8388"/>
                  </a:cubicBezTo>
                  <a:cubicBezTo>
                    <a:pt x="13511" y="10690"/>
                    <a:pt x="11776" y="13392"/>
                    <a:pt x="9641" y="14859"/>
                  </a:cubicBezTo>
                  <a:cubicBezTo>
                    <a:pt x="8603" y="15564"/>
                    <a:pt x="7624" y="15897"/>
                    <a:pt x="6804" y="15897"/>
                  </a:cubicBezTo>
                  <a:cubicBezTo>
                    <a:pt x="5409" y="15897"/>
                    <a:pt x="4471" y="14934"/>
                    <a:pt x="4471" y="13191"/>
                  </a:cubicBezTo>
                  <a:cubicBezTo>
                    <a:pt x="4471" y="10623"/>
                    <a:pt x="6572" y="7354"/>
                    <a:pt x="9141" y="5853"/>
                  </a:cubicBezTo>
                  <a:cubicBezTo>
                    <a:pt x="9992" y="5371"/>
                    <a:pt x="10786" y="5141"/>
                    <a:pt x="11469" y="5141"/>
                  </a:cubicBezTo>
                  <a:close/>
                  <a:moveTo>
                    <a:pt x="14762" y="1"/>
                  </a:moveTo>
                  <a:cubicBezTo>
                    <a:pt x="14591" y="1"/>
                    <a:pt x="14353" y="155"/>
                    <a:pt x="14211" y="382"/>
                  </a:cubicBezTo>
                  <a:lnTo>
                    <a:pt x="13844" y="983"/>
                  </a:lnTo>
                  <a:cubicBezTo>
                    <a:pt x="13744" y="1149"/>
                    <a:pt x="13577" y="1283"/>
                    <a:pt x="13377" y="1283"/>
                  </a:cubicBezTo>
                  <a:cubicBezTo>
                    <a:pt x="12843" y="1283"/>
                    <a:pt x="12310" y="1316"/>
                    <a:pt x="11776" y="1450"/>
                  </a:cubicBezTo>
                  <a:cubicBezTo>
                    <a:pt x="11509" y="1516"/>
                    <a:pt x="11242" y="1583"/>
                    <a:pt x="10942" y="1683"/>
                  </a:cubicBezTo>
                  <a:cubicBezTo>
                    <a:pt x="10900" y="1700"/>
                    <a:pt x="10861" y="1708"/>
                    <a:pt x="10825" y="1708"/>
                  </a:cubicBezTo>
                  <a:cubicBezTo>
                    <a:pt x="10717" y="1708"/>
                    <a:pt x="10642" y="1633"/>
                    <a:pt x="10642" y="1483"/>
                  </a:cubicBezTo>
                  <a:lnTo>
                    <a:pt x="10642" y="949"/>
                  </a:lnTo>
                  <a:cubicBezTo>
                    <a:pt x="10675" y="849"/>
                    <a:pt x="10609" y="782"/>
                    <a:pt x="10542" y="716"/>
                  </a:cubicBezTo>
                  <a:cubicBezTo>
                    <a:pt x="10408" y="716"/>
                    <a:pt x="10308" y="716"/>
                    <a:pt x="10208" y="782"/>
                  </a:cubicBezTo>
                  <a:lnTo>
                    <a:pt x="8040" y="2017"/>
                  </a:lnTo>
                  <a:cubicBezTo>
                    <a:pt x="7807" y="2183"/>
                    <a:pt x="7640" y="2450"/>
                    <a:pt x="7606" y="2717"/>
                  </a:cubicBezTo>
                  <a:lnTo>
                    <a:pt x="7606" y="3218"/>
                  </a:lnTo>
                  <a:cubicBezTo>
                    <a:pt x="7573" y="3418"/>
                    <a:pt x="7473" y="3618"/>
                    <a:pt x="7306" y="3751"/>
                  </a:cubicBezTo>
                  <a:cubicBezTo>
                    <a:pt x="6439" y="4485"/>
                    <a:pt x="5638" y="5252"/>
                    <a:pt x="4904" y="6153"/>
                  </a:cubicBezTo>
                  <a:cubicBezTo>
                    <a:pt x="4800" y="6284"/>
                    <a:pt x="4653" y="6374"/>
                    <a:pt x="4531" y="6374"/>
                  </a:cubicBezTo>
                  <a:cubicBezTo>
                    <a:pt x="4498" y="6374"/>
                    <a:pt x="4466" y="6367"/>
                    <a:pt x="4437" y="6353"/>
                  </a:cubicBezTo>
                  <a:lnTo>
                    <a:pt x="4071" y="6220"/>
                  </a:lnTo>
                  <a:cubicBezTo>
                    <a:pt x="4037" y="6200"/>
                    <a:pt x="3998" y="6190"/>
                    <a:pt x="3957" y="6190"/>
                  </a:cubicBezTo>
                  <a:cubicBezTo>
                    <a:pt x="3789" y="6190"/>
                    <a:pt x="3570" y="6340"/>
                    <a:pt x="3437" y="6553"/>
                  </a:cubicBezTo>
                  <a:lnTo>
                    <a:pt x="1902" y="8988"/>
                  </a:lnTo>
                  <a:cubicBezTo>
                    <a:pt x="1736" y="9255"/>
                    <a:pt x="1736" y="9522"/>
                    <a:pt x="1902" y="9589"/>
                  </a:cubicBezTo>
                  <a:lnTo>
                    <a:pt x="2369" y="9856"/>
                  </a:lnTo>
                  <a:cubicBezTo>
                    <a:pt x="2403" y="9989"/>
                    <a:pt x="2369" y="10123"/>
                    <a:pt x="2336" y="10223"/>
                  </a:cubicBezTo>
                  <a:cubicBezTo>
                    <a:pt x="1869" y="11157"/>
                    <a:pt x="1569" y="12157"/>
                    <a:pt x="1335" y="13191"/>
                  </a:cubicBezTo>
                  <a:cubicBezTo>
                    <a:pt x="1269" y="13392"/>
                    <a:pt x="1135" y="13592"/>
                    <a:pt x="968" y="13692"/>
                  </a:cubicBezTo>
                  <a:lnTo>
                    <a:pt x="435" y="13992"/>
                  </a:lnTo>
                  <a:cubicBezTo>
                    <a:pt x="201" y="14159"/>
                    <a:pt x="34" y="14426"/>
                    <a:pt x="1" y="14692"/>
                  </a:cubicBezTo>
                  <a:lnTo>
                    <a:pt x="1" y="16861"/>
                  </a:lnTo>
                  <a:cubicBezTo>
                    <a:pt x="1" y="17023"/>
                    <a:pt x="97" y="17121"/>
                    <a:pt x="235" y="17121"/>
                  </a:cubicBezTo>
                  <a:cubicBezTo>
                    <a:pt x="295" y="17121"/>
                    <a:pt x="363" y="17102"/>
                    <a:pt x="435" y="17061"/>
                  </a:cubicBezTo>
                  <a:lnTo>
                    <a:pt x="968" y="16727"/>
                  </a:lnTo>
                  <a:cubicBezTo>
                    <a:pt x="1024" y="16694"/>
                    <a:pt x="1080" y="16679"/>
                    <a:pt x="1130" y="16679"/>
                  </a:cubicBezTo>
                  <a:cubicBezTo>
                    <a:pt x="1231" y="16679"/>
                    <a:pt x="1313" y="16738"/>
                    <a:pt x="1335" y="16827"/>
                  </a:cubicBezTo>
                  <a:cubicBezTo>
                    <a:pt x="1502" y="17528"/>
                    <a:pt x="1836" y="18128"/>
                    <a:pt x="2336" y="18662"/>
                  </a:cubicBezTo>
                  <a:cubicBezTo>
                    <a:pt x="2436" y="18762"/>
                    <a:pt x="2403" y="18962"/>
                    <a:pt x="2269" y="19162"/>
                  </a:cubicBezTo>
                  <a:lnTo>
                    <a:pt x="1902" y="19763"/>
                  </a:lnTo>
                  <a:cubicBezTo>
                    <a:pt x="1736" y="20030"/>
                    <a:pt x="1736" y="20296"/>
                    <a:pt x="1902" y="20363"/>
                  </a:cubicBezTo>
                  <a:lnTo>
                    <a:pt x="4137" y="21664"/>
                  </a:lnTo>
                  <a:lnTo>
                    <a:pt x="4804" y="20363"/>
                  </a:lnTo>
                  <a:cubicBezTo>
                    <a:pt x="4838" y="20163"/>
                    <a:pt x="4871" y="19963"/>
                    <a:pt x="4871" y="19763"/>
                  </a:cubicBezTo>
                  <a:lnTo>
                    <a:pt x="4938" y="19763"/>
                  </a:lnTo>
                  <a:cubicBezTo>
                    <a:pt x="5738" y="19763"/>
                    <a:pt x="6572" y="19629"/>
                    <a:pt x="7340" y="19362"/>
                  </a:cubicBezTo>
                  <a:cubicBezTo>
                    <a:pt x="7381" y="19346"/>
                    <a:pt x="7421" y="19337"/>
                    <a:pt x="7457" y="19337"/>
                  </a:cubicBezTo>
                  <a:cubicBezTo>
                    <a:pt x="7565" y="19337"/>
                    <a:pt x="7640" y="19412"/>
                    <a:pt x="7640" y="19563"/>
                  </a:cubicBezTo>
                  <a:lnTo>
                    <a:pt x="7640" y="20096"/>
                  </a:lnTo>
                  <a:cubicBezTo>
                    <a:pt x="7640" y="20250"/>
                    <a:pt x="7726" y="20331"/>
                    <a:pt x="7852" y="20331"/>
                  </a:cubicBezTo>
                  <a:cubicBezTo>
                    <a:pt x="7917" y="20331"/>
                    <a:pt x="7993" y="20309"/>
                    <a:pt x="8073" y="20263"/>
                  </a:cubicBezTo>
                  <a:lnTo>
                    <a:pt x="10242" y="19029"/>
                  </a:lnTo>
                  <a:cubicBezTo>
                    <a:pt x="10475" y="18862"/>
                    <a:pt x="10642" y="18629"/>
                    <a:pt x="10675" y="18328"/>
                  </a:cubicBezTo>
                  <a:lnTo>
                    <a:pt x="10675" y="17828"/>
                  </a:lnTo>
                  <a:cubicBezTo>
                    <a:pt x="10709" y="17595"/>
                    <a:pt x="10809" y="17394"/>
                    <a:pt x="10975" y="17261"/>
                  </a:cubicBezTo>
                  <a:cubicBezTo>
                    <a:pt x="11843" y="16560"/>
                    <a:pt x="12643" y="15760"/>
                    <a:pt x="13377" y="14893"/>
                  </a:cubicBezTo>
                  <a:cubicBezTo>
                    <a:pt x="13493" y="14747"/>
                    <a:pt x="13660" y="14653"/>
                    <a:pt x="13789" y="14653"/>
                  </a:cubicBezTo>
                  <a:cubicBezTo>
                    <a:pt x="13809" y="14653"/>
                    <a:pt x="13827" y="14655"/>
                    <a:pt x="13844" y="14659"/>
                  </a:cubicBezTo>
                  <a:lnTo>
                    <a:pt x="14211" y="14826"/>
                  </a:lnTo>
                  <a:cubicBezTo>
                    <a:pt x="14236" y="14836"/>
                    <a:pt x="14264" y="14841"/>
                    <a:pt x="14294" y="14841"/>
                  </a:cubicBezTo>
                  <a:cubicBezTo>
                    <a:pt x="14465" y="14841"/>
                    <a:pt x="14703" y="14686"/>
                    <a:pt x="14845" y="14459"/>
                  </a:cubicBezTo>
                  <a:lnTo>
                    <a:pt x="16346" y="12057"/>
                  </a:lnTo>
                  <a:cubicBezTo>
                    <a:pt x="16546" y="11790"/>
                    <a:pt x="16546" y="11490"/>
                    <a:pt x="16346" y="11423"/>
                  </a:cubicBezTo>
                  <a:lnTo>
                    <a:pt x="16012" y="11290"/>
                  </a:lnTo>
                  <a:cubicBezTo>
                    <a:pt x="15879" y="11223"/>
                    <a:pt x="15846" y="11023"/>
                    <a:pt x="15946" y="10823"/>
                  </a:cubicBezTo>
                  <a:cubicBezTo>
                    <a:pt x="16379" y="9889"/>
                    <a:pt x="16713" y="8888"/>
                    <a:pt x="16946" y="7854"/>
                  </a:cubicBezTo>
                  <a:cubicBezTo>
                    <a:pt x="16980" y="7654"/>
                    <a:pt x="17113" y="7454"/>
                    <a:pt x="17313" y="7354"/>
                  </a:cubicBezTo>
                  <a:lnTo>
                    <a:pt x="17847" y="7020"/>
                  </a:lnTo>
                  <a:cubicBezTo>
                    <a:pt x="18081" y="6887"/>
                    <a:pt x="18214" y="6620"/>
                    <a:pt x="18247" y="6353"/>
                  </a:cubicBezTo>
                  <a:lnTo>
                    <a:pt x="18247" y="4185"/>
                  </a:lnTo>
                  <a:cubicBezTo>
                    <a:pt x="18270" y="4007"/>
                    <a:pt x="18188" y="3903"/>
                    <a:pt x="18062" y="3903"/>
                  </a:cubicBezTo>
                  <a:cubicBezTo>
                    <a:pt x="17999" y="3903"/>
                    <a:pt x="17925" y="3929"/>
                    <a:pt x="17847" y="3985"/>
                  </a:cubicBezTo>
                  <a:lnTo>
                    <a:pt x="17313" y="4285"/>
                  </a:lnTo>
                  <a:cubicBezTo>
                    <a:pt x="17238" y="4323"/>
                    <a:pt x="17173" y="4341"/>
                    <a:pt x="17118" y="4341"/>
                  </a:cubicBezTo>
                  <a:cubicBezTo>
                    <a:pt x="17027" y="4341"/>
                    <a:pt x="16967" y="4289"/>
                    <a:pt x="16946" y="4185"/>
                  </a:cubicBezTo>
                  <a:cubicBezTo>
                    <a:pt x="16746" y="3518"/>
                    <a:pt x="16413" y="2884"/>
                    <a:pt x="15946" y="2384"/>
                  </a:cubicBezTo>
                  <a:cubicBezTo>
                    <a:pt x="15846" y="2284"/>
                    <a:pt x="15879" y="2083"/>
                    <a:pt x="16012" y="1883"/>
                  </a:cubicBezTo>
                  <a:lnTo>
                    <a:pt x="16379" y="1283"/>
                  </a:lnTo>
                  <a:cubicBezTo>
                    <a:pt x="16546" y="1016"/>
                    <a:pt x="16546" y="749"/>
                    <a:pt x="16379" y="682"/>
                  </a:cubicBezTo>
                  <a:lnTo>
                    <a:pt x="14845" y="15"/>
                  </a:lnTo>
                  <a:cubicBezTo>
                    <a:pt x="14820" y="5"/>
                    <a:pt x="14792" y="1"/>
                    <a:pt x="147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3624425" y="1881800"/>
              <a:ext cx="56725" cy="56525"/>
            </a:xfrm>
            <a:custGeom>
              <a:avLst/>
              <a:gdLst/>
              <a:ahLst/>
              <a:cxnLst/>
              <a:rect l="l" t="t" r="r" b="b"/>
              <a:pathLst>
                <a:path w="2269" h="2261" extrusionOk="0">
                  <a:moveTo>
                    <a:pt x="67" y="0"/>
                  </a:moveTo>
                  <a:lnTo>
                    <a:pt x="1" y="1301"/>
                  </a:lnTo>
                  <a:cubicBezTo>
                    <a:pt x="367" y="1635"/>
                    <a:pt x="768" y="1935"/>
                    <a:pt x="1168" y="2235"/>
                  </a:cubicBezTo>
                  <a:cubicBezTo>
                    <a:pt x="1251" y="2252"/>
                    <a:pt x="1343" y="2260"/>
                    <a:pt x="1439" y="2260"/>
                  </a:cubicBezTo>
                  <a:cubicBezTo>
                    <a:pt x="1535" y="2260"/>
                    <a:pt x="1635" y="2252"/>
                    <a:pt x="1735" y="2235"/>
                  </a:cubicBezTo>
                  <a:lnTo>
                    <a:pt x="2269" y="13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3365075" y="2289575"/>
              <a:ext cx="58400" cy="34225"/>
            </a:xfrm>
            <a:custGeom>
              <a:avLst/>
              <a:gdLst/>
              <a:ahLst/>
              <a:cxnLst/>
              <a:rect l="l" t="t" r="r" b="b"/>
              <a:pathLst>
                <a:path w="2336" h="1369" extrusionOk="0">
                  <a:moveTo>
                    <a:pt x="1168" y="1"/>
                  </a:moveTo>
                  <a:lnTo>
                    <a:pt x="0" y="67"/>
                  </a:lnTo>
                  <a:lnTo>
                    <a:pt x="2269" y="1368"/>
                  </a:lnTo>
                  <a:lnTo>
                    <a:pt x="2335" y="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3173275" y="1783500"/>
              <a:ext cx="455900" cy="541975"/>
            </a:xfrm>
            <a:custGeom>
              <a:avLst/>
              <a:gdLst/>
              <a:ahLst/>
              <a:cxnLst/>
              <a:rect l="l" t="t" r="r" b="b"/>
              <a:pathLst>
                <a:path w="18236" h="21679" extrusionOk="0">
                  <a:moveTo>
                    <a:pt x="11435" y="5155"/>
                  </a:moveTo>
                  <a:cubicBezTo>
                    <a:pt x="12975" y="5155"/>
                    <a:pt x="13951" y="6322"/>
                    <a:pt x="13743" y="8402"/>
                  </a:cubicBezTo>
                  <a:cubicBezTo>
                    <a:pt x="13477" y="10704"/>
                    <a:pt x="11742" y="13406"/>
                    <a:pt x="9607" y="14873"/>
                  </a:cubicBezTo>
                  <a:cubicBezTo>
                    <a:pt x="8569" y="15578"/>
                    <a:pt x="7595" y="15911"/>
                    <a:pt x="6780" y="15911"/>
                  </a:cubicBezTo>
                  <a:cubicBezTo>
                    <a:pt x="5395" y="15911"/>
                    <a:pt x="4470" y="14948"/>
                    <a:pt x="4470" y="13205"/>
                  </a:cubicBezTo>
                  <a:cubicBezTo>
                    <a:pt x="4470" y="10637"/>
                    <a:pt x="6538" y="7368"/>
                    <a:pt x="9107" y="5867"/>
                  </a:cubicBezTo>
                  <a:cubicBezTo>
                    <a:pt x="9958" y="5385"/>
                    <a:pt x="10752" y="5155"/>
                    <a:pt x="11435" y="5155"/>
                  </a:cubicBezTo>
                  <a:close/>
                  <a:moveTo>
                    <a:pt x="14699" y="0"/>
                  </a:moveTo>
                  <a:cubicBezTo>
                    <a:pt x="14531" y="0"/>
                    <a:pt x="14311" y="155"/>
                    <a:pt x="14177" y="396"/>
                  </a:cubicBezTo>
                  <a:lnTo>
                    <a:pt x="13810" y="963"/>
                  </a:lnTo>
                  <a:cubicBezTo>
                    <a:pt x="13710" y="1130"/>
                    <a:pt x="13543" y="1263"/>
                    <a:pt x="13343" y="1297"/>
                  </a:cubicBezTo>
                  <a:cubicBezTo>
                    <a:pt x="13260" y="1294"/>
                    <a:pt x="13177" y="1292"/>
                    <a:pt x="13094" y="1292"/>
                  </a:cubicBezTo>
                  <a:cubicBezTo>
                    <a:pt x="12349" y="1292"/>
                    <a:pt x="11632" y="1427"/>
                    <a:pt x="10941" y="1697"/>
                  </a:cubicBezTo>
                  <a:cubicBezTo>
                    <a:pt x="10898" y="1704"/>
                    <a:pt x="10860" y="1708"/>
                    <a:pt x="10826" y="1708"/>
                  </a:cubicBezTo>
                  <a:cubicBezTo>
                    <a:pt x="10703" y="1708"/>
                    <a:pt x="10641" y="1654"/>
                    <a:pt x="10641" y="1497"/>
                  </a:cubicBezTo>
                  <a:lnTo>
                    <a:pt x="10641" y="963"/>
                  </a:lnTo>
                  <a:cubicBezTo>
                    <a:pt x="10641" y="785"/>
                    <a:pt x="10552" y="696"/>
                    <a:pt x="10414" y="696"/>
                  </a:cubicBezTo>
                  <a:cubicBezTo>
                    <a:pt x="10345" y="696"/>
                    <a:pt x="10263" y="719"/>
                    <a:pt x="10174" y="763"/>
                  </a:cubicBezTo>
                  <a:lnTo>
                    <a:pt x="8039" y="2031"/>
                  </a:lnTo>
                  <a:cubicBezTo>
                    <a:pt x="7773" y="2164"/>
                    <a:pt x="7639" y="2431"/>
                    <a:pt x="7606" y="2731"/>
                  </a:cubicBezTo>
                  <a:lnTo>
                    <a:pt x="7606" y="3232"/>
                  </a:lnTo>
                  <a:cubicBezTo>
                    <a:pt x="7572" y="3432"/>
                    <a:pt x="7472" y="3632"/>
                    <a:pt x="7306" y="3765"/>
                  </a:cubicBezTo>
                  <a:cubicBezTo>
                    <a:pt x="6438" y="4499"/>
                    <a:pt x="5638" y="5300"/>
                    <a:pt x="4904" y="6167"/>
                  </a:cubicBezTo>
                  <a:cubicBezTo>
                    <a:pt x="4759" y="6312"/>
                    <a:pt x="4613" y="6407"/>
                    <a:pt x="4490" y="6407"/>
                  </a:cubicBezTo>
                  <a:cubicBezTo>
                    <a:pt x="4472" y="6407"/>
                    <a:pt x="4454" y="6405"/>
                    <a:pt x="4437" y="6401"/>
                  </a:cubicBezTo>
                  <a:lnTo>
                    <a:pt x="4070" y="6234"/>
                  </a:lnTo>
                  <a:cubicBezTo>
                    <a:pt x="4036" y="6222"/>
                    <a:pt x="4000" y="6217"/>
                    <a:pt x="3963" y="6217"/>
                  </a:cubicBezTo>
                  <a:cubicBezTo>
                    <a:pt x="3782" y="6217"/>
                    <a:pt x="3575" y="6351"/>
                    <a:pt x="3436" y="6601"/>
                  </a:cubicBezTo>
                  <a:lnTo>
                    <a:pt x="1902" y="9002"/>
                  </a:lnTo>
                  <a:cubicBezTo>
                    <a:pt x="1735" y="9269"/>
                    <a:pt x="1735" y="9536"/>
                    <a:pt x="1902" y="9636"/>
                  </a:cubicBezTo>
                  <a:lnTo>
                    <a:pt x="2369" y="9903"/>
                  </a:lnTo>
                  <a:cubicBezTo>
                    <a:pt x="2402" y="10003"/>
                    <a:pt x="2369" y="10137"/>
                    <a:pt x="2335" y="10237"/>
                  </a:cubicBezTo>
                  <a:cubicBezTo>
                    <a:pt x="1868" y="11171"/>
                    <a:pt x="1535" y="12171"/>
                    <a:pt x="1335" y="13205"/>
                  </a:cubicBezTo>
                  <a:cubicBezTo>
                    <a:pt x="1268" y="13406"/>
                    <a:pt x="1134" y="13606"/>
                    <a:pt x="968" y="13706"/>
                  </a:cubicBezTo>
                  <a:lnTo>
                    <a:pt x="434" y="14006"/>
                  </a:lnTo>
                  <a:cubicBezTo>
                    <a:pt x="167" y="14173"/>
                    <a:pt x="34" y="14440"/>
                    <a:pt x="0" y="14706"/>
                  </a:cubicBezTo>
                  <a:lnTo>
                    <a:pt x="0" y="16875"/>
                  </a:lnTo>
                  <a:cubicBezTo>
                    <a:pt x="0" y="17037"/>
                    <a:pt x="97" y="17135"/>
                    <a:pt x="234" y="17135"/>
                  </a:cubicBezTo>
                  <a:cubicBezTo>
                    <a:pt x="294" y="17135"/>
                    <a:pt x="363" y="17116"/>
                    <a:pt x="434" y="17075"/>
                  </a:cubicBezTo>
                  <a:lnTo>
                    <a:pt x="968" y="16775"/>
                  </a:lnTo>
                  <a:cubicBezTo>
                    <a:pt x="1031" y="16724"/>
                    <a:pt x="1095" y="16702"/>
                    <a:pt x="1151" y="16702"/>
                  </a:cubicBezTo>
                  <a:cubicBezTo>
                    <a:pt x="1242" y="16702"/>
                    <a:pt x="1314" y="16759"/>
                    <a:pt x="1335" y="16841"/>
                  </a:cubicBezTo>
                  <a:cubicBezTo>
                    <a:pt x="1501" y="17542"/>
                    <a:pt x="1835" y="18176"/>
                    <a:pt x="2335" y="18676"/>
                  </a:cubicBezTo>
                  <a:cubicBezTo>
                    <a:pt x="2435" y="18776"/>
                    <a:pt x="2402" y="18976"/>
                    <a:pt x="2269" y="19176"/>
                  </a:cubicBezTo>
                  <a:lnTo>
                    <a:pt x="1902" y="19777"/>
                  </a:lnTo>
                  <a:cubicBezTo>
                    <a:pt x="1735" y="20044"/>
                    <a:pt x="1735" y="20310"/>
                    <a:pt x="1902" y="20377"/>
                  </a:cubicBezTo>
                  <a:lnTo>
                    <a:pt x="4137" y="21678"/>
                  </a:lnTo>
                  <a:lnTo>
                    <a:pt x="4770" y="20377"/>
                  </a:lnTo>
                  <a:cubicBezTo>
                    <a:pt x="4837" y="20177"/>
                    <a:pt x="4870" y="19977"/>
                    <a:pt x="4870" y="19777"/>
                  </a:cubicBezTo>
                  <a:lnTo>
                    <a:pt x="4904" y="19777"/>
                  </a:lnTo>
                  <a:cubicBezTo>
                    <a:pt x="5704" y="19777"/>
                    <a:pt x="6538" y="19643"/>
                    <a:pt x="7306" y="19376"/>
                  </a:cubicBezTo>
                  <a:cubicBezTo>
                    <a:pt x="7347" y="19360"/>
                    <a:pt x="7387" y="19351"/>
                    <a:pt x="7423" y="19351"/>
                  </a:cubicBezTo>
                  <a:cubicBezTo>
                    <a:pt x="7531" y="19351"/>
                    <a:pt x="7606" y="19426"/>
                    <a:pt x="7606" y="19577"/>
                  </a:cubicBezTo>
                  <a:lnTo>
                    <a:pt x="7606" y="20110"/>
                  </a:lnTo>
                  <a:cubicBezTo>
                    <a:pt x="7606" y="20264"/>
                    <a:pt x="7692" y="20360"/>
                    <a:pt x="7818" y="20360"/>
                  </a:cubicBezTo>
                  <a:cubicBezTo>
                    <a:pt x="7884" y="20360"/>
                    <a:pt x="7960" y="20334"/>
                    <a:pt x="8039" y="20277"/>
                  </a:cubicBezTo>
                  <a:lnTo>
                    <a:pt x="10174" y="19043"/>
                  </a:lnTo>
                  <a:cubicBezTo>
                    <a:pt x="10441" y="18876"/>
                    <a:pt x="10608" y="18643"/>
                    <a:pt x="10641" y="18342"/>
                  </a:cubicBezTo>
                  <a:lnTo>
                    <a:pt x="10641" y="17842"/>
                  </a:lnTo>
                  <a:cubicBezTo>
                    <a:pt x="10641" y="17609"/>
                    <a:pt x="10741" y="17408"/>
                    <a:pt x="10941" y="17275"/>
                  </a:cubicBezTo>
                  <a:cubicBezTo>
                    <a:pt x="11809" y="16574"/>
                    <a:pt x="12609" y="15774"/>
                    <a:pt x="13343" y="14907"/>
                  </a:cubicBezTo>
                  <a:cubicBezTo>
                    <a:pt x="13455" y="14739"/>
                    <a:pt x="13614" y="14665"/>
                    <a:pt x="13741" y="14665"/>
                  </a:cubicBezTo>
                  <a:cubicBezTo>
                    <a:pt x="13765" y="14665"/>
                    <a:pt x="13789" y="14668"/>
                    <a:pt x="13810" y="14673"/>
                  </a:cubicBezTo>
                  <a:lnTo>
                    <a:pt x="14177" y="14840"/>
                  </a:lnTo>
                  <a:cubicBezTo>
                    <a:pt x="14202" y="14850"/>
                    <a:pt x="14230" y="14855"/>
                    <a:pt x="14260" y="14855"/>
                  </a:cubicBezTo>
                  <a:cubicBezTo>
                    <a:pt x="14431" y="14855"/>
                    <a:pt x="14669" y="14700"/>
                    <a:pt x="14811" y="14473"/>
                  </a:cubicBezTo>
                  <a:lnTo>
                    <a:pt x="16345" y="12071"/>
                  </a:lnTo>
                  <a:cubicBezTo>
                    <a:pt x="16512" y="11804"/>
                    <a:pt x="16512" y="11504"/>
                    <a:pt x="16345" y="11437"/>
                  </a:cubicBezTo>
                  <a:lnTo>
                    <a:pt x="15945" y="11271"/>
                  </a:lnTo>
                  <a:cubicBezTo>
                    <a:pt x="15845" y="11237"/>
                    <a:pt x="15812" y="11037"/>
                    <a:pt x="15912" y="10837"/>
                  </a:cubicBezTo>
                  <a:cubicBezTo>
                    <a:pt x="16345" y="9870"/>
                    <a:pt x="16679" y="8902"/>
                    <a:pt x="16912" y="7868"/>
                  </a:cubicBezTo>
                  <a:cubicBezTo>
                    <a:pt x="16946" y="7635"/>
                    <a:pt x="17079" y="7468"/>
                    <a:pt x="17279" y="7335"/>
                  </a:cubicBezTo>
                  <a:lnTo>
                    <a:pt x="17813" y="7034"/>
                  </a:lnTo>
                  <a:cubicBezTo>
                    <a:pt x="18047" y="6901"/>
                    <a:pt x="18180" y="6634"/>
                    <a:pt x="18213" y="6334"/>
                  </a:cubicBezTo>
                  <a:lnTo>
                    <a:pt x="18213" y="4199"/>
                  </a:lnTo>
                  <a:cubicBezTo>
                    <a:pt x="18236" y="4021"/>
                    <a:pt x="18154" y="3917"/>
                    <a:pt x="18028" y="3917"/>
                  </a:cubicBezTo>
                  <a:cubicBezTo>
                    <a:pt x="17965" y="3917"/>
                    <a:pt x="17891" y="3943"/>
                    <a:pt x="17813" y="3999"/>
                  </a:cubicBezTo>
                  <a:lnTo>
                    <a:pt x="17279" y="4299"/>
                  </a:lnTo>
                  <a:cubicBezTo>
                    <a:pt x="17204" y="4337"/>
                    <a:pt x="17139" y="4355"/>
                    <a:pt x="17084" y="4355"/>
                  </a:cubicBezTo>
                  <a:cubicBezTo>
                    <a:pt x="16993" y="4355"/>
                    <a:pt x="16933" y="4303"/>
                    <a:pt x="16912" y="4199"/>
                  </a:cubicBezTo>
                  <a:cubicBezTo>
                    <a:pt x="16746" y="3532"/>
                    <a:pt x="16379" y="2898"/>
                    <a:pt x="15912" y="2364"/>
                  </a:cubicBezTo>
                  <a:cubicBezTo>
                    <a:pt x="15812" y="2264"/>
                    <a:pt x="15845" y="2064"/>
                    <a:pt x="15945" y="1864"/>
                  </a:cubicBezTo>
                  <a:lnTo>
                    <a:pt x="16345" y="1297"/>
                  </a:lnTo>
                  <a:cubicBezTo>
                    <a:pt x="16512" y="1030"/>
                    <a:pt x="16512" y="730"/>
                    <a:pt x="16345" y="663"/>
                  </a:cubicBezTo>
                  <a:lnTo>
                    <a:pt x="14811" y="29"/>
                  </a:lnTo>
                  <a:cubicBezTo>
                    <a:pt x="14778" y="10"/>
                    <a:pt x="14740" y="0"/>
                    <a:pt x="146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3172425" y="1783850"/>
              <a:ext cx="456750" cy="541625"/>
            </a:xfrm>
            <a:custGeom>
              <a:avLst/>
              <a:gdLst/>
              <a:ahLst/>
              <a:cxnLst/>
              <a:rect l="l" t="t" r="r" b="b"/>
              <a:pathLst>
                <a:path w="18270" h="21665" extrusionOk="0">
                  <a:moveTo>
                    <a:pt x="11469" y="5141"/>
                  </a:moveTo>
                  <a:cubicBezTo>
                    <a:pt x="13009" y="5141"/>
                    <a:pt x="13985" y="6308"/>
                    <a:pt x="13777" y="8388"/>
                  </a:cubicBezTo>
                  <a:cubicBezTo>
                    <a:pt x="13511" y="10690"/>
                    <a:pt x="11776" y="13392"/>
                    <a:pt x="9641" y="14859"/>
                  </a:cubicBezTo>
                  <a:cubicBezTo>
                    <a:pt x="8603" y="15564"/>
                    <a:pt x="7624" y="15897"/>
                    <a:pt x="6804" y="15897"/>
                  </a:cubicBezTo>
                  <a:cubicBezTo>
                    <a:pt x="5409" y="15897"/>
                    <a:pt x="4471" y="14934"/>
                    <a:pt x="4471" y="13191"/>
                  </a:cubicBezTo>
                  <a:cubicBezTo>
                    <a:pt x="4471" y="10623"/>
                    <a:pt x="6572" y="7354"/>
                    <a:pt x="9141" y="5853"/>
                  </a:cubicBezTo>
                  <a:cubicBezTo>
                    <a:pt x="9992" y="5371"/>
                    <a:pt x="10786" y="5141"/>
                    <a:pt x="11469" y="5141"/>
                  </a:cubicBezTo>
                  <a:close/>
                  <a:moveTo>
                    <a:pt x="14762" y="1"/>
                  </a:moveTo>
                  <a:cubicBezTo>
                    <a:pt x="14591" y="1"/>
                    <a:pt x="14353" y="155"/>
                    <a:pt x="14211" y="382"/>
                  </a:cubicBezTo>
                  <a:lnTo>
                    <a:pt x="13844" y="983"/>
                  </a:lnTo>
                  <a:cubicBezTo>
                    <a:pt x="13744" y="1149"/>
                    <a:pt x="13577" y="1283"/>
                    <a:pt x="13377" y="1283"/>
                  </a:cubicBezTo>
                  <a:cubicBezTo>
                    <a:pt x="12843" y="1283"/>
                    <a:pt x="12310" y="1316"/>
                    <a:pt x="11776" y="1450"/>
                  </a:cubicBezTo>
                  <a:cubicBezTo>
                    <a:pt x="11509" y="1516"/>
                    <a:pt x="11242" y="1583"/>
                    <a:pt x="10942" y="1683"/>
                  </a:cubicBezTo>
                  <a:cubicBezTo>
                    <a:pt x="10900" y="1700"/>
                    <a:pt x="10861" y="1708"/>
                    <a:pt x="10825" y="1708"/>
                  </a:cubicBezTo>
                  <a:cubicBezTo>
                    <a:pt x="10717" y="1708"/>
                    <a:pt x="10642" y="1633"/>
                    <a:pt x="10642" y="1483"/>
                  </a:cubicBezTo>
                  <a:lnTo>
                    <a:pt x="10642" y="949"/>
                  </a:lnTo>
                  <a:cubicBezTo>
                    <a:pt x="10675" y="849"/>
                    <a:pt x="10609" y="782"/>
                    <a:pt x="10542" y="716"/>
                  </a:cubicBezTo>
                  <a:cubicBezTo>
                    <a:pt x="10408" y="716"/>
                    <a:pt x="10308" y="716"/>
                    <a:pt x="10208" y="782"/>
                  </a:cubicBezTo>
                  <a:lnTo>
                    <a:pt x="8040" y="2017"/>
                  </a:lnTo>
                  <a:cubicBezTo>
                    <a:pt x="7807" y="2183"/>
                    <a:pt x="7640" y="2450"/>
                    <a:pt x="7606" y="2717"/>
                  </a:cubicBezTo>
                  <a:lnTo>
                    <a:pt x="7606" y="3218"/>
                  </a:lnTo>
                  <a:cubicBezTo>
                    <a:pt x="7573" y="3418"/>
                    <a:pt x="7473" y="3618"/>
                    <a:pt x="7306" y="3751"/>
                  </a:cubicBezTo>
                  <a:cubicBezTo>
                    <a:pt x="6439" y="4485"/>
                    <a:pt x="5638" y="5252"/>
                    <a:pt x="4904" y="6153"/>
                  </a:cubicBezTo>
                  <a:cubicBezTo>
                    <a:pt x="4800" y="6284"/>
                    <a:pt x="4653" y="6374"/>
                    <a:pt x="4531" y="6374"/>
                  </a:cubicBezTo>
                  <a:cubicBezTo>
                    <a:pt x="4498" y="6374"/>
                    <a:pt x="4466" y="6367"/>
                    <a:pt x="4437" y="6353"/>
                  </a:cubicBezTo>
                  <a:lnTo>
                    <a:pt x="4071" y="6220"/>
                  </a:lnTo>
                  <a:cubicBezTo>
                    <a:pt x="4037" y="6200"/>
                    <a:pt x="3998" y="6190"/>
                    <a:pt x="3957" y="6190"/>
                  </a:cubicBezTo>
                  <a:cubicBezTo>
                    <a:pt x="3789" y="6190"/>
                    <a:pt x="3570" y="6340"/>
                    <a:pt x="3437" y="6553"/>
                  </a:cubicBezTo>
                  <a:lnTo>
                    <a:pt x="1902" y="8988"/>
                  </a:lnTo>
                  <a:cubicBezTo>
                    <a:pt x="1736" y="9255"/>
                    <a:pt x="1736" y="9522"/>
                    <a:pt x="1902" y="9589"/>
                  </a:cubicBezTo>
                  <a:lnTo>
                    <a:pt x="2369" y="9856"/>
                  </a:lnTo>
                  <a:cubicBezTo>
                    <a:pt x="2403" y="9989"/>
                    <a:pt x="2369" y="10123"/>
                    <a:pt x="2336" y="10223"/>
                  </a:cubicBezTo>
                  <a:cubicBezTo>
                    <a:pt x="1869" y="11157"/>
                    <a:pt x="1569" y="12157"/>
                    <a:pt x="1335" y="13191"/>
                  </a:cubicBezTo>
                  <a:cubicBezTo>
                    <a:pt x="1269" y="13392"/>
                    <a:pt x="1135" y="13592"/>
                    <a:pt x="968" y="13692"/>
                  </a:cubicBezTo>
                  <a:lnTo>
                    <a:pt x="435" y="13992"/>
                  </a:lnTo>
                  <a:cubicBezTo>
                    <a:pt x="201" y="14159"/>
                    <a:pt x="34" y="14426"/>
                    <a:pt x="1" y="14692"/>
                  </a:cubicBezTo>
                  <a:lnTo>
                    <a:pt x="1" y="16861"/>
                  </a:lnTo>
                  <a:cubicBezTo>
                    <a:pt x="1" y="17023"/>
                    <a:pt x="97" y="17121"/>
                    <a:pt x="235" y="17121"/>
                  </a:cubicBezTo>
                  <a:cubicBezTo>
                    <a:pt x="295" y="17121"/>
                    <a:pt x="363" y="17102"/>
                    <a:pt x="435" y="17061"/>
                  </a:cubicBezTo>
                  <a:lnTo>
                    <a:pt x="968" y="16727"/>
                  </a:lnTo>
                  <a:cubicBezTo>
                    <a:pt x="1024" y="16694"/>
                    <a:pt x="1080" y="16679"/>
                    <a:pt x="1130" y="16679"/>
                  </a:cubicBezTo>
                  <a:cubicBezTo>
                    <a:pt x="1231" y="16679"/>
                    <a:pt x="1313" y="16738"/>
                    <a:pt x="1335" y="16827"/>
                  </a:cubicBezTo>
                  <a:cubicBezTo>
                    <a:pt x="1502" y="17528"/>
                    <a:pt x="1836" y="18128"/>
                    <a:pt x="2336" y="18662"/>
                  </a:cubicBezTo>
                  <a:cubicBezTo>
                    <a:pt x="2436" y="18762"/>
                    <a:pt x="2403" y="18962"/>
                    <a:pt x="2269" y="19162"/>
                  </a:cubicBezTo>
                  <a:lnTo>
                    <a:pt x="1902" y="19763"/>
                  </a:lnTo>
                  <a:cubicBezTo>
                    <a:pt x="1736" y="20030"/>
                    <a:pt x="1736" y="20296"/>
                    <a:pt x="1902" y="20363"/>
                  </a:cubicBezTo>
                  <a:lnTo>
                    <a:pt x="4137" y="21664"/>
                  </a:lnTo>
                  <a:lnTo>
                    <a:pt x="4804" y="20363"/>
                  </a:lnTo>
                  <a:cubicBezTo>
                    <a:pt x="4838" y="20163"/>
                    <a:pt x="4871" y="19963"/>
                    <a:pt x="4871" y="19763"/>
                  </a:cubicBezTo>
                  <a:lnTo>
                    <a:pt x="4938" y="19763"/>
                  </a:lnTo>
                  <a:cubicBezTo>
                    <a:pt x="5738" y="19763"/>
                    <a:pt x="6572" y="19629"/>
                    <a:pt x="7340" y="19362"/>
                  </a:cubicBezTo>
                  <a:cubicBezTo>
                    <a:pt x="7381" y="19346"/>
                    <a:pt x="7421" y="19337"/>
                    <a:pt x="7457" y="19337"/>
                  </a:cubicBezTo>
                  <a:cubicBezTo>
                    <a:pt x="7565" y="19337"/>
                    <a:pt x="7640" y="19412"/>
                    <a:pt x="7640" y="19563"/>
                  </a:cubicBezTo>
                  <a:lnTo>
                    <a:pt x="7640" y="20096"/>
                  </a:lnTo>
                  <a:cubicBezTo>
                    <a:pt x="7640" y="20250"/>
                    <a:pt x="7726" y="20331"/>
                    <a:pt x="7852" y="20331"/>
                  </a:cubicBezTo>
                  <a:cubicBezTo>
                    <a:pt x="7917" y="20331"/>
                    <a:pt x="7993" y="20309"/>
                    <a:pt x="8073" y="20263"/>
                  </a:cubicBezTo>
                  <a:lnTo>
                    <a:pt x="10242" y="19029"/>
                  </a:lnTo>
                  <a:cubicBezTo>
                    <a:pt x="10475" y="18862"/>
                    <a:pt x="10642" y="18629"/>
                    <a:pt x="10675" y="18328"/>
                  </a:cubicBezTo>
                  <a:lnTo>
                    <a:pt x="10675" y="17828"/>
                  </a:lnTo>
                  <a:cubicBezTo>
                    <a:pt x="10709" y="17595"/>
                    <a:pt x="10809" y="17394"/>
                    <a:pt x="10975" y="17261"/>
                  </a:cubicBezTo>
                  <a:cubicBezTo>
                    <a:pt x="11843" y="16560"/>
                    <a:pt x="12643" y="15760"/>
                    <a:pt x="13377" y="14893"/>
                  </a:cubicBezTo>
                  <a:cubicBezTo>
                    <a:pt x="13493" y="14747"/>
                    <a:pt x="13660" y="14653"/>
                    <a:pt x="13789" y="14653"/>
                  </a:cubicBezTo>
                  <a:cubicBezTo>
                    <a:pt x="13809" y="14653"/>
                    <a:pt x="13827" y="14655"/>
                    <a:pt x="13844" y="14659"/>
                  </a:cubicBezTo>
                  <a:lnTo>
                    <a:pt x="14211" y="14826"/>
                  </a:lnTo>
                  <a:cubicBezTo>
                    <a:pt x="14236" y="14836"/>
                    <a:pt x="14264" y="14841"/>
                    <a:pt x="14294" y="14841"/>
                  </a:cubicBezTo>
                  <a:cubicBezTo>
                    <a:pt x="14465" y="14841"/>
                    <a:pt x="14703" y="14686"/>
                    <a:pt x="14845" y="14459"/>
                  </a:cubicBezTo>
                  <a:lnTo>
                    <a:pt x="16346" y="12057"/>
                  </a:lnTo>
                  <a:cubicBezTo>
                    <a:pt x="16546" y="11790"/>
                    <a:pt x="16546" y="11490"/>
                    <a:pt x="16346" y="11423"/>
                  </a:cubicBezTo>
                  <a:lnTo>
                    <a:pt x="16012" y="11290"/>
                  </a:lnTo>
                  <a:cubicBezTo>
                    <a:pt x="15879" y="11223"/>
                    <a:pt x="15846" y="11023"/>
                    <a:pt x="15946" y="10823"/>
                  </a:cubicBezTo>
                  <a:cubicBezTo>
                    <a:pt x="16379" y="9889"/>
                    <a:pt x="16713" y="8888"/>
                    <a:pt x="16946" y="7854"/>
                  </a:cubicBezTo>
                  <a:cubicBezTo>
                    <a:pt x="16980" y="7654"/>
                    <a:pt x="17113" y="7454"/>
                    <a:pt x="17313" y="7354"/>
                  </a:cubicBezTo>
                  <a:lnTo>
                    <a:pt x="17847" y="7020"/>
                  </a:lnTo>
                  <a:cubicBezTo>
                    <a:pt x="18081" y="6887"/>
                    <a:pt x="18214" y="6620"/>
                    <a:pt x="18247" y="6353"/>
                  </a:cubicBezTo>
                  <a:lnTo>
                    <a:pt x="18247" y="4185"/>
                  </a:lnTo>
                  <a:cubicBezTo>
                    <a:pt x="18270" y="4007"/>
                    <a:pt x="18188" y="3903"/>
                    <a:pt x="18062" y="3903"/>
                  </a:cubicBezTo>
                  <a:cubicBezTo>
                    <a:pt x="17999" y="3903"/>
                    <a:pt x="17925" y="3929"/>
                    <a:pt x="17847" y="3985"/>
                  </a:cubicBezTo>
                  <a:lnTo>
                    <a:pt x="17313" y="4285"/>
                  </a:lnTo>
                  <a:cubicBezTo>
                    <a:pt x="17238" y="4323"/>
                    <a:pt x="17173" y="4341"/>
                    <a:pt x="17118" y="4341"/>
                  </a:cubicBezTo>
                  <a:cubicBezTo>
                    <a:pt x="17027" y="4341"/>
                    <a:pt x="16967" y="4289"/>
                    <a:pt x="16946" y="4185"/>
                  </a:cubicBezTo>
                  <a:cubicBezTo>
                    <a:pt x="16746" y="3518"/>
                    <a:pt x="16413" y="2884"/>
                    <a:pt x="15946" y="2384"/>
                  </a:cubicBezTo>
                  <a:cubicBezTo>
                    <a:pt x="15846" y="2284"/>
                    <a:pt x="15879" y="2083"/>
                    <a:pt x="16012" y="1883"/>
                  </a:cubicBezTo>
                  <a:lnTo>
                    <a:pt x="16379" y="1283"/>
                  </a:lnTo>
                  <a:cubicBezTo>
                    <a:pt x="16546" y="1016"/>
                    <a:pt x="16546" y="749"/>
                    <a:pt x="16379" y="682"/>
                  </a:cubicBezTo>
                  <a:lnTo>
                    <a:pt x="14845" y="15"/>
                  </a:lnTo>
                  <a:cubicBezTo>
                    <a:pt x="14820" y="5"/>
                    <a:pt x="14792" y="1"/>
                    <a:pt x="14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3365075" y="2289575"/>
              <a:ext cx="58400" cy="34225"/>
            </a:xfrm>
            <a:custGeom>
              <a:avLst/>
              <a:gdLst/>
              <a:ahLst/>
              <a:cxnLst/>
              <a:rect l="l" t="t" r="r" b="b"/>
              <a:pathLst>
                <a:path w="2336" h="1369" extrusionOk="0">
                  <a:moveTo>
                    <a:pt x="1168" y="1"/>
                  </a:moveTo>
                  <a:lnTo>
                    <a:pt x="0" y="67"/>
                  </a:lnTo>
                  <a:lnTo>
                    <a:pt x="2269" y="1368"/>
                  </a:lnTo>
                  <a:lnTo>
                    <a:pt x="2335" y="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1"/>
            <p:cNvSpPr/>
            <p:nvPr/>
          </p:nvSpPr>
          <p:spPr>
            <a:xfrm>
              <a:off x="3228825" y="1816375"/>
              <a:ext cx="456500" cy="526125"/>
            </a:xfrm>
            <a:custGeom>
              <a:avLst/>
              <a:gdLst/>
              <a:ahLst/>
              <a:cxnLst/>
              <a:rect l="l" t="t" r="r" b="b"/>
              <a:pathLst>
                <a:path w="18260" h="21045" extrusionOk="0">
                  <a:moveTo>
                    <a:pt x="11450" y="5126"/>
                  </a:moveTo>
                  <a:cubicBezTo>
                    <a:pt x="12989" y="5126"/>
                    <a:pt x="13964" y="6309"/>
                    <a:pt x="13756" y="8388"/>
                  </a:cubicBezTo>
                  <a:cubicBezTo>
                    <a:pt x="13490" y="10656"/>
                    <a:pt x="11788" y="13391"/>
                    <a:pt x="9653" y="14859"/>
                  </a:cubicBezTo>
                  <a:cubicBezTo>
                    <a:pt x="8622" y="15559"/>
                    <a:pt x="7649" y="15889"/>
                    <a:pt x="6831" y="15889"/>
                  </a:cubicBezTo>
                  <a:cubicBezTo>
                    <a:pt x="5428" y="15889"/>
                    <a:pt x="4483" y="14919"/>
                    <a:pt x="4483" y="13191"/>
                  </a:cubicBezTo>
                  <a:cubicBezTo>
                    <a:pt x="4483" y="10623"/>
                    <a:pt x="6551" y="7354"/>
                    <a:pt x="9120" y="5853"/>
                  </a:cubicBezTo>
                  <a:cubicBezTo>
                    <a:pt x="9972" y="5360"/>
                    <a:pt x="10767" y="5126"/>
                    <a:pt x="11450" y="5126"/>
                  </a:cubicBezTo>
                  <a:close/>
                  <a:moveTo>
                    <a:pt x="14710" y="0"/>
                  </a:moveTo>
                  <a:cubicBezTo>
                    <a:pt x="14546" y="0"/>
                    <a:pt x="14332" y="155"/>
                    <a:pt x="14190" y="382"/>
                  </a:cubicBezTo>
                  <a:lnTo>
                    <a:pt x="13823" y="949"/>
                  </a:lnTo>
                  <a:cubicBezTo>
                    <a:pt x="13723" y="1149"/>
                    <a:pt x="13523" y="1249"/>
                    <a:pt x="13323" y="1283"/>
                  </a:cubicBezTo>
                  <a:cubicBezTo>
                    <a:pt x="13243" y="1279"/>
                    <a:pt x="13162" y="1278"/>
                    <a:pt x="13082" y="1278"/>
                  </a:cubicBezTo>
                  <a:cubicBezTo>
                    <a:pt x="12356" y="1278"/>
                    <a:pt x="11612" y="1413"/>
                    <a:pt x="10921" y="1683"/>
                  </a:cubicBezTo>
                  <a:cubicBezTo>
                    <a:pt x="10879" y="1700"/>
                    <a:pt x="10840" y="1708"/>
                    <a:pt x="10804" y="1708"/>
                  </a:cubicBezTo>
                  <a:cubicBezTo>
                    <a:pt x="10696" y="1708"/>
                    <a:pt x="10621" y="1633"/>
                    <a:pt x="10621" y="1483"/>
                  </a:cubicBezTo>
                  <a:lnTo>
                    <a:pt x="10621" y="949"/>
                  </a:lnTo>
                  <a:cubicBezTo>
                    <a:pt x="10621" y="796"/>
                    <a:pt x="10534" y="714"/>
                    <a:pt x="10418" y="714"/>
                  </a:cubicBezTo>
                  <a:cubicBezTo>
                    <a:pt x="10358" y="714"/>
                    <a:pt x="10289" y="737"/>
                    <a:pt x="10221" y="782"/>
                  </a:cubicBezTo>
                  <a:lnTo>
                    <a:pt x="8052" y="2017"/>
                  </a:lnTo>
                  <a:cubicBezTo>
                    <a:pt x="7819" y="2183"/>
                    <a:pt x="7652" y="2417"/>
                    <a:pt x="7619" y="2717"/>
                  </a:cubicBezTo>
                  <a:lnTo>
                    <a:pt x="7619" y="3251"/>
                  </a:lnTo>
                  <a:cubicBezTo>
                    <a:pt x="7619" y="3451"/>
                    <a:pt x="7485" y="3651"/>
                    <a:pt x="7318" y="3785"/>
                  </a:cubicBezTo>
                  <a:cubicBezTo>
                    <a:pt x="6451" y="4485"/>
                    <a:pt x="5651" y="5286"/>
                    <a:pt x="4917" y="6153"/>
                  </a:cubicBezTo>
                  <a:cubicBezTo>
                    <a:pt x="4811" y="6311"/>
                    <a:pt x="4664" y="6407"/>
                    <a:pt x="4541" y="6407"/>
                  </a:cubicBezTo>
                  <a:cubicBezTo>
                    <a:pt x="4508" y="6407"/>
                    <a:pt x="4478" y="6400"/>
                    <a:pt x="4450" y="6386"/>
                  </a:cubicBezTo>
                  <a:lnTo>
                    <a:pt x="4083" y="6220"/>
                  </a:lnTo>
                  <a:cubicBezTo>
                    <a:pt x="4058" y="6210"/>
                    <a:pt x="4030" y="6205"/>
                    <a:pt x="4000" y="6205"/>
                  </a:cubicBezTo>
                  <a:cubicBezTo>
                    <a:pt x="3829" y="6205"/>
                    <a:pt x="3591" y="6360"/>
                    <a:pt x="3449" y="6587"/>
                  </a:cubicBezTo>
                  <a:lnTo>
                    <a:pt x="1915" y="9022"/>
                  </a:lnTo>
                  <a:cubicBezTo>
                    <a:pt x="1748" y="9289"/>
                    <a:pt x="1748" y="9555"/>
                    <a:pt x="1915" y="9622"/>
                  </a:cubicBezTo>
                  <a:lnTo>
                    <a:pt x="2282" y="9789"/>
                  </a:lnTo>
                  <a:cubicBezTo>
                    <a:pt x="2415" y="9856"/>
                    <a:pt x="2448" y="10022"/>
                    <a:pt x="2348" y="10223"/>
                  </a:cubicBezTo>
                  <a:cubicBezTo>
                    <a:pt x="1915" y="11190"/>
                    <a:pt x="1581" y="12191"/>
                    <a:pt x="1348" y="13225"/>
                  </a:cubicBezTo>
                  <a:cubicBezTo>
                    <a:pt x="1314" y="13425"/>
                    <a:pt x="1181" y="13592"/>
                    <a:pt x="981" y="13725"/>
                  </a:cubicBezTo>
                  <a:lnTo>
                    <a:pt x="447" y="14025"/>
                  </a:lnTo>
                  <a:cubicBezTo>
                    <a:pt x="213" y="14192"/>
                    <a:pt x="47" y="14426"/>
                    <a:pt x="47" y="14726"/>
                  </a:cubicBezTo>
                  <a:lnTo>
                    <a:pt x="47" y="16894"/>
                  </a:lnTo>
                  <a:cubicBezTo>
                    <a:pt x="1" y="17031"/>
                    <a:pt x="81" y="17121"/>
                    <a:pt x="222" y="17121"/>
                  </a:cubicBezTo>
                  <a:cubicBezTo>
                    <a:pt x="286" y="17121"/>
                    <a:pt x="363" y="17103"/>
                    <a:pt x="447" y="17061"/>
                  </a:cubicBezTo>
                  <a:lnTo>
                    <a:pt x="947" y="16761"/>
                  </a:lnTo>
                  <a:cubicBezTo>
                    <a:pt x="1026" y="16721"/>
                    <a:pt x="1095" y="16702"/>
                    <a:pt x="1153" y="16702"/>
                  </a:cubicBezTo>
                  <a:cubicBezTo>
                    <a:pt x="1242" y="16702"/>
                    <a:pt x="1307" y="16746"/>
                    <a:pt x="1348" y="16827"/>
                  </a:cubicBezTo>
                  <a:cubicBezTo>
                    <a:pt x="1514" y="17528"/>
                    <a:pt x="1848" y="18162"/>
                    <a:pt x="2315" y="18662"/>
                  </a:cubicBezTo>
                  <a:cubicBezTo>
                    <a:pt x="2415" y="18762"/>
                    <a:pt x="2415" y="18962"/>
                    <a:pt x="2282" y="19162"/>
                  </a:cubicBezTo>
                  <a:lnTo>
                    <a:pt x="1881" y="19763"/>
                  </a:lnTo>
                  <a:cubicBezTo>
                    <a:pt x="1714" y="20030"/>
                    <a:pt x="1714" y="20296"/>
                    <a:pt x="1881" y="20363"/>
                  </a:cubicBezTo>
                  <a:lnTo>
                    <a:pt x="3449" y="21030"/>
                  </a:lnTo>
                  <a:cubicBezTo>
                    <a:pt x="3474" y="21040"/>
                    <a:pt x="3501" y="21045"/>
                    <a:pt x="3530" y="21045"/>
                  </a:cubicBezTo>
                  <a:cubicBezTo>
                    <a:pt x="3693" y="21045"/>
                    <a:pt x="3908" y="20890"/>
                    <a:pt x="4049" y="20663"/>
                  </a:cubicBezTo>
                  <a:lnTo>
                    <a:pt x="4416" y="20063"/>
                  </a:lnTo>
                  <a:cubicBezTo>
                    <a:pt x="4516" y="19896"/>
                    <a:pt x="4683" y="19763"/>
                    <a:pt x="4883" y="19763"/>
                  </a:cubicBezTo>
                  <a:cubicBezTo>
                    <a:pt x="5717" y="19763"/>
                    <a:pt x="6551" y="19629"/>
                    <a:pt x="7285" y="19329"/>
                  </a:cubicBezTo>
                  <a:cubicBezTo>
                    <a:pt x="7328" y="19315"/>
                    <a:pt x="7366" y="19308"/>
                    <a:pt x="7400" y="19308"/>
                  </a:cubicBezTo>
                  <a:cubicBezTo>
                    <a:pt x="7523" y="19308"/>
                    <a:pt x="7585" y="19398"/>
                    <a:pt x="7585" y="19529"/>
                  </a:cubicBezTo>
                  <a:lnTo>
                    <a:pt x="7585" y="20063"/>
                  </a:lnTo>
                  <a:cubicBezTo>
                    <a:pt x="7585" y="20225"/>
                    <a:pt x="7682" y="20323"/>
                    <a:pt x="7819" y="20323"/>
                  </a:cubicBezTo>
                  <a:cubicBezTo>
                    <a:pt x="7879" y="20323"/>
                    <a:pt x="7948" y="20304"/>
                    <a:pt x="8019" y="20263"/>
                  </a:cubicBezTo>
                  <a:lnTo>
                    <a:pt x="10187" y="18995"/>
                  </a:lnTo>
                  <a:cubicBezTo>
                    <a:pt x="10421" y="18829"/>
                    <a:pt x="10587" y="18595"/>
                    <a:pt x="10587" y="18295"/>
                  </a:cubicBezTo>
                  <a:lnTo>
                    <a:pt x="10587" y="17761"/>
                  </a:lnTo>
                  <a:cubicBezTo>
                    <a:pt x="10621" y="17561"/>
                    <a:pt x="10721" y="17361"/>
                    <a:pt x="10888" y="17228"/>
                  </a:cubicBezTo>
                  <a:cubicBezTo>
                    <a:pt x="11788" y="16527"/>
                    <a:pt x="12589" y="15726"/>
                    <a:pt x="13289" y="14859"/>
                  </a:cubicBezTo>
                  <a:cubicBezTo>
                    <a:pt x="13429" y="14691"/>
                    <a:pt x="13592" y="14617"/>
                    <a:pt x="13720" y="14617"/>
                  </a:cubicBezTo>
                  <a:cubicBezTo>
                    <a:pt x="13745" y="14617"/>
                    <a:pt x="13768" y="14620"/>
                    <a:pt x="13790" y="14626"/>
                  </a:cubicBezTo>
                  <a:lnTo>
                    <a:pt x="14157" y="14792"/>
                  </a:lnTo>
                  <a:cubicBezTo>
                    <a:pt x="14182" y="14802"/>
                    <a:pt x="14209" y="14807"/>
                    <a:pt x="14237" y="14807"/>
                  </a:cubicBezTo>
                  <a:cubicBezTo>
                    <a:pt x="14401" y="14807"/>
                    <a:pt x="14615" y="14653"/>
                    <a:pt x="14757" y="14426"/>
                  </a:cubicBezTo>
                  <a:lnTo>
                    <a:pt x="16292" y="12024"/>
                  </a:lnTo>
                  <a:cubicBezTo>
                    <a:pt x="16492" y="11757"/>
                    <a:pt x="16492" y="11457"/>
                    <a:pt x="16292" y="11390"/>
                  </a:cubicBezTo>
                  <a:lnTo>
                    <a:pt x="15925" y="11223"/>
                  </a:lnTo>
                  <a:cubicBezTo>
                    <a:pt x="15791" y="11190"/>
                    <a:pt x="15791" y="10990"/>
                    <a:pt x="15891" y="10790"/>
                  </a:cubicBezTo>
                  <a:cubicBezTo>
                    <a:pt x="16325" y="9822"/>
                    <a:pt x="16658" y="8822"/>
                    <a:pt x="16892" y="7821"/>
                  </a:cubicBezTo>
                  <a:cubicBezTo>
                    <a:pt x="16959" y="7621"/>
                    <a:pt x="17092" y="7454"/>
                    <a:pt x="17292" y="7354"/>
                  </a:cubicBezTo>
                  <a:lnTo>
                    <a:pt x="17793" y="7020"/>
                  </a:lnTo>
                  <a:cubicBezTo>
                    <a:pt x="18059" y="6887"/>
                    <a:pt x="18226" y="6620"/>
                    <a:pt x="18260" y="6353"/>
                  </a:cubicBezTo>
                  <a:lnTo>
                    <a:pt x="18260" y="4185"/>
                  </a:lnTo>
                  <a:cubicBezTo>
                    <a:pt x="18260" y="4007"/>
                    <a:pt x="18171" y="3918"/>
                    <a:pt x="18032" y="3918"/>
                  </a:cubicBezTo>
                  <a:cubicBezTo>
                    <a:pt x="17963" y="3918"/>
                    <a:pt x="17882" y="3940"/>
                    <a:pt x="17793" y="3985"/>
                  </a:cubicBezTo>
                  <a:lnTo>
                    <a:pt x="17292" y="4285"/>
                  </a:lnTo>
                  <a:cubicBezTo>
                    <a:pt x="17213" y="4324"/>
                    <a:pt x="17145" y="4343"/>
                    <a:pt x="17087" y="4343"/>
                  </a:cubicBezTo>
                  <a:cubicBezTo>
                    <a:pt x="16997" y="4343"/>
                    <a:pt x="16932" y="4299"/>
                    <a:pt x="16892" y="4218"/>
                  </a:cubicBezTo>
                  <a:cubicBezTo>
                    <a:pt x="16725" y="3518"/>
                    <a:pt x="16392" y="2884"/>
                    <a:pt x="15925" y="2384"/>
                  </a:cubicBezTo>
                  <a:cubicBezTo>
                    <a:pt x="15825" y="2283"/>
                    <a:pt x="15825" y="2083"/>
                    <a:pt x="15958" y="1883"/>
                  </a:cubicBezTo>
                  <a:lnTo>
                    <a:pt x="16325" y="1283"/>
                  </a:lnTo>
                  <a:cubicBezTo>
                    <a:pt x="16492" y="1016"/>
                    <a:pt x="16492" y="749"/>
                    <a:pt x="16325" y="682"/>
                  </a:cubicBezTo>
                  <a:lnTo>
                    <a:pt x="14790" y="15"/>
                  </a:lnTo>
                  <a:cubicBezTo>
                    <a:pt x="14766" y="5"/>
                    <a:pt x="14738" y="0"/>
                    <a:pt x="1471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1"/>
            <p:cNvSpPr/>
            <p:nvPr/>
          </p:nvSpPr>
          <p:spPr>
            <a:xfrm>
              <a:off x="3172425" y="2139475"/>
              <a:ext cx="62575" cy="104275"/>
            </a:xfrm>
            <a:custGeom>
              <a:avLst/>
              <a:gdLst/>
              <a:ahLst/>
              <a:cxnLst/>
              <a:rect l="l" t="t" r="r" b="b"/>
              <a:pathLst>
                <a:path w="2503" h="4171" extrusionOk="0">
                  <a:moveTo>
                    <a:pt x="234" y="0"/>
                  </a:moveTo>
                  <a:cubicBezTo>
                    <a:pt x="101" y="134"/>
                    <a:pt x="34" y="301"/>
                    <a:pt x="34" y="501"/>
                  </a:cubicBezTo>
                  <a:lnTo>
                    <a:pt x="34" y="2669"/>
                  </a:lnTo>
                  <a:cubicBezTo>
                    <a:pt x="1" y="2736"/>
                    <a:pt x="34" y="2769"/>
                    <a:pt x="68" y="2836"/>
                  </a:cubicBezTo>
                  <a:lnTo>
                    <a:pt x="134" y="2903"/>
                  </a:lnTo>
                  <a:lnTo>
                    <a:pt x="168" y="2903"/>
                  </a:lnTo>
                  <a:lnTo>
                    <a:pt x="1936" y="3903"/>
                  </a:lnTo>
                  <a:lnTo>
                    <a:pt x="2336" y="4170"/>
                  </a:lnTo>
                  <a:cubicBezTo>
                    <a:pt x="2269" y="4103"/>
                    <a:pt x="2236" y="4037"/>
                    <a:pt x="2236" y="3937"/>
                  </a:cubicBezTo>
                  <a:lnTo>
                    <a:pt x="2269" y="1802"/>
                  </a:lnTo>
                  <a:cubicBezTo>
                    <a:pt x="2269" y="1602"/>
                    <a:pt x="2369" y="1435"/>
                    <a:pt x="2503" y="12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1"/>
            <p:cNvSpPr/>
            <p:nvPr/>
          </p:nvSpPr>
          <p:spPr>
            <a:xfrm>
              <a:off x="3366750" y="1801175"/>
              <a:ext cx="125100" cy="72300"/>
            </a:xfrm>
            <a:custGeom>
              <a:avLst/>
              <a:gdLst/>
              <a:ahLst/>
              <a:cxnLst/>
              <a:rect l="l" t="t" r="r" b="b"/>
              <a:pathLst>
                <a:path w="5004" h="2892" extrusionOk="0">
                  <a:moveTo>
                    <a:pt x="2632" y="1"/>
                  </a:moveTo>
                  <a:cubicBezTo>
                    <a:pt x="2564" y="1"/>
                    <a:pt x="2494" y="17"/>
                    <a:pt x="2435" y="56"/>
                  </a:cubicBezTo>
                  <a:lnTo>
                    <a:pt x="300" y="1324"/>
                  </a:lnTo>
                  <a:cubicBezTo>
                    <a:pt x="167" y="1390"/>
                    <a:pt x="67" y="1490"/>
                    <a:pt x="0" y="1591"/>
                  </a:cubicBezTo>
                  <a:lnTo>
                    <a:pt x="2235" y="2891"/>
                  </a:lnTo>
                  <a:cubicBezTo>
                    <a:pt x="2302" y="2791"/>
                    <a:pt x="2402" y="2691"/>
                    <a:pt x="2535" y="2591"/>
                  </a:cubicBezTo>
                  <a:lnTo>
                    <a:pt x="4704" y="1357"/>
                  </a:lnTo>
                  <a:cubicBezTo>
                    <a:pt x="4770" y="1290"/>
                    <a:pt x="4904" y="1290"/>
                    <a:pt x="5004" y="1290"/>
                  </a:cubicBezTo>
                  <a:lnTo>
                    <a:pt x="4003" y="757"/>
                  </a:lnTo>
                  <a:lnTo>
                    <a:pt x="2802" y="56"/>
                  </a:lnTo>
                  <a:lnTo>
                    <a:pt x="2769" y="23"/>
                  </a:lnTo>
                  <a:cubicBezTo>
                    <a:pt x="2727" y="9"/>
                    <a:pt x="2680" y="1"/>
                    <a:pt x="26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1"/>
            <p:cNvSpPr/>
            <p:nvPr/>
          </p:nvSpPr>
          <p:spPr>
            <a:xfrm>
              <a:off x="3274175" y="1937675"/>
              <a:ext cx="77575" cy="38175"/>
            </a:xfrm>
            <a:custGeom>
              <a:avLst/>
              <a:gdLst/>
              <a:ahLst/>
              <a:cxnLst/>
              <a:rect l="l" t="t" r="r" b="b"/>
              <a:pathLst>
                <a:path w="3103" h="1527" extrusionOk="0">
                  <a:moveTo>
                    <a:pt x="834" y="0"/>
                  </a:moveTo>
                  <a:cubicBezTo>
                    <a:pt x="718" y="145"/>
                    <a:pt x="551" y="240"/>
                    <a:pt x="422" y="240"/>
                  </a:cubicBezTo>
                  <a:cubicBezTo>
                    <a:pt x="403" y="240"/>
                    <a:pt x="385" y="238"/>
                    <a:pt x="367" y="234"/>
                  </a:cubicBezTo>
                  <a:lnTo>
                    <a:pt x="1" y="67"/>
                  </a:lnTo>
                  <a:lnTo>
                    <a:pt x="1" y="67"/>
                  </a:lnTo>
                  <a:lnTo>
                    <a:pt x="2235" y="1368"/>
                  </a:lnTo>
                  <a:lnTo>
                    <a:pt x="2602" y="1501"/>
                  </a:lnTo>
                  <a:cubicBezTo>
                    <a:pt x="2637" y="1518"/>
                    <a:pt x="2674" y="1527"/>
                    <a:pt x="2711" y="1527"/>
                  </a:cubicBezTo>
                  <a:cubicBezTo>
                    <a:pt x="2820" y="1527"/>
                    <a:pt x="2937" y="1458"/>
                    <a:pt x="3036" y="1334"/>
                  </a:cubicBezTo>
                  <a:lnTo>
                    <a:pt x="3103" y="13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1"/>
            <p:cNvSpPr/>
            <p:nvPr/>
          </p:nvSpPr>
          <p:spPr>
            <a:xfrm>
              <a:off x="3506850" y="1783800"/>
              <a:ext cx="92575" cy="63825"/>
            </a:xfrm>
            <a:custGeom>
              <a:avLst/>
              <a:gdLst/>
              <a:ahLst/>
              <a:cxnLst/>
              <a:rect l="l" t="t" r="r" b="b"/>
              <a:pathLst>
                <a:path w="3703" h="2553" extrusionOk="0">
                  <a:moveTo>
                    <a:pt x="3698" y="1316"/>
                  </a:moveTo>
                  <a:lnTo>
                    <a:pt x="3703" y="1318"/>
                  </a:lnTo>
                  <a:cubicBezTo>
                    <a:pt x="3701" y="1317"/>
                    <a:pt x="3700" y="1316"/>
                    <a:pt x="3698" y="1316"/>
                  </a:cubicBezTo>
                  <a:close/>
                  <a:moveTo>
                    <a:pt x="1373" y="0"/>
                  </a:moveTo>
                  <a:cubicBezTo>
                    <a:pt x="1203" y="0"/>
                    <a:pt x="973" y="135"/>
                    <a:pt x="834" y="384"/>
                  </a:cubicBezTo>
                  <a:lnTo>
                    <a:pt x="467" y="951"/>
                  </a:lnTo>
                  <a:cubicBezTo>
                    <a:pt x="400" y="1118"/>
                    <a:pt x="200" y="1251"/>
                    <a:pt x="0" y="1285"/>
                  </a:cubicBezTo>
                  <a:lnTo>
                    <a:pt x="2235" y="2552"/>
                  </a:lnTo>
                  <a:cubicBezTo>
                    <a:pt x="2369" y="2552"/>
                    <a:pt x="2502" y="2486"/>
                    <a:pt x="2602" y="2386"/>
                  </a:cubicBezTo>
                  <a:cubicBezTo>
                    <a:pt x="2635" y="2352"/>
                    <a:pt x="2669" y="2286"/>
                    <a:pt x="2702" y="2252"/>
                  </a:cubicBezTo>
                  <a:lnTo>
                    <a:pt x="3069" y="1652"/>
                  </a:lnTo>
                  <a:cubicBezTo>
                    <a:pt x="3202" y="1438"/>
                    <a:pt x="3421" y="1289"/>
                    <a:pt x="3589" y="1289"/>
                  </a:cubicBezTo>
                  <a:cubicBezTo>
                    <a:pt x="3629" y="1289"/>
                    <a:pt x="3666" y="1297"/>
                    <a:pt x="3698" y="1316"/>
                  </a:cubicBezTo>
                  <a:lnTo>
                    <a:pt x="3698" y="1316"/>
                  </a:lnTo>
                  <a:lnTo>
                    <a:pt x="1468" y="17"/>
                  </a:lnTo>
                  <a:cubicBezTo>
                    <a:pt x="1440" y="6"/>
                    <a:pt x="1408" y="0"/>
                    <a:pt x="13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1"/>
            <p:cNvSpPr/>
            <p:nvPr/>
          </p:nvSpPr>
          <p:spPr>
            <a:xfrm>
              <a:off x="3543525" y="1784225"/>
              <a:ext cx="94275" cy="48375"/>
            </a:xfrm>
            <a:custGeom>
              <a:avLst/>
              <a:gdLst/>
              <a:ahLst/>
              <a:cxnLst/>
              <a:rect l="l" t="t" r="r" b="b"/>
              <a:pathLst>
                <a:path w="3771" h="1935" extrusionOk="0">
                  <a:moveTo>
                    <a:pt x="1" y="0"/>
                  </a:moveTo>
                  <a:lnTo>
                    <a:pt x="2236" y="1301"/>
                  </a:lnTo>
                  <a:lnTo>
                    <a:pt x="3770" y="1935"/>
                  </a:lnTo>
                  <a:lnTo>
                    <a:pt x="1535" y="667"/>
                  </a:lnTo>
                  <a:lnTo>
                    <a:pt x="1" y="0"/>
                  </a:lnTo>
                  <a:close/>
                  <a:moveTo>
                    <a:pt x="3770" y="1935"/>
                  </a:moveTo>
                  <a:lnTo>
                    <a:pt x="3770" y="1935"/>
                  </a:lnTo>
                  <a:lnTo>
                    <a:pt x="3770" y="19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1"/>
            <p:cNvSpPr/>
            <p:nvPr/>
          </p:nvSpPr>
          <p:spPr>
            <a:xfrm>
              <a:off x="3582725" y="2039250"/>
              <a:ext cx="334175" cy="396300"/>
            </a:xfrm>
            <a:custGeom>
              <a:avLst/>
              <a:gdLst/>
              <a:ahLst/>
              <a:cxnLst/>
              <a:rect l="l" t="t" r="r" b="b"/>
              <a:pathLst>
                <a:path w="1336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908" y="7812"/>
                    <a:pt x="8640" y="9780"/>
                    <a:pt x="7072" y="10848"/>
                  </a:cubicBezTo>
                  <a:cubicBezTo>
                    <a:pt x="6307" y="11378"/>
                    <a:pt x="5592" y="11626"/>
                    <a:pt x="4995" y="11626"/>
                  </a:cubicBezTo>
                  <a:cubicBezTo>
                    <a:pt x="3978" y="11626"/>
                    <a:pt x="3303" y="10908"/>
                    <a:pt x="3303" y="9647"/>
                  </a:cubicBezTo>
                  <a:cubicBezTo>
                    <a:pt x="3303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41" y="807"/>
                    <a:pt x="9941" y="907"/>
                    <a:pt x="9774" y="941"/>
                  </a:cubicBezTo>
                  <a:cubicBezTo>
                    <a:pt x="9698" y="936"/>
                    <a:pt x="9622" y="934"/>
                    <a:pt x="9546" y="934"/>
                  </a:cubicBezTo>
                  <a:cubicBezTo>
                    <a:pt x="9022" y="934"/>
                    <a:pt x="8501" y="1033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674"/>
                  </a:lnTo>
                  <a:cubicBezTo>
                    <a:pt x="7806" y="560"/>
                    <a:pt x="7745" y="493"/>
                    <a:pt x="7642" y="493"/>
                  </a:cubicBezTo>
                  <a:cubicBezTo>
                    <a:pt x="7594" y="493"/>
                    <a:pt x="7537" y="508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75"/>
                    <a:pt x="5571" y="1975"/>
                  </a:cubicBezTo>
                  <a:lnTo>
                    <a:pt x="5571" y="2375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6" y="4565"/>
                    <a:pt x="2920" y="4559"/>
                    <a:pt x="2893" y="4559"/>
                  </a:cubicBezTo>
                  <a:cubicBezTo>
                    <a:pt x="2768" y="4559"/>
                    <a:pt x="2618" y="4679"/>
                    <a:pt x="2536" y="4843"/>
                  </a:cubicBezTo>
                  <a:lnTo>
                    <a:pt x="1402" y="6611"/>
                  </a:lnTo>
                  <a:cubicBezTo>
                    <a:pt x="1268" y="6811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69" y="7412"/>
                    <a:pt x="1702" y="7479"/>
                  </a:cubicBezTo>
                  <a:cubicBezTo>
                    <a:pt x="1402" y="8179"/>
                    <a:pt x="1135" y="8913"/>
                    <a:pt x="1001" y="9680"/>
                  </a:cubicBezTo>
                  <a:cubicBezTo>
                    <a:pt x="968" y="9814"/>
                    <a:pt x="868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6" y="12224"/>
                    <a:pt x="853" y="12224"/>
                  </a:cubicBezTo>
                  <a:cubicBezTo>
                    <a:pt x="924" y="12224"/>
                    <a:pt x="981" y="12268"/>
                    <a:pt x="1001" y="12349"/>
                  </a:cubicBezTo>
                  <a:cubicBezTo>
                    <a:pt x="1101" y="12849"/>
                    <a:pt x="1368" y="13283"/>
                    <a:pt x="1702" y="13683"/>
                  </a:cubicBezTo>
                  <a:cubicBezTo>
                    <a:pt x="1769" y="13783"/>
                    <a:pt x="1769" y="13950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84"/>
                    <a:pt x="3570" y="14617"/>
                    <a:pt x="3570" y="14450"/>
                  </a:cubicBezTo>
                  <a:cubicBezTo>
                    <a:pt x="3646" y="14454"/>
                    <a:pt x="3722" y="14457"/>
                    <a:pt x="3799" y="14457"/>
                  </a:cubicBezTo>
                  <a:cubicBezTo>
                    <a:pt x="4322" y="14457"/>
                    <a:pt x="4843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25" y="14864"/>
                  </a:cubicBezTo>
                  <a:cubicBezTo>
                    <a:pt x="5768" y="14864"/>
                    <a:pt x="5818" y="14849"/>
                    <a:pt x="5872" y="14817"/>
                  </a:cubicBezTo>
                  <a:lnTo>
                    <a:pt x="7473" y="13917"/>
                  </a:lnTo>
                  <a:cubicBezTo>
                    <a:pt x="7639" y="13783"/>
                    <a:pt x="7773" y="13616"/>
                    <a:pt x="7773" y="13383"/>
                  </a:cubicBezTo>
                  <a:lnTo>
                    <a:pt x="7773" y="13016"/>
                  </a:lnTo>
                  <a:cubicBezTo>
                    <a:pt x="7806" y="12849"/>
                    <a:pt x="7873" y="12716"/>
                    <a:pt x="8006" y="12616"/>
                  </a:cubicBezTo>
                  <a:cubicBezTo>
                    <a:pt x="8640" y="12082"/>
                    <a:pt x="9241" y="11515"/>
                    <a:pt x="9774" y="10881"/>
                  </a:cubicBezTo>
                  <a:cubicBezTo>
                    <a:pt x="9857" y="10770"/>
                    <a:pt x="9963" y="10706"/>
                    <a:pt x="10054" y="10706"/>
                  </a:cubicBezTo>
                  <a:cubicBezTo>
                    <a:pt x="10073" y="10706"/>
                    <a:pt x="10091" y="10709"/>
                    <a:pt x="10108" y="10714"/>
                  </a:cubicBezTo>
                  <a:lnTo>
                    <a:pt x="10375" y="10848"/>
                  </a:lnTo>
                  <a:cubicBezTo>
                    <a:pt x="10392" y="10852"/>
                    <a:pt x="10410" y="10854"/>
                    <a:pt x="10429" y="10854"/>
                  </a:cubicBezTo>
                  <a:cubicBezTo>
                    <a:pt x="10558" y="10854"/>
                    <a:pt x="10725" y="10756"/>
                    <a:pt x="10842" y="10581"/>
                  </a:cubicBezTo>
                  <a:lnTo>
                    <a:pt x="11943" y="8813"/>
                  </a:lnTo>
                  <a:cubicBezTo>
                    <a:pt x="12076" y="8613"/>
                    <a:pt x="12076" y="8379"/>
                    <a:pt x="11943" y="8346"/>
                  </a:cubicBezTo>
                  <a:lnTo>
                    <a:pt x="11676" y="8246"/>
                  </a:lnTo>
                  <a:cubicBezTo>
                    <a:pt x="11576" y="8179"/>
                    <a:pt x="11576" y="8046"/>
                    <a:pt x="11642" y="7912"/>
                  </a:cubicBezTo>
                  <a:cubicBezTo>
                    <a:pt x="11976" y="7212"/>
                    <a:pt x="12209" y="6478"/>
                    <a:pt x="12376" y="5744"/>
                  </a:cubicBezTo>
                  <a:cubicBezTo>
                    <a:pt x="12410" y="5577"/>
                    <a:pt x="12510" y="5444"/>
                    <a:pt x="12643" y="5344"/>
                  </a:cubicBezTo>
                  <a:lnTo>
                    <a:pt x="13043" y="5144"/>
                  </a:lnTo>
                  <a:cubicBezTo>
                    <a:pt x="13210" y="5010"/>
                    <a:pt x="13344" y="4843"/>
                    <a:pt x="13344" y="4610"/>
                  </a:cubicBezTo>
                  <a:lnTo>
                    <a:pt x="13344" y="3042"/>
                  </a:lnTo>
                  <a:cubicBezTo>
                    <a:pt x="13366" y="2929"/>
                    <a:pt x="13312" y="2862"/>
                    <a:pt x="13212" y="2862"/>
                  </a:cubicBezTo>
                  <a:cubicBezTo>
                    <a:pt x="13165" y="2862"/>
                    <a:pt x="13107" y="2877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41" y="3177"/>
                  </a:cubicBezTo>
                  <a:cubicBezTo>
                    <a:pt x="12465" y="3177"/>
                    <a:pt x="12410" y="3140"/>
                    <a:pt x="12410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1"/>
            <p:cNvSpPr/>
            <p:nvPr/>
          </p:nvSpPr>
          <p:spPr>
            <a:xfrm>
              <a:off x="3582725" y="2039250"/>
              <a:ext cx="334425" cy="396300"/>
            </a:xfrm>
            <a:custGeom>
              <a:avLst/>
              <a:gdLst/>
              <a:ahLst/>
              <a:cxnLst/>
              <a:rect l="l" t="t" r="r" b="b"/>
              <a:pathLst>
                <a:path w="1337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874" y="7812"/>
                    <a:pt x="8640" y="9780"/>
                    <a:pt x="7072" y="10848"/>
                  </a:cubicBezTo>
                  <a:cubicBezTo>
                    <a:pt x="6307" y="11378"/>
                    <a:pt x="5588" y="11626"/>
                    <a:pt x="4985" y="11626"/>
                  </a:cubicBezTo>
                  <a:cubicBezTo>
                    <a:pt x="3958" y="11626"/>
                    <a:pt x="3270" y="10908"/>
                    <a:pt x="3270" y="9647"/>
                  </a:cubicBezTo>
                  <a:cubicBezTo>
                    <a:pt x="3270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75" y="807"/>
                    <a:pt x="9941" y="907"/>
                    <a:pt x="9774" y="941"/>
                  </a:cubicBezTo>
                  <a:cubicBezTo>
                    <a:pt x="9683" y="932"/>
                    <a:pt x="9589" y="928"/>
                    <a:pt x="9494" y="928"/>
                  </a:cubicBezTo>
                  <a:cubicBezTo>
                    <a:pt x="9209" y="928"/>
                    <a:pt x="8915" y="966"/>
                    <a:pt x="8640" y="1041"/>
                  </a:cubicBezTo>
                  <a:cubicBezTo>
                    <a:pt x="8440" y="1107"/>
                    <a:pt x="8207" y="1141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707"/>
                  </a:lnTo>
                  <a:cubicBezTo>
                    <a:pt x="7806" y="607"/>
                    <a:pt x="7773" y="540"/>
                    <a:pt x="7706" y="507"/>
                  </a:cubicBezTo>
                  <a:cubicBezTo>
                    <a:pt x="7687" y="497"/>
                    <a:pt x="7664" y="493"/>
                    <a:pt x="7641" y="493"/>
                  </a:cubicBezTo>
                  <a:cubicBezTo>
                    <a:pt x="7584" y="493"/>
                    <a:pt x="7520" y="517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41"/>
                    <a:pt x="5571" y="1975"/>
                  </a:cubicBezTo>
                  <a:lnTo>
                    <a:pt x="5571" y="2342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5" y="4564"/>
                    <a:pt x="2919" y="4559"/>
                    <a:pt x="2892" y="4559"/>
                  </a:cubicBezTo>
                  <a:cubicBezTo>
                    <a:pt x="2767" y="4559"/>
                    <a:pt x="2618" y="4673"/>
                    <a:pt x="2536" y="4810"/>
                  </a:cubicBezTo>
                  <a:lnTo>
                    <a:pt x="1402" y="6578"/>
                  </a:lnTo>
                  <a:cubicBezTo>
                    <a:pt x="1268" y="6778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35" y="7412"/>
                    <a:pt x="1702" y="7479"/>
                  </a:cubicBezTo>
                  <a:cubicBezTo>
                    <a:pt x="1402" y="8179"/>
                    <a:pt x="1135" y="8913"/>
                    <a:pt x="968" y="9647"/>
                  </a:cubicBezTo>
                  <a:cubicBezTo>
                    <a:pt x="935" y="9814"/>
                    <a:pt x="835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1" y="12224"/>
                    <a:pt x="841" y="12224"/>
                  </a:cubicBezTo>
                  <a:cubicBezTo>
                    <a:pt x="903" y="12224"/>
                    <a:pt x="948" y="12268"/>
                    <a:pt x="968" y="12349"/>
                  </a:cubicBezTo>
                  <a:cubicBezTo>
                    <a:pt x="1101" y="12816"/>
                    <a:pt x="1368" y="13283"/>
                    <a:pt x="1702" y="13683"/>
                  </a:cubicBezTo>
                  <a:cubicBezTo>
                    <a:pt x="1769" y="13783"/>
                    <a:pt x="1769" y="13917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50"/>
                    <a:pt x="3570" y="14617"/>
                    <a:pt x="3570" y="14450"/>
                  </a:cubicBezTo>
                  <a:lnTo>
                    <a:pt x="3603" y="14450"/>
                  </a:lnTo>
                  <a:cubicBezTo>
                    <a:pt x="3680" y="14454"/>
                    <a:pt x="3756" y="14457"/>
                    <a:pt x="3832" y="14457"/>
                  </a:cubicBezTo>
                  <a:cubicBezTo>
                    <a:pt x="4355" y="14457"/>
                    <a:pt x="4872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35" y="14864"/>
                  </a:cubicBezTo>
                  <a:cubicBezTo>
                    <a:pt x="5783" y="14864"/>
                    <a:pt x="5841" y="14849"/>
                    <a:pt x="5905" y="14817"/>
                  </a:cubicBezTo>
                  <a:lnTo>
                    <a:pt x="7473" y="13917"/>
                  </a:lnTo>
                  <a:cubicBezTo>
                    <a:pt x="7673" y="13783"/>
                    <a:pt x="7773" y="13616"/>
                    <a:pt x="7806" y="13383"/>
                  </a:cubicBezTo>
                  <a:lnTo>
                    <a:pt x="7806" y="13016"/>
                  </a:lnTo>
                  <a:cubicBezTo>
                    <a:pt x="7806" y="12849"/>
                    <a:pt x="7906" y="12716"/>
                    <a:pt x="8006" y="12616"/>
                  </a:cubicBezTo>
                  <a:cubicBezTo>
                    <a:pt x="8674" y="12082"/>
                    <a:pt x="9241" y="11481"/>
                    <a:pt x="9774" y="10848"/>
                  </a:cubicBezTo>
                  <a:cubicBezTo>
                    <a:pt x="9857" y="10737"/>
                    <a:pt x="9986" y="10672"/>
                    <a:pt x="10066" y="10672"/>
                  </a:cubicBezTo>
                  <a:cubicBezTo>
                    <a:pt x="10082" y="10672"/>
                    <a:pt x="10096" y="10675"/>
                    <a:pt x="10108" y="10681"/>
                  </a:cubicBezTo>
                  <a:lnTo>
                    <a:pt x="10408" y="10814"/>
                  </a:lnTo>
                  <a:cubicBezTo>
                    <a:pt x="10426" y="10826"/>
                    <a:pt x="10448" y="10832"/>
                    <a:pt x="10472" y="10832"/>
                  </a:cubicBezTo>
                  <a:cubicBezTo>
                    <a:pt x="10587" y="10832"/>
                    <a:pt x="10759" y="10712"/>
                    <a:pt x="10842" y="10547"/>
                  </a:cubicBezTo>
                  <a:lnTo>
                    <a:pt x="11976" y="8780"/>
                  </a:lnTo>
                  <a:cubicBezTo>
                    <a:pt x="12109" y="8579"/>
                    <a:pt x="12109" y="8379"/>
                    <a:pt x="11976" y="8313"/>
                  </a:cubicBezTo>
                  <a:lnTo>
                    <a:pt x="11709" y="8212"/>
                  </a:lnTo>
                  <a:cubicBezTo>
                    <a:pt x="11609" y="8179"/>
                    <a:pt x="11609" y="8046"/>
                    <a:pt x="11676" y="7879"/>
                  </a:cubicBezTo>
                  <a:cubicBezTo>
                    <a:pt x="11976" y="7178"/>
                    <a:pt x="12243" y="6445"/>
                    <a:pt x="12376" y="5711"/>
                  </a:cubicBezTo>
                  <a:cubicBezTo>
                    <a:pt x="12410" y="5544"/>
                    <a:pt x="12510" y="5410"/>
                    <a:pt x="12676" y="5344"/>
                  </a:cubicBezTo>
                  <a:lnTo>
                    <a:pt x="13043" y="5110"/>
                  </a:lnTo>
                  <a:cubicBezTo>
                    <a:pt x="13210" y="5010"/>
                    <a:pt x="13344" y="4810"/>
                    <a:pt x="13377" y="4610"/>
                  </a:cubicBezTo>
                  <a:lnTo>
                    <a:pt x="13377" y="3009"/>
                  </a:lnTo>
                  <a:cubicBezTo>
                    <a:pt x="13377" y="2920"/>
                    <a:pt x="13318" y="2860"/>
                    <a:pt x="13219" y="2860"/>
                  </a:cubicBezTo>
                  <a:cubicBezTo>
                    <a:pt x="13169" y="2860"/>
                    <a:pt x="13110" y="2875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39" y="3177"/>
                  </a:cubicBezTo>
                  <a:cubicBezTo>
                    <a:pt x="12461" y="3177"/>
                    <a:pt x="12398" y="3140"/>
                    <a:pt x="12376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1"/>
            <p:cNvSpPr/>
            <p:nvPr/>
          </p:nvSpPr>
          <p:spPr>
            <a:xfrm>
              <a:off x="3913800" y="2111125"/>
              <a:ext cx="40875" cy="40875"/>
            </a:xfrm>
            <a:custGeom>
              <a:avLst/>
              <a:gdLst/>
              <a:ahLst/>
              <a:cxnLst/>
              <a:rect l="l" t="t" r="r" b="b"/>
              <a:pathLst>
                <a:path w="1635" h="1635" extrusionOk="0">
                  <a:moveTo>
                    <a:pt x="34" y="0"/>
                  </a:moveTo>
                  <a:lnTo>
                    <a:pt x="0" y="934"/>
                  </a:lnTo>
                  <a:cubicBezTo>
                    <a:pt x="267" y="1168"/>
                    <a:pt x="534" y="1401"/>
                    <a:pt x="834" y="1635"/>
                  </a:cubicBezTo>
                  <a:lnTo>
                    <a:pt x="1235" y="1635"/>
                  </a:lnTo>
                  <a:lnTo>
                    <a:pt x="1635" y="9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1"/>
            <p:cNvSpPr/>
            <p:nvPr/>
          </p:nvSpPr>
          <p:spPr>
            <a:xfrm>
              <a:off x="3723675" y="2408825"/>
              <a:ext cx="43375" cy="25875"/>
            </a:xfrm>
            <a:custGeom>
              <a:avLst/>
              <a:gdLst/>
              <a:ahLst/>
              <a:cxnLst/>
              <a:rect l="l" t="t" r="r" b="b"/>
              <a:pathLst>
                <a:path w="1735" h="1035" extrusionOk="0">
                  <a:moveTo>
                    <a:pt x="867" y="1"/>
                  </a:moveTo>
                  <a:lnTo>
                    <a:pt x="0" y="68"/>
                  </a:lnTo>
                  <a:lnTo>
                    <a:pt x="1668" y="1035"/>
                  </a:lnTo>
                  <a:lnTo>
                    <a:pt x="1735" y="1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3582725" y="2039250"/>
              <a:ext cx="334175" cy="396300"/>
            </a:xfrm>
            <a:custGeom>
              <a:avLst/>
              <a:gdLst/>
              <a:ahLst/>
              <a:cxnLst/>
              <a:rect l="l" t="t" r="r" b="b"/>
              <a:pathLst>
                <a:path w="1336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908" y="7812"/>
                    <a:pt x="8640" y="9780"/>
                    <a:pt x="7072" y="10848"/>
                  </a:cubicBezTo>
                  <a:cubicBezTo>
                    <a:pt x="6307" y="11378"/>
                    <a:pt x="5592" y="11626"/>
                    <a:pt x="4995" y="11626"/>
                  </a:cubicBezTo>
                  <a:cubicBezTo>
                    <a:pt x="3978" y="11626"/>
                    <a:pt x="3303" y="10908"/>
                    <a:pt x="3303" y="9647"/>
                  </a:cubicBezTo>
                  <a:cubicBezTo>
                    <a:pt x="3303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41" y="807"/>
                    <a:pt x="9941" y="907"/>
                    <a:pt x="9774" y="941"/>
                  </a:cubicBezTo>
                  <a:cubicBezTo>
                    <a:pt x="9698" y="936"/>
                    <a:pt x="9622" y="934"/>
                    <a:pt x="9546" y="934"/>
                  </a:cubicBezTo>
                  <a:cubicBezTo>
                    <a:pt x="9022" y="934"/>
                    <a:pt x="8501" y="1033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674"/>
                  </a:lnTo>
                  <a:cubicBezTo>
                    <a:pt x="7806" y="560"/>
                    <a:pt x="7745" y="493"/>
                    <a:pt x="7642" y="493"/>
                  </a:cubicBezTo>
                  <a:cubicBezTo>
                    <a:pt x="7594" y="493"/>
                    <a:pt x="7537" y="508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75"/>
                    <a:pt x="5571" y="1975"/>
                  </a:cubicBezTo>
                  <a:lnTo>
                    <a:pt x="5571" y="2375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6" y="4565"/>
                    <a:pt x="2920" y="4559"/>
                    <a:pt x="2893" y="4559"/>
                  </a:cubicBezTo>
                  <a:cubicBezTo>
                    <a:pt x="2768" y="4559"/>
                    <a:pt x="2618" y="4679"/>
                    <a:pt x="2536" y="4843"/>
                  </a:cubicBezTo>
                  <a:lnTo>
                    <a:pt x="1402" y="6611"/>
                  </a:lnTo>
                  <a:cubicBezTo>
                    <a:pt x="1268" y="6811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69" y="7412"/>
                    <a:pt x="1702" y="7479"/>
                  </a:cubicBezTo>
                  <a:cubicBezTo>
                    <a:pt x="1402" y="8179"/>
                    <a:pt x="1135" y="8913"/>
                    <a:pt x="1001" y="9680"/>
                  </a:cubicBezTo>
                  <a:cubicBezTo>
                    <a:pt x="968" y="9814"/>
                    <a:pt x="868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6" y="12224"/>
                    <a:pt x="853" y="12224"/>
                  </a:cubicBezTo>
                  <a:cubicBezTo>
                    <a:pt x="924" y="12224"/>
                    <a:pt x="981" y="12268"/>
                    <a:pt x="1001" y="12349"/>
                  </a:cubicBezTo>
                  <a:cubicBezTo>
                    <a:pt x="1101" y="12849"/>
                    <a:pt x="1368" y="13283"/>
                    <a:pt x="1702" y="13683"/>
                  </a:cubicBezTo>
                  <a:cubicBezTo>
                    <a:pt x="1769" y="13783"/>
                    <a:pt x="1769" y="13950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84"/>
                    <a:pt x="3570" y="14617"/>
                    <a:pt x="3570" y="14450"/>
                  </a:cubicBezTo>
                  <a:cubicBezTo>
                    <a:pt x="3646" y="14454"/>
                    <a:pt x="3722" y="14457"/>
                    <a:pt x="3799" y="14457"/>
                  </a:cubicBezTo>
                  <a:cubicBezTo>
                    <a:pt x="4322" y="14457"/>
                    <a:pt x="4843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25" y="14864"/>
                  </a:cubicBezTo>
                  <a:cubicBezTo>
                    <a:pt x="5768" y="14864"/>
                    <a:pt x="5818" y="14849"/>
                    <a:pt x="5872" y="14817"/>
                  </a:cubicBezTo>
                  <a:lnTo>
                    <a:pt x="7473" y="13917"/>
                  </a:lnTo>
                  <a:cubicBezTo>
                    <a:pt x="7639" y="13783"/>
                    <a:pt x="7773" y="13616"/>
                    <a:pt x="7773" y="13383"/>
                  </a:cubicBezTo>
                  <a:lnTo>
                    <a:pt x="7773" y="13016"/>
                  </a:lnTo>
                  <a:cubicBezTo>
                    <a:pt x="7806" y="12849"/>
                    <a:pt x="7873" y="12716"/>
                    <a:pt x="8006" y="12616"/>
                  </a:cubicBezTo>
                  <a:cubicBezTo>
                    <a:pt x="8640" y="12082"/>
                    <a:pt x="9241" y="11515"/>
                    <a:pt x="9774" y="10881"/>
                  </a:cubicBezTo>
                  <a:cubicBezTo>
                    <a:pt x="9857" y="10770"/>
                    <a:pt x="9963" y="10706"/>
                    <a:pt x="10054" y="10706"/>
                  </a:cubicBezTo>
                  <a:cubicBezTo>
                    <a:pt x="10073" y="10706"/>
                    <a:pt x="10091" y="10709"/>
                    <a:pt x="10108" y="10714"/>
                  </a:cubicBezTo>
                  <a:lnTo>
                    <a:pt x="10375" y="10848"/>
                  </a:lnTo>
                  <a:cubicBezTo>
                    <a:pt x="10392" y="10852"/>
                    <a:pt x="10410" y="10854"/>
                    <a:pt x="10429" y="10854"/>
                  </a:cubicBezTo>
                  <a:cubicBezTo>
                    <a:pt x="10558" y="10854"/>
                    <a:pt x="10725" y="10756"/>
                    <a:pt x="10842" y="10581"/>
                  </a:cubicBezTo>
                  <a:lnTo>
                    <a:pt x="11943" y="8813"/>
                  </a:lnTo>
                  <a:cubicBezTo>
                    <a:pt x="12076" y="8613"/>
                    <a:pt x="12076" y="8379"/>
                    <a:pt x="11943" y="8346"/>
                  </a:cubicBezTo>
                  <a:lnTo>
                    <a:pt x="11676" y="8246"/>
                  </a:lnTo>
                  <a:cubicBezTo>
                    <a:pt x="11576" y="8179"/>
                    <a:pt x="11576" y="8046"/>
                    <a:pt x="11642" y="7912"/>
                  </a:cubicBezTo>
                  <a:cubicBezTo>
                    <a:pt x="11976" y="7212"/>
                    <a:pt x="12209" y="6478"/>
                    <a:pt x="12376" y="5744"/>
                  </a:cubicBezTo>
                  <a:cubicBezTo>
                    <a:pt x="12410" y="5577"/>
                    <a:pt x="12510" y="5444"/>
                    <a:pt x="12643" y="5344"/>
                  </a:cubicBezTo>
                  <a:lnTo>
                    <a:pt x="13043" y="5144"/>
                  </a:lnTo>
                  <a:cubicBezTo>
                    <a:pt x="13210" y="5010"/>
                    <a:pt x="13344" y="4843"/>
                    <a:pt x="13344" y="4610"/>
                  </a:cubicBezTo>
                  <a:lnTo>
                    <a:pt x="13344" y="3042"/>
                  </a:lnTo>
                  <a:cubicBezTo>
                    <a:pt x="13366" y="2929"/>
                    <a:pt x="13312" y="2862"/>
                    <a:pt x="13212" y="2862"/>
                  </a:cubicBezTo>
                  <a:cubicBezTo>
                    <a:pt x="13165" y="2862"/>
                    <a:pt x="13107" y="2877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41" y="3177"/>
                  </a:cubicBezTo>
                  <a:cubicBezTo>
                    <a:pt x="12465" y="3177"/>
                    <a:pt x="12410" y="3140"/>
                    <a:pt x="12410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3582725" y="2039250"/>
              <a:ext cx="334425" cy="396300"/>
            </a:xfrm>
            <a:custGeom>
              <a:avLst/>
              <a:gdLst/>
              <a:ahLst/>
              <a:cxnLst/>
              <a:rect l="l" t="t" r="r" b="b"/>
              <a:pathLst>
                <a:path w="1337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874" y="7812"/>
                    <a:pt x="8640" y="9780"/>
                    <a:pt x="7072" y="10848"/>
                  </a:cubicBezTo>
                  <a:cubicBezTo>
                    <a:pt x="6307" y="11378"/>
                    <a:pt x="5588" y="11626"/>
                    <a:pt x="4985" y="11626"/>
                  </a:cubicBezTo>
                  <a:cubicBezTo>
                    <a:pt x="3958" y="11626"/>
                    <a:pt x="3270" y="10908"/>
                    <a:pt x="3270" y="9647"/>
                  </a:cubicBezTo>
                  <a:cubicBezTo>
                    <a:pt x="3270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75" y="807"/>
                    <a:pt x="9941" y="907"/>
                    <a:pt x="9774" y="941"/>
                  </a:cubicBezTo>
                  <a:cubicBezTo>
                    <a:pt x="9683" y="932"/>
                    <a:pt x="9589" y="928"/>
                    <a:pt x="9494" y="928"/>
                  </a:cubicBezTo>
                  <a:cubicBezTo>
                    <a:pt x="9209" y="928"/>
                    <a:pt x="8915" y="966"/>
                    <a:pt x="8640" y="1041"/>
                  </a:cubicBezTo>
                  <a:cubicBezTo>
                    <a:pt x="8440" y="1107"/>
                    <a:pt x="8207" y="1141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707"/>
                  </a:lnTo>
                  <a:cubicBezTo>
                    <a:pt x="7806" y="607"/>
                    <a:pt x="7773" y="540"/>
                    <a:pt x="7706" y="507"/>
                  </a:cubicBezTo>
                  <a:cubicBezTo>
                    <a:pt x="7687" y="497"/>
                    <a:pt x="7664" y="493"/>
                    <a:pt x="7641" y="493"/>
                  </a:cubicBezTo>
                  <a:cubicBezTo>
                    <a:pt x="7584" y="493"/>
                    <a:pt x="7520" y="517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41"/>
                    <a:pt x="5571" y="1975"/>
                  </a:cubicBezTo>
                  <a:lnTo>
                    <a:pt x="5571" y="2342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5" y="4564"/>
                    <a:pt x="2919" y="4559"/>
                    <a:pt x="2892" y="4559"/>
                  </a:cubicBezTo>
                  <a:cubicBezTo>
                    <a:pt x="2767" y="4559"/>
                    <a:pt x="2618" y="4673"/>
                    <a:pt x="2536" y="4810"/>
                  </a:cubicBezTo>
                  <a:lnTo>
                    <a:pt x="1402" y="6578"/>
                  </a:lnTo>
                  <a:cubicBezTo>
                    <a:pt x="1268" y="6778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35" y="7412"/>
                    <a:pt x="1702" y="7479"/>
                  </a:cubicBezTo>
                  <a:cubicBezTo>
                    <a:pt x="1402" y="8179"/>
                    <a:pt x="1135" y="8913"/>
                    <a:pt x="968" y="9647"/>
                  </a:cubicBezTo>
                  <a:cubicBezTo>
                    <a:pt x="935" y="9814"/>
                    <a:pt x="835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1" y="12224"/>
                    <a:pt x="841" y="12224"/>
                  </a:cubicBezTo>
                  <a:cubicBezTo>
                    <a:pt x="903" y="12224"/>
                    <a:pt x="948" y="12268"/>
                    <a:pt x="968" y="12349"/>
                  </a:cubicBezTo>
                  <a:cubicBezTo>
                    <a:pt x="1101" y="12816"/>
                    <a:pt x="1368" y="13283"/>
                    <a:pt x="1702" y="13683"/>
                  </a:cubicBezTo>
                  <a:cubicBezTo>
                    <a:pt x="1769" y="13783"/>
                    <a:pt x="1769" y="13917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50"/>
                    <a:pt x="3570" y="14617"/>
                    <a:pt x="3570" y="14450"/>
                  </a:cubicBezTo>
                  <a:lnTo>
                    <a:pt x="3603" y="14450"/>
                  </a:lnTo>
                  <a:cubicBezTo>
                    <a:pt x="3680" y="14454"/>
                    <a:pt x="3756" y="14457"/>
                    <a:pt x="3832" y="14457"/>
                  </a:cubicBezTo>
                  <a:cubicBezTo>
                    <a:pt x="4355" y="14457"/>
                    <a:pt x="4872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35" y="14864"/>
                  </a:cubicBezTo>
                  <a:cubicBezTo>
                    <a:pt x="5783" y="14864"/>
                    <a:pt x="5841" y="14849"/>
                    <a:pt x="5905" y="14817"/>
                  </a:cubicBezTo>
                  <a:lnTo>
                    <a:pt x="7473" y="13917"/>
                  </a:lnTo>
                  <a:cubicBezTo>
                    <a:pt x="7673" y="13783"/>
                    <a:pt x="7773" y="13616"/>
                    <a:pt x="7806" y="13383"/>
                  </a:cubicBezTo>
                  <a:lnTo>
                    <a:pt x="7806" y="13016"/>
                  </a:lnTo>
                  <a:cubicBezTo>
                    <a:pt x="7806" y="12849"/>
                    <a:pt x="7906" y="12716"/>
                    <a:pt x="8006" y="12616"/>
                  </a:cubicBezTo>
                  <a:cubicBezTo>
                    <a:pt x="8674" y="12082"/>
                    <a:pt x="9241" y="11481"/>
                    <a:pt x="9774" y="10848"/>
                  </a:cubicBezTo>
                  <a:cubicBezTo>
                    <a:pt x="9857" y="10737"/>
                    <a:pt x="9986" y="10672"/>
                    <a:pt x="10066" y="10672"/>
                  </a:cubicBezTo>
                  <a:cubicBezTo>
                    <a:pt x="10082" y="10672"/>
                    <a:pt x="10096" y="10675"/>
                    <a:pt x="10108" y="10681"/>
                  </a:cubicBezTo>
                  <a:lnTo>
                    <a:pt x="10408" y="10814"/>
                  </a:lnTo>
                  <a:cubicBezTo>
                    <a:pt x="10426" y="10826"/>
                    <a:pt x="10448" y="10832"/>
                    <a:pt x="10472" y="10832"/>
                  </a:cubicBezTo>
                  <a:cubicBezTo>
                    <a:pt x="10587" y="10832"/>
                    <a:pt x="10759" y="10712"/>
                    <a:pt x="10842" y="10547"/>
                  </a:cubicBezTo>
                  <a:lnTo>
                    <a:pt x="11976" y="8780"/>
                  </a:lnTo>
                  <a:cubicBezTo>
                    <a:pt x="12109" y="8579"/>
                    <a:pt x="12109" y="8379"/>
                    <a:pt x="11976" y="8313"/>
                  </a:cubicBezTo>
                  <a:lnTo>
                    <a:pt x="11709" y="8212"/>
                  </a:lnTo>
                  <a:cubicBezTo>
                    <a:pt x="11609" y="8179"/>
                    <a:pt x="11609" y="8046"/>
                    <a:pt x="11676" y="7879"/>
                  </a:cubicBezTo>
                  <a:cubicBezTo>
                    <a:pt x="11976" y="7178"/>
                    <a:pt x="12243" y="6445"/>
                    <a:pt x="12376" y="5711"/>
                  </a:cubicBezTo>
                  <a:cubicBezTo>
                    <a:pt x="12410" y="5544"/>
                    <a:pt x="12510" y="5410"/>
                    <a:pt x="12676" y="5344"/>
                  </a:cubicBezTo>
                  <a:lnTo>
                    <a:pt x="13043" y="5110"/>
                  </a:lnTo>
                  <a:cubicBezTo>
                    <a:pt x="13210" y="5010"/>
                    <a:pt x="13344" y="4810"/>
                    <a:pt x="13377" y="4610"/>
                  </a:cubicBezTo>
                  <a:lnTo>
                    <a:pt x="13377" y="3009"/>
                  </a:lnTo>
                  <a:cubicBezTo>
                    <a:pt x="13377" y="2920"/>
                    <a:pt x="13318" y="2860"/>
                    <a:pt x="13219" y="2860"/>
                  </a:cubicBezTo>
                  <a:cubicBezTo>
                    <a:pt x="13169" y="2860"/>
                    <a:pt x="13110" y="2875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39" y="3177"/>
                  </a:cubicBezTo>
                  <a:cubicBezTo>
                    <a:pt x="12461" y="3177"/>
                    <a:pt x="12398" y="3140"/>
                    <a:pt x="12376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1"/>
            <p:cNvSpPr/>
            <p:nvPr/>
          </p:nvSpPr>
          <p:spPr>
            <a:xfrm>
              <a:off x="3723675" y="2408825"/>
              <a:ext cx="43375" cy="25875"/>
            </a:xfrm>
            <a:custGeom>
              <a:avLst/>
              <a:gdLst/>
              <a:ahLst/>
              <a:cxnLst/>
              <a:rect l="l" t="t" r="r" b="b"/>
              <a:pathLst>
                <a:path w="1735" h="1035" extrusionOk="0">
                  <a:moveTo>
                    <a:pt x="867" y="1"/>
                  </a:moveTo>
                  <a:lnTo>
                    <a:pt x="0" y="68"/>
                  </a:lnTo>
                  <a:lnTo>
                    <a:pt x="1668" y="1035"/>
                  </a:lnTo>
                  <a:lnTo>
                    <a:pt x="1735" y="1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1"/>
            <p:cNvSpPr/>
            <p:nvPr/>
          </p:nvSpPr>
          <p:spPr>
            <a:xfrm>
              <a:off x="3623600" y="2063150"/>
              <a:ext cx="334425" cy="384500"/>
            </a:xfrm>
            <a:custGeom>
              <a:avLst/>
              <a:gdLst/>
              <a:ahLst/>
              <a:cxnLst/>
              <a:rect l="l" t="t" r="r" b="b"/>
              <a:pathLst>
                <a:path w="13377" h="15380" extrusionOk="0">
                  <a:moveTo>
                    <a:pt x="8391" y="3760"/>
                  </a:moveTo>
                  <a:cubicBezTo>
                    <a:pt x="9516" y="3760"/>
                    <a:pt x="10236" y="4629"/>
                    <a:pt x="10074" y="6156"/>
                  </a:cubicBezTo>
                  <a:cubicBezTo>
                    <a:pt x="9907" y="7824"/>
                    <a:pt x="8640" y="9792"/>
                    <a:pt x="7072" y="10859"/>
                  </a:cubicBezTo>
                  <a:cubicBezTo>
                    <a:pt x="6318" y="11378"/>
                    <a:pt x="5605" y="11623"/>
                    <a:pt x="5006" y="11623"/>
                  </a:cubicBezTo>
                  <a:cubicBezTo>
                    <a:pt x="3990" y="11623"/>
                    <a:pt x="3303" y="10918"/>
                    <a:pt x="3303" y="9658"/>
                  </a:cubicBezTo>
                  <a:cubicBezTo>
                    <a:pt x="3303" y="7790"/>
                    <a:pt x="4804" y="5355"/>
                    <a:pt x="6705" y="4288"/>
                  </a:cubicBezTo>
                  <a:cubicBezTo>
                    <a:pt x="7319" y="3930"/>
                    <a:pt x="7894" y="3760"/>
                    <a:pt x="8391" y="3760"/>
                  </a:cubicBezTo>
                  <a:close/>
                  <a:moveTo>
                    <a:pt x="10780" y="1"/>
                  </a:moveTo>
                  <a:cubicBezTo>
                    <a:pt x="10672" y="1"/>
                    <a:pt x="10517" y="120"/>
                    <a:pt x="10408" y="285"/>
                  </a:cubicBezTo>
                  <a:lnTo>
                    <a:pt x="10141" y="685"/>
                  </a:lnTo>
                  <a:cubicBezTo>
                    <a:pt x="10074" y="819"/>
                    <a:pt x="9941" y="919"/>
                    <a:pt x="9774" y="919"/>
                  </a:cubicBezTo>
                  <a:cubicBezTo>
                    <a:pt x="9173" y="919"/>
                    <a:pt x="8606" y="1019"/>
                    <a:pt x="8039" y="1219"/>
                  </a:cubicBezTo>
                  <a:cubicBezTo>
                    <a:pt x="8008" y="1227"/>
                    <a:pt x="7978" y="1231"/>
                    <a:pt x="7951" y="1231"/>
                  </a:cubicBezTo>
                  <a:cubicBezTo>
                    <a:pt x="7864" y="1231"/>
                    <a:pt x="7806" y="1187"/>
                    <a:pt x="7806" y="1085"/>
                  </a:cubicBezTo>
                  <a:lnTo>
                    <a:pt x="7806" y="685"/>
                  </a:lnTo>
                  <a:cubicBezTo>
                    <a:pt x="7806" y="572"/>
                    <a:pt x="7744" y="505"/>
                    <a:pt x="7642" y="505"/>
                  </a:cubicBezTo>
                  <a:cubicBezTo>
                    <a:pt x="7594" y="505"/>
                    <a:pt x="7536" y="520"/>
                    <a:pt x="7472" y="552"/>
                  </a:cubicBezTo>
                  <a:lnTo>
                    <a:pt x="5904" y="1452"/>
                  </a:lnTo>
                  <a:cubicBezTo>
                    <a:pt x="5704" y="1586"/>
                    <a:pt x="5604" y="1753"/>
                    <a:pt x="5571" y="1986"/>
                  </a:cubicBezTo>
                  <a:lnTo>
                    <a:pt x="5571" y="2353"/>
                  </a:lnTo>
                  <a:cubicBezTo>
                    <a:pt x="5571" y="2520"/>
                    <a:pt x="5504" y="2687"/>
                    <a:pt x="5371" y="2787"/>
                  </a:cubicBezTo>
                  <a:cubicBezTo>
                    <a:pt x="4704" y="3287"/>
                    <a:pt x="4136" y="3887"/>
                    <a:pt x="3603" y="4521"/>
                  </a:cubicBezTo>
                  <a:cubicBezTo>
                    <a:pt x="3520" y="4632"/>
                    <a:pt x="3391" y="4696"/>
                    <a:pt x="3312" y="4696"/>
                  </a:cubicBezTo>
                  <a:cubicBezTo>
                    <a:pt x="3295" y="4696"/>
                    <a:pt x="3281" y="4694"/>
                    <a:pt x="3269" y="4688"/>
                  </a:cubicBezTo>
                  <a:lnTo>
                    <a:pt x="2969" y="4555"/>
                  </a:lnTo>
                  <a:cubicBezTo>
                    <a:pt x="2956" y="4550"/>
                    <a:pt x="2942" y="4548"/>
                    <a:pt x="2926" y="4548"/>
                  </a:cubicBezTo>
                  <a:cubicBezTo>
                    <a:pt x="2819" y="4548"/>
                    <a:pt x="2652" y="4647"/>
                    <a:pt x="2535" y="4821"/>
                  </a:cubicBezTo>
                  <a:lnTo>
                    <a:pt x="1401" y="6589"/>
                  </a:lnTo>
                  <a:cubicBezTo>
                    <a:pt x="1268" y="6789"/>
                    <a:pt x="1268" y="7023"/>
                    <a:pt x="1401" y="7056"/>
                  </a:cubicBezTo>
                  <a:lnTo>
                    <a:pt x="1668" y="7156"/>
                  </a:lnTo>
                  <a:cubicBezTo>
                    <a:pt x="1768" y="7190"/>
                    <a:pt x="1768" y="7323"/>
                    <a:pt x="1701" y="7490"/>
                  </a:cubicBezTo>
                  <a:cubicBezTo>
                    <a:pt x="1401" y="8190"/>
                    <a:pt x="1134" y="8924"/>
                    <a:pt x="1001" y="9658"/>
                  </a:cubicBezTo>
                  <a:cubicBezTo>
                    <a:pt x="968" y="9825"/>
                    <a:pt x="867" y="9958"/>
                    <a:pt x="734" y="10025"/>
                  </a:cubicBezTo>
                  <a:lnTo>
                    <a:pt x="334" y="10259"/>
                  </a:lnTo>
                  <a:cubicBezTo>
                    <a:pt x="167" y="10359"/>
                    <a:pt x="34" y="10559"/>
                    <a:pt x="0" y="10759"/>
                  </a:cubicBezTo>
                  <a:lnTo>
                    <a:pt x="0" y="12360"/>
                  </a:lnTo>
                  <a:cubicBezTo>
                    <a:pt x="0" y="12474"/>
                    <a:pt x="78" y="12526"/>
                    <a:pt x="181" y="12526"/>
                  </a:cubicBezTo>
                  <a:cubicBezTo>
                    <a:pt x="228" y="12526"/>
                    <a:pt x="281" y="12515"/>
                    <a:pt x="334" y="12494"/>
                  </a:cubicBezTo>
                  <a:lnTo>
                    <a:pt x="734" y="12260"/>
                  </a:lnTo>
                  <a:cubicBezTo>
                    <a:pt x="789" y="12232"/>
                    <a:pt x="839" y="12216"/>
                    <a:pt x="880" y="12216"/>
                  </a:cubicBezTo>
                  <a:cubicBezTo>
                    <a:pt x="939" y="12216"/>
                    <a:pt x="981" y="12249"/>
                    <a:pt x="1001" y="12327"/>
                  </a:cubicBezTo>
                  <a:cubicBezTo>
                    <a:pt x="1101" y="12827"/>
                    <a:pt x="1368" y="13261"/>
                    <a:pt x="1735" y="13661"/>
                  </a:cubicBezTo>
                  <a:cubicBezTo>
                    <a:pt x="1801" y="13728"/>
                    <a:pt x="1768" y="13895"/>
                    <a:pt x="1668" y="14028"/>
                  </a:cubicBezTo>
                  <a:lnTo>
                    <a:pt x="1401" y="14428"/>
                  </a:lnTo>
                  <a:cubicBezTo>
                    <a:pt x="1301" y="14628"/>
                    <a:pt x="1301" y="14862"/>
                    <a:pt x="1401" y="14895"/>
                  </a:cubicBezTo>
                  <a:lnTo>
                    <a:pt x="2535" y="15362"/>
                  </a:lnTo>
                  <a:cubicBezTo>
                    <a:pt x="2559" y="15374"/>
                    <a:pt x="2585" y="15380"/>
                    <a:pt x="2612" y="15380"/>
                  </a:cubicBezTo>
                  <a:cubicBezTo>
                    <a:pt x="2738" y="15380"/>
                    <a:pt x="2893" y="15260"/>
                    <a:pt x="3002" y="15095"/>
                  </a:cubicBezTo>
                  <a:lnTo>
                    <a:pt x="3269" y="14695"/>
                  </a:lnTo>
                  <a:cubicBezTo>
                    <a:pt x="3336" y="14562"/>
                    <a:pt x="3469" y="14462"/>
                    <a:pt x="3603" y="14462"/>
                  </a:cubicBezTo>
                  <a:cubicBezTo>
                    <a:pt x="4203" y="14462"/>
                    <a:pt x="4804" y="14362"/>
                    <a:pt x="5371" y="14161"/>
                  </a:cubicBezTo>
                  <a:cubicBezTo>
                    <a:pt x="5401" y="14154"/>
                    <a:pt x="5427" y="14150"/>
                    <a:pt x="5451" y="14150"/>
                  </a:cubicBezTo>
                  <a:cubicBezTo>
                    <a:pt x="5531" y="14150"/>
                    <a:pt x="5571" y="14199"/>
                    <a:pt x="5571" y="14328"/>
                  </a:cubicBezTo>
                  <a:lnTo>
                    <a:pt x="5571" y="14695"/>
                  </a:lnTo>
                  <a:cubicBezTo>
                    <a:pt x="5571" y="14808"/>
                    <a:pt x="5648" y="14876"/>
                    <a:pt x="5750" y="14876"/>
                  </a:cubicBezTo>
                  <a:cubicBezTo>
                    <a:pt x="5797" y="14876"/>
                    <a:pt x="5851" y="14861"/>
                    <a:pt x="5904" y="14829"/>
                  </a:cubicBezTo>
                  <a:lnTo>
                    <a:pt x="7472" y="13928"/>
                  </a:lnTo>
                  <a:cubicBezTo>
                    <a:pt x="7672" y="13794"/>
                    <a:pt x="7772" y="13628"/>
                    <a:pt x="7806" y="13428"/>
                  </a:cubicBezTo>
                  <a:lnTo>
                    <a:pt x="7806" y="13027"/>
                  </a:lnTo>
                  <a:cubicBezTo>
                    <a:pt x="7806" y="12860"/>
                    <a:pt x="7906" y="12727"/>
                    <a:pt x="8039" y="12627"/>
                  </a:cubicBezTo>
                  <a:cubicBezTo>
                    <a:pt x="8673" y="12093"/>
                    <a:pt x="9240" y="11526"/>
                    <a:pt x="9774" y="10892"/>
                  </a:cubicBezTo>
                  <a:cubicBezTo>
                    <a:pt x="9884" y="10782"/>
                    <a:pt x="9995" y="10717"/>
                    <a:pt x="10086" y="10717"/>
                  </a:cubicBezTo>
                  <a:cubicBezTo>
                    <a:pt x="10105" y="10717"/>
                    <a:pt x="10124" y="10720"/>
                    <a:pt x="10141" y="10726"/>
                  </a:cubicBezTo>
                  <a:lnTo>
                    <a:pt x="10408" y="10826"/>
                  </a:lnTo>
                  <a:cubicBezTo>
                    <a:pt x="10432" y="10838"/>
                    <a:pt x="10458" y="10843"/>
                    <a:pt x="10485" y="10843"/>
                  </a:cubicBezTo>
                  <a:cubicBezTo>
                    <a:pt x="10611" y="10843"/>
                    <a:pt x="10765" y="10729"/>
                    <a:pt x="10875" y="10592"/>
                  </a:cubicBezTo>
                  <a:lnTo>
                    <a:pt x="11975" y="8824"/>
                  </a:lnTo>
                  <a:cubicBezTo>
                    <a:pt x="12109" y="8624"/>
                    <a:pt x="12109" y="8391"/>
                    <a:pt x="11975" y="8357"/>
                  </a:cubicBezTo>
                  <a:lnTo>
                    <a:pt x="11709" y="8257"/>
                  </a:lnTo>
                  <a:cubicBezTo>
                    <a:pt x="11608" y="8190"/>
                    <a:pt x="11608" y="8057"/>
                    <a:pt x="11675" y="7924"/>
                  </a:cubicBezTo>
                  <a:cubicBezTo>
                    <a:pt x="12009" y="7223"/>
                    <a:pt x="12242" y="6489"/>
                    <a:pt x="12409" y="5722"/>
                  </a:cubicBezTo>
                  <a:cubicBezTo>
                    <a:pt x="12442" y="5589"/>
                    <a:pt x="12542" y="5455"/>
                    <a:pt x="12676" y="5355"/>
                  </a:cubicBezTo>
                  <a:lnTo>
                    <a:pt x="13043" y="5155"/>
                  </a:lnTo>
                  <a:cubicBezTo>
                    <a:pt x="13243" y="5022"/>
                    <a:pt x="13343" y="4855"/>
                    <a:pt x="13376" y="4621"/>
                  </a:cubicBezTo>
                  <a:lnTo>
                    <a:pt x="13376" y="3053"/>
                  </a:lnTo>
                  <a:cubicBezTo>
                    <a:pt x="13376" y="2925"/>
                    <a:pt x="13322" y="2865"/>
                    <a:pt x="13229" y="2865"/>
                  </a:cubicBezTo>
                  <a:cubicBezTo>
                    <a:pt x="13178" y="2865"/>
                    <a:pt x="13115" y="2884"/>
                    <a:pt x="13043" y="2920"/>
                  </a:cubicBezTo>
                  <a:lnTo>
                    <a:pt x="12676" y="3120"/>
                  </a:lnTo>
                  <a:cubicBezTo>
                    <a:pt x="12623" y="3160"/>
                    <a:pt x="12576" y="3178"/>
                    <a:pt x="12536" y="3178"/>
                  </a:cubicBezTo>
                  <a:cubicBezTo>
                    <a:pt x="12474" y="3178"/>
                    <a:pt x="12429" y="3134"/>
                    <a:pt x="12409" y="3053"/>
                  </a:cubicBezTo>
                  <a:cubicBezTo>
                    <a:pt x="12276" y="2553"/>
                    <a:pt x="12009" y="2119"/>
                    <a:pt x="11675" y="1719"/>
                  </a:cubicBezTo>
                  <a:cubicBezTo>
                    <a:pt x="11608" y="1652"/>
                    <a:pt x="11608" y="1519"/>
                    <a:pt x="11709" y="1352"/>
                  </a:cubicBezTo>
                  <a:lnTo>
                    <a:pt x="11975" y="952"/>
                  </a:lnTo>
                  <a:cubicBezTo>
                    <a:pt x="12109" y="752"/>
                    <a:pt x="12109" y="518"/>
                    <a:pt x="11975" y="485"/>
                  </a:cubicBezTo>
                  <a:lnTo>
                    <a:pt x="10841" y="18"/>
                  </a:lnTo>
                  <a:cubicBezTo>
                    <a:pt x="10824" y="6"/>
                    <a:pt x="10803" y="1"/>
                    <a:pt x="107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3582725" y="2299600"/>
              <a:ext cx="45050" cy="75900"/>
            </a:xfrm>
            <a:custGeom>
              <a:avLst/>
              <a:gdLst/>
              <a:ahLst/>
              <a:cxnLst/>
              <a:rect l="l" t="t" r="r" b="b"/>
              <a:pathLst>
                <a:path w="1802" h="3036" extrusionOk="0">
                  <a:moveTo>
                    <a:pt x="167" y="0"/>
                  </a:moveTo>
                  <a:cubicBezTo>
                    <a:pt x="67" y="100"/>
                    <a:pt x="34" y="200"/>
                    <a:pt x="1" y="367"/>
                  </a:cubicBezTo>
                  <a:lnTo>
                    <a:pt x="1" y="1935"/>
                  </a:lnTo>
                  <a:cubicBezTo>
                    <a:pt x="1" y="1968"/>
                    <a:pt x="34" y="2035"/>
                    <a:pt x="34" y="2068"/>
                  </a:cubicBezTo>
                  <a:lnTo>
                    <a:pt x="101" y="2102"/>
                  </a:lnTo>
                  <a:lnTo>
                    <a:pt x="1402" y="2835"/>
                  </a:lnTo>
                  <a:lnTo>
                    <a:pt x="1711" y="3021"/>
                  </a:lnTo>
                  <a:lnTo>
                    <a:pt x="1711" y="3021"/>
                  </a:lnTo>
                  <a:cubicBezTo>
                    <a:pt x="1661" y="2985"/>
                    <a:pt x="1635" y="2927"/>
                    <a:pt x="1635" y="2869"/>
                  </a:cubicBezTo>
                  <a:lnTo>
                    <a:pt x="1635" y="1301"/>
                  </a:lnTo>
                  <a:cubicBezTo>
                    <a:pt x="1669" y="1168"/>
                    <a:pt x="1702" y="1034"/>
                    <a:pt x="1802" y="934"/>
                  </a:cubicBezTo>
                  <a:lnTo>
                    <a:pt x="167" y="0"/>
                  </a:lnTo>
                  <a:close/>
                  <a:moveTo>
                    <a:pt x="1711" y="3021"/>
                  </a:moveTo>
                  <a:cubicBezTo>
                    <a:pt x="1719" y="3026"/>
                    <a:pt x="1727" y="3031"/>
                    <a:pt x="1735" y="3036"/>
                  </a:cubicBezTo>
                  <a:lnTo>
                    <a:pt x="1711" y="302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3724500" y="2051575"/>
              <a:ext cx="91750" cy="53725"/>
            </a:xfrm>
            <a:custGeom>
              <a:avLst/>
              <a:gdLst/>
              <a:ahLst/>
              <a:cxnLst/>
              <a:rect l="l" t="t" r="r" b="b"/>
              <a:pathLst>
                <a:path w="3670" h="2149" extrusionOk="0">
                  <a:moveTo>
                    <a:pt x="1970" y="0"/>
                  </a:moveTo>
                  <a:cubicBezTo>
                    <a:pt x="1913" y="0"/>
                    <a:pt x="1849" y="24"/>
                    <a:pt x="1802" y="47"/>
                  </a:cubicBezTo>
                  <a:lnTo>
                    <a:pt x="234" y="981"/>
                  </a:lnTo>
                  <a:cubicBezTo>
                    <a:pt x="134" y="1015"/>
                    <a:pt x="67" y="1115"/>
                    <a:pt x="0" y="1181"/>
                  </a:cubicBezTo>
                  <a:lnTo>
                    <a:pt x="1635" y="2149"/>
                  </a:lnTo>
                  <a:cubicBezTo>
                    <a:pt x="1702" y="2049"/>
                    <a:pt x="1768" y="1982"/>
                    <a:pt x="1868" y="1915"/>
                  </a:cubicBezTo>
                  <a:lnTo>
                    <a:pt x="3436" y="1015"/>
                  </a:lnTo>
                  <a:cubicBezTo>
                    <a:pt x="3475" y="976"/>
                    <a:pt x="3526" y="959"/>
                    <a:pt x="3574" y="959"/>
                  </a:cubicBezTo>
                  <a:cubicBezTo>
                    <a:pt x="3609" y="959"/>
                    <a:pt x="3642" y="967"/>
                    <a:pt x="3670" y="981"/>
                  </a:cubicBezTo>
                  <a:lnTo>
                    <a:pt x="2969" y="548"/>
                  </a:lnTo>
                  <a:lnTo>
                    <a:pt x="2069" y="47"/>
                  </a:lnTo>
                  <a:lnTo>
                    <a:pt x="2035" y="14"/>
                  </a:lnTo>
                  <a:cubicBezTo>
                    <a:pt x="2016" y="4"/>
                    <a:pt x="1993" y="0"/>
                    <a:pt x="19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1"/>
            <p:cNvSpPr/>
            <p:nvPr/>
          </p:nvSpPr>
          <p:spPr>
            <a:xfrm>
              <a:off x="3656950" y="2151975"/>
              <a:ext cx="56725" cy="27775"/>
            </a:xfrm>
            <a:custGeom>
              <a:avLst/>
              <a:gdLst/>
              <a:ahLst/>
              <a:cxnLst/>
              <a:rect l="l" t="t" r="r" b="b"/>
              <a:pathLst>
                <a:path w="2269" h="1111" extrusionOk="0">
                  <a:moveTo>
                    <a:pt x="634" y="1"/>
                  </a:moveTo>
                  <a:cubicBezTo>
                    <a:pt x="551" y="111"/>
                    <a:pt x="423" y="176"/>
                    <a:pt x="324" y="176"/>
                  </a:cubicBezTo>
                  <a:cubicBezTo>
                    <a:pt x="304" y="176"/>
                    <a:pt x="284" y="173"/>
                    <a:pt x="267" y="168"/>
                  </a:cubicBezTo>
                  <a:lnTo>
                    <a:pt x="0" y="34"/>
                  </a:lnTo>
                  <a:lnTo>
                    <a:pt x="1635" y="1002"/>
                  </a:lnTo>
                  <a:lnTo>
                    <a:pt x="1935" y="1102"/>
                  </a:lnTo>
                  <a:cubicBezTo>
                    <a:pt x="1947" y="1107"/>
                    <a:pt x="1961" y="1110"/>
                    <a:pt x="1976" y="1110"/>
                  </a:cubicBezTo>
                  <a:cubicBezTo>
                    <a:pt x="2048" y="1110"/>
                    <a:pt x="2153" y="1051"/>
                    <a:pt x="2235" y="968"/>
                  </a:cubicBezTo>
                  <a:lnTo>
                    <a:pt x="2269" y="93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1"/>
            <p:cNvSpPr/>
            <p:nvPr/>
          </p:nvSpPr>
          <p:spPr>
            <a:xfrm>
              <a:off x="3827900" y="2039250"/>
              <a:ext cx="67575" cy="46875"/>
            </a:xfrm>
            <a:custGeom>
              <a:avLst/>
              <a:gdLst/>
              <a:ahLst/>
              <a:cxnLst/>
              <a:rect l="l" t="t" r="r" b="b"/>
              <a:pathLst>
                <a:path w="2703" h="1875" extrusionOk="0">
                  <a:moveTo>
                    <a:pt x="1014" y="0"/>
                  </a:moveTo>
                  <a:cubicBezTo>
                    <a:pt x="885" y="0"/>
                    <a:pt x="718" y="99"/>
                    <a:pt x="601" y="273"/>
                  </a:cubicBezTo>
                  <a:lnTo>
                    <a:pt x="334" y="674"/>
                  </a:lnTo>
                  <a:cubicBezTo>
                    <a:pt x="268" y="807"/>
                    <a:pt x="134" y="907"/>
                    <a:pt x="1" y="941"/>
                  </a:cubicBezTo>
                  <a:lnTo>
                    <a:pt x="1635" y="1875"/>
                  </a:lnTo>
                  <a:cubicBezTo>
                    <a:pt x="1735" y="1875"/>
                    <a:pt x="1802" y="1808"/>
                    <a:pt x="1869" y="1741"/>
                  </a:cubicBezTo>
                  <a:cubicBezTo>
                    <a:pt x="1902" y="1708"/>
                    <a:pt x="1935" y="1674"/>
                    <a:pt x="1969" y="1641"/>
                  </a:cubicBezTo>
                  <a:lnTo>
                    <a:pt x="2236" y="1207"/>
                  </a:lnTo>
                  <a:cubicBezTo>
                    <a:pt x="2352" y="1033"/>
                    <a:pt x="2519" y="934"/>
                    <a:pt x="2649" y="934"/>
                  </a:cubicBezTo>
                  <a:cubicBezTo>
                    <a:pt x="2668" y="934"/>
                    <a:pt x="2686" y="936"/>
                    <a:pt x="2703" y="941"/>
                  </a:cubicBezTo>
                  <a:lnTo>
                    <a:pt x="1068" y="7"/>
                  </a:lnTo>
                  <a:cubicBezTo>
                    <a:pt x="1051" y="2"/>
                    <a:pt x="1033" y="0"/>
                    <a:pt x="10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3853750" y="2039400"/>
              <a:ext cx="69250" cy="35875"/>
            </a:xfrm>
            <a:custGeom>
              <a:avLst/>
              <a:gdLst/>
              <a:ahLst/>
              <a:cxnLst/>
              <a:rect l="l" t="t" r="r" b="b"/>
              <a:pathLst>
                <a:path w="2770" h="1435" extrusionOk="0">
                  <a:moveTo>
                    <a:pt x="1" y="1"/>
                  </a:moveTo>
                  <a:lnTo>
                    <a:pt x="1669" y="935"/>
                  </a:lnTo>
                  <a:lnTo>
                    <a:pt x="2769" y="1435"/>
                  </a:lnTo>
                  <a:lnTo>
                    <a:pt x="11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3300025" y="2350300"/>
              <a:ext cx="276900" cy="317900"/>
            </a:xfrm>
            <a:custGeom>
              <a:avLst/>
              <a:gdLst/>
              <a:ahLst/>
              <a:cxnLst/>
              <a:rect l="l" t="t" r="r" b="b"/>
              <a:pathLst>
                <a:path w="11076" h="12716" extrusionOk="0">
                  <a:moveTo>
                    <a:pt x="6939" y="3309"/>
                  </a:moveTo>
                  <a:cubicBezTo>
                    <a:pt x="7172" y="3309"/>
                    <a:pt x="7406" y="3376"/>
                    <a:pt x="7606" y="3509"/>
                  </a:cubicBezTo>
                  <a:cubicBezTo>
                    <a:pt x="8040" y="3776"/>
                    <a:pt x="8206" y="4343"/>
                    <a:pt x="8140" y="5077"/>
                  </a:cubicBezTo>
                  <a:cubicBezTo>
                    <a:pt x="7873" y="6578"/>
                    <a:pt x="7006" y="7912"/>
                    <a:pt x="5771" y="8813"/>
                  </a:cubicBezTo>
                  <a:cubicBezTo>
                    <a:pt x="5212" y="9194"/>
                    <a:pt x="4653" y="9394"/>
                    <a:pt x="4184" y="9394"/>
                  </a:cubicBezTo>
                  <a:cubicBezTo>
                    <a:pt x="3954" y="9394"/>
                    <a:pt x="3746" y="9346"/>
                    <a:pt x="3570" y="9247"/>
                  </a:cubicBezTo>
                  <a:cubicBezTo>
                    <a:pt x="3136" y="8980"/>
                    <a:pt x="2903" y="8480"/>
                    <a:pt x="2936" y="7946"/>
                  </a:cubicBezTo>
                  <a:cubicBezTo>
                    <a:pt x="2936" y="6478"/>
                    <a:pt x="4137" y="4577"/>
                    <a:pt x="5638" y="3743"/>
                  </a:cubicBezTo>
                  <a:cubicBezTo>
                    <a:pt x="6005" y="3476"/>
                    <a:pt x="6472" y="3343"/>
                    <a:pt x="6939" y="3309"/>
                  </a:cubicBezTo>
                  <a:close/>
                  <a:moveTo>
                    <a:pt x="6904" y="3029"/>
                  </a:moveTo>
                  <a:cubicBezTo>
                    <a:pt x="6465" y="3029"/>
                    <a:pt x="5963" y="3184"/>
                    <a:pt x="5438" y="3476"/>
                  </a:cubicBezTo>
                  <a:cubicBezTo>
                    <a:pt x="3870" y="4377"/>
                    <a:pt x="2636" y="6378"/>
                    <a:pt x="2636" y="7946"/>
                  </a:cubicBezTo>
                  <a:cubicBezTo>
                    <a:pt x="2569" y="8580"/>
                    <a:pt x="2869" y="9180"/>
                    <a:pt x="3403" y="9514"/>
                  </a:cubicBezTo>
                  <a:cubicBezTo>
                    <a:pt x="3637" y="9614"/>
                    <a:pt x="3903" y="9680"/>
                    <a:pt x="4137" y="9680"/>
                  </a:cubicBezTo>
                  <a:lnTo>
                    <a:pt x="4170" y="9680"/>
                  </a:lnTo>
                  <a:cubicBezTo>
                    <a:pt x="4804" y="9647"/>
                    <a:pt x="5404" y="9414"/>
                    <a:pt x="5905" y="9047"/>
                  </a:cubicBezTo>
                  <a:cubicBezTo>
                    <a:pt x="7239" y="8113"/>
                    <a:pt x="8140" y="6712"/>
                    <a:pt x="8407" y="5110"/>
                  </a:cubicBezTo>
                  <a:cubicBezTo>
                    <a:pt x="8507" y="4277"/>
                    <a:pt x="8307" y="3643"/>
                    <a:pt x="7739" y="3276"/>
                  </a:cubicBezTo>
                  <a:cubicBezTo>
                    <a:pt x="7503" y="3109"/>
                    <a:pt x="7220" y="3029"/>
                    <a:pt x="6904" y="3029"/>
                  </a:cubicBezTo>
                  <a:close/>
                  <a:moveTo>
                    <a:pt x="8840" y="274"/>
                  </a:moveTo>
                  <a:lnTo>
                    <a:pt x="9741" y="641"/>
                  </a:lnTo>
                  <a:cubicBezTo>
                    <a:pt x="9741" y="707"/>
                    <a:pt x="9708" y="741"/>
                    <a:pt x="9674" y="807"/>
                  </a:cubicBezTo>
                  <a:lnTo>
                    <a:pt x="9441" y="1141"/>
                  </a:lnTo>
                  <a:cubicBezTo>
                    <a:pt x="9341" y="1274"/>
                    <a:pt x="9341" y="1475"/>
                    <a:pt x="9441" y="1641"/>
                  </a:cubicBezTo>
                  <a:cubicBezTo>
                    <a:pt x="9741" y="1908"/>
                    <a:pt x="9908" y="2275"/>
                    <a:pt x="10008" y="2642"/>
                  </a:cubicBezTo>
                  <a:cubicBezTo>
                    <a:pt x="10041" y="2709"/>
                    <a:pt x="10074" y="2775"/>
                    <a:pt x="10141" y="2809"/>
                  </a:cubicBezTo>
                  <a:cubicBezTo>
                    <a:pt x="10183" y="2823"/>
                    <a:pt x="10230" y="2831"/>
                    <a:pt x="10276" y="2831"/>
                  </a:cubicBezTo>
                  <a:cubicBezTo>
                    <a:pt x="10340" y="2831"/>
                    <a:pt x="10402" y="2815"/>
                    <a:pt x="10441" y="2775"/>
                  </a:cubicBezTo>
                  <a:lnTo>
                    <a:pt x="10742" y="2609"/>
                  </a:lnTo>
                  <a:lnTo>
                    <a:pt x="10808" y="2609"/>
                  </a:lnTo>
                  <a:lnTo>
                    <a:pt x="10808" y="3876"/>
                  </a:lnTo>
                  <a:cubicBezTo>
                    <a:pt x="10775" y="4010"/>
                    <a:pt x="10708" y="4110"/>
                    <a:pt x="10608" y="4176"/>
                  </a:cubicBezTo>
                  <a:lnTo>
                    <a:pt x="10308" y="4343"/>
                  </a:lnTo>
                  <a:cubicBezTo>
                    <a:pt x="10141" y="4443"/>
                    <a:pt x="10041" y="4577"/>
                    <a:pt x="10008" y="4744"/>
                  </a:cubicBezTo>
                  <a:cubicBezTo>
                    <a:pt x="9874" y="5344"/>
                    <a:pt x="9674" y="5944"/>
                    <a:pt x="9441" y="6478"/>
                  </a:cubicBezTo>
                  <a:cubicBezTo>
                    <a:pt x="9374" y="6578"/>
                    <a:pt x="9374" y="6712"/>
                    <a:pt x="9407" y="6812"/>
                  </a:cubicBezTo>
                  <a:cubicBezTo>
                    <a:pt x="9441" y="6878"/>
                    <a:pt x="9474" y="6912"/>
                    <a:pt x="9541" y="6945"/>
                  </a:cubicBezTo>
                  <a:lnTo>
                    <a:pt x="9741" y="7012"/>
                  </a:lnTo>
                  <a:cubicBezTo>
                    <a:pt x="9741" y="7079"/>
                    <a:pt x="9741" y="7145"/>
                    <a:pt x="9674" y="7179"/>
                  </a:cubicBezTo>
                  <a:lnTo>
                    <a:pt x="8774" y="8613"/>
                  </a:lnTo>
                  <a:cubicBezTo>
                    <a:pt x="8707" y="8746"/>
                    <a:pt x="8640" y="8780"/>
                    <a:pt x="8607" y="8780"/>
                  </a:cubicBezTo>
                  <a:lnTo>
                    <a:pt x="8373" y="8680"/>
                  </a:lnTo>
                  <a:cubicBezTo>
                    <a:pt x="8345" y="8674"/>
                    <a:pt x="8316" y="8671"/>
                    <a:pt x="8288" y="8671"/>
                  </a:cubicBezTo>
                  <a:cubicBezTo>
                    <a:pt x="8151" y="8671"/>
                    <a:pt x="8023" y="8736"/>
                    <a:pt x="7940" y="8846"/>
                  </a:cubicBezTo>
                  <a:cubicBezTo>
                    <a:pt x="7506" y="9347"/>
                    <a:pt x="7039" y="9814"/>
                    <a:pt x="6539" y="10247"/>
                  </a:cubicBezTo>
                  <a:cubicBezTo>
                    <a:pt x="6405" y="10348"/>
                    <a:pt x="6305" y="10514"/>
                    <a:pt x="6305" y="10681"/>
                  </a:cubicBezTo>
                  <a:lnTo>
                    <a:pt x="6305" y="10981"/>
                  </a:lnTo>
                  <a:cubicBezTo>
                    <a:pt x="6272" y="11115"/>
                    <a:pt x="6205" y="11215"/>
                    <a:pt x="6105" y="11282"/>
                  </a:cubicBezTo>
                  <a:lnTo>
                    <a:pt x="4837" y="12015"/>
                  </a:lnTo>
                  <a:lnTo>
                    <a:pt x="4804" y="12015"/>
                  </a:lnTo>
                  <a:lnTo>
                    <a:pt x="4804" y="11682"/>
                  </a:lnTo>
                  <a:cubicBezTo>
                    <a:pt x="4804" y="11615"/>
                    <a:pt x="4771" y="11515"/>
                    <a:pt x="4671" y="11482"/>
                  </a:cubicBezTo>
                  <a:cubicBezTo>
                    <a:pt x="4632" y="11443"/>
                    <a:pt x="4581" y="11426"/>
                    <a:pt x="4526" y="11426"/>
                  </a:cubicBezTo>
                  <a:cubicBezTo>
                    <a:pt x="4487" y="11426"/>
                    <a:pt x="4445" y="11435"/>
                    <a:pt x="4404" y="11448"/>
                  </a:cubicBezTo>
                  <a:cubicBezTo>
                    <a:pt x="3970" y="11615"/>
                    <a:pt x="3503" y="11682"/>
                    <a:pt x="3069" y="11682"/>
                  </a:cubicBezTo>
                  <a:cubicBezTo>
                    <a:pt x="2869" y="11682"/>
                    <a:pt x="2703" y="11782"/>
                    <a:pt x="2636" y="11915"/>
                  </a:cubicBezTo>
                  <a:lnTo>
                    <a:pt x="2402" y="12282"/>
                  </a:lnTo>
                  <a:cubicBezTo>
                    <a:pt x="2336" y="12382"/>
                    <a:pt x="2269" y="12416"/>
                    <a:pt x="2236" y="12416"/>
                  </a:cubicBezTo>
                  <a:lnTo>
                    <a:pt x="1335" y="12049"/>
                  </a:lnTo>
                  <a:cubicBezTo>
                    <a:pt x="1335" y="12015"/>
                    <a:pt x="1368" y="11949"/>
                    <a:pt x="1402" y="11882"/>
                  </a:cubicBezTo>
                  <a:lnTo>
                    <a:pt x="1602" y="11548"/>
                  </a:lnTo>
                  <a:cubicBezTo>
                    <a:pt x="1735" y="11415"/>
                    <a:pt x="1735" y="11215"/>
                    <a:pt x="1602" y="11081"/>
                  </a:cubicBezTo>
                  <a:cubicBezTo>
                    <a:pt x="1335" y="10781"/>
                    <a:pt x="1168" y="10448"/>
                    <a:pt x="1068" y="10047"/>
                  </a:cubicBezTo>
                  <a:cubicBezTo>
                    <a:pt x="1035" y="9981"/>
                    <a:pt x="1001" y="9914"/>
                    <a:pt x="935" y="9881"/>
                  </a:cubicBezTo>
                  <a:cubicBezTo>
                    <a:pt x="901" y="9847"/>
                    <a:pt x="835" y="9847"/>
                    <a:pt x="801" y="9847"/>
                  </a:cubicBezTo>
                  <a:cubicBezTo>
                    <a:pt x="768" y="9881"/>
                    <a:pt x="701" y="9914"/>
                    <a:pt x="668" y="9947"/>
                  </a:cubicBezTo>
                  <a:lnTo>
                    <a:pt x="334" y="10114"/>
                  </a:lnTo>
                  <a:lnTo>
                    <a:pt x="301" y="10114"/>
                  </a:lnTo>
                  <a:lnTo>
                    <a:pt x="301" y="8846"/>
                  </a:lnTo>
                  <a:cubicBezTo>
                    <a:pt x="301" y="8746"/>
                    <a:pt x="368" y="8613"/>
                    <a:pt x="501" y="8580"/>
                  </a:cubicBezTo>
                  <a:lnTo>
                    <a:pt x="801" y="8379"/>
                  </a:lnTo>
                  <a:cubicBezTo>
                    <a:pt x="935" y="8279"/>
                    <a:pt x="1068" y="8146"/>
                    <a:pt x="1101" y="7979"/>
                  </a:cubicBezTo>
                  <a:cubicBezTo>
                    <a:pt x="1201" y="7379"/>
                    <a:pt x="1402" y="6778"/>
                    <a:pt x="1668" y="6245"/>
                  </a:cubicBezTo>
                  <a:cubicBezTo>
                    <a:pt x="1702" y="6145"/>
                    <a:pt x="1735" y="6011"/>
                    <a:pt x="1702" y="5911"/>
                  </a:cubicBezTo>
                  <a:cubicBezTo>
                    <a:pt x="1668" y="5844"/>
                    <a:pt x="1635" y="5811"/>
                    <a:pt x="1568" y="5778"/>
                  </a:cubicBezTo>
                  <a:lnTo>
                    <a:pt x="1368" y="5711"/>
                  </a:lnTo>
                  <a:cubicBezTo>
                    <a:pt x="1335" y="5644"/>
                    <a:pt x="1368" y="5577"/>
                    <a:pt x="1402" y="5544"/>
                  </a:cubicBezTo>
                  <a:lnTo>
                    <a:pt x="2302" y="4110"/>
                  </a:lnTo>
                  <a:cubicBezTo>
                    <a:pt x="2336" y="4043"/>
                    <a:pt x="2402" y="3976"/>
                    <a:pt x="2502" y="3943"/>
                  </a:cubicBezTo>
                  <a:lnTo>
                    <a:pt x="2703" y="4043"/>
                  </a:lnTo>
                  <a:cubicBezTo>
                    <a:pt x="2737" y="4049"/>
                    <a:pt x="2770" y="4052"/>
                    <a:pt x="2802" y="4052"/>
                  </a:cubicBezTo>
                  <a:cubicBezTo>
                    <a:pt x="2958" y="4052"/>
                    <a:pt x="3087" y="3987"/>
                    <a:pt x="3170" y="3876"/>
                  </a:cubicBezTo>
                  <a:cubicBezTo>
                    <a:pt x="3570" y="3343"/>
                    <a:pt x="4037" y="2876"/>
                    <a:pt x="4537" y="2442"/>
                  </a:cubicBezTo>
                  <a:cubicBezTo>
                    <a:pt x="4671" y="2342"/>
                    <a:pt x="4771" y="2175"/>
                    <a:pt x="4771" y="2008"/>
                  </a:cubicBezTo>
                  <a:lnTo>
                    <a:pt x="4771" y="1708"/>
                  </a:lnTo>
                  <a:cubicBezTo>
                    <a:pt x="4804" y="1575"/>
                    <a:pt x="4871" y="1475"/>
                    <a:pt x="4971" y="1408"/>
                  </a:cubicBezTo>
                  <a:lnTo>
                    <a:pt x="6238" y="674"/>
                  </a:lnTo>
                  <a:lnTo>
                    <a:pt x="6272" y="674"/>
                  </a:lnTo>
                  <a:lnTo>
                    <a:pt x="6272" y="1008"/>
                  </a:lnTo>
                  <a:cubicBezTo>
                    <a:pt x="6272" y="1074"/>
                    <a:pt x="6305" y="1174"/>
                    <a:pt x="6372" y="1208"/>
                  </a:cubicBezTo>
                  <a:cubicBezTo>
                    <a:pt x="6430" y="1247"/>
                    <a:pt x="6489" y="1263"/>
                    <a:pt x="6541" y="1263"/>
                  </a:cubicBezTo>
                  <a:cubicBezTo>
                    <a:pt x="6578" y="1263"/>
                    <a:pt x="6611" y="1255"/>
                    <a:pt x="6639" y="1241"/>
                  </a:cubicBezTo>
                  <a:cubicBezTo>
                    <a:pt x="7028" y="1102"/>
                    <a:pt x="7394" y="1033"/>
                    <a:pt x="7775" y="1033"/>
                  </a:cubicBezTo>
                  <a:cubicBezTo>
                    <a:pt x="7852" y="1033"/>
                    <a:pt x="7928" y="1035"/>
                    <a:pt x="8006" y="1041"/>
                  </a:cubicBezTo>
                  <a:cubicBezTo>
                    <a:pt x="8206" y="1008"/>
                    <a:pt x="8340" y="907"/>
                    <a:pt x="8440" y="774"/>
                  </a:cubicBezTo>
                  <a:lnTo>
                    <a:pt x="8640" y="407"/>
                  </a:lnTo>
                  <a:cubicBezTo>
                    <a:pt x="8707" y="340"/>
                    <a:pt x="8774" y="274"/>
                    <a:pt x="8840" y="274"/>
                  </a:cubicBezTo>
                  <a:close/>
                  <a:moveTo>
                    <a:pt x="8885" y="0"/>
                  </a:moveTo>
                  <a:cubicBezTo>
                    <a:pt x="8683" y="0"/>
                    <a:pt x="8494" y="99"/>
                    <a:pt x="8407" y="274"/>
                  </a:cubicBezTo>
                  <a:lnTo>
                    <a:pt x="8206" y="641"/>
                  </a:lnTo>
                  <a:cubicBezTo>
                    <a:pt x="8140" y="741"/>
                    <a:pt x="8073" y="774"/>
                    <a:pt x="8040" y="774"/>
                  </a:cubicBezTo>
                  <a:cubicBezTo>
                    <a:pt x="7958" y="769"/>
                    <a:pt x="7878" y="766"/>
                    <a:pt x="7799" y="766"/>
                  </a:cubicBezTo>
                  <a:cubicBezTo>
                    <a:pt x="7388" y="766"/>
                    <a:pt x="6997" y="840"/>
                    <a:pt x="6605" y="1008"/>
                  </a:cubicBezTo>
                  <a:lnTo>
                    <a:pt x="6605" y="707"/>
                  </a:lnTo>
                  <a:cubicBezTo>
                    <a:pt x="6605" y="574"/>
                    <a:pt x="6539" y="474"/>
                    <a:pt x="6439" y="440"/>
                  </a:cubicBezTo>
                  <a:cubicBezTo>
                    <a:pt x="6389" y="407"/>
                    <a:pt x="6330" y="390"/>
                    <a:pt x="6272" y="390"/>
                  </a:cubicBezTo>
                  <a:cubicBezTo>
                    <a:pt x="6213" y="390"/>
                    <a:pt x="6155" y="407"/>
                    <a:pt x="6105" y="440"/>
                  </a:cubicBezTo>
                  <a:lnTo>
                    <a:pt x="4837" y="1208"/>
                  </a:lnTo>
                  <a:cubicBezTo>
                    <a:pt x="4637" y="1308"/>
                    <a:pt x="4504" y="1508"/>
                    <a:pt x="4504" y="1741"/>
                  </a:cubicBezTo>
                  <a:lnTo>
                    <a:pt x="4504" y="2042"/>
                  </a:lnTo>
                  <a:cubicBezTo>
                    <a:pt x="4470" y="2108"/>
                    <a:pt x="4437" y="2208"/>
                    <a:pt x="4370" y="2242"/>
                  </a:cubicBezTo>
                  <a:cubicBezTo>
                    <a:pt x="3837" y="2675"/>
                    <a:pt x="3370" y="3142"/>
                    <a:pt x="2936" y="3676"/>
                  </a:cubicBezTo>
                  <a:cubicBezTo>
                    <a:pt x="2903" y="3709"/>
                    <a:pt x="2869" y="3743"/>
                    <a:pt x="2836" y="3776"/>
                  </a:cubicBezTo>
                  <a:lnTo>
                    <a:pt x="2602" y="3676"/>
                  </a:lnTo>
                  <a:cubicBezTo>
                    <a:pt x="2561" y="3664"/>
                    <a:pt x="2520" y="3659"/>
                    <a:pt x="2479" y="3659"/>
                  </a:cubicBezTo>
                  <a:cubicBezTo>
                    <a:pt x="2290" y="3659"/>
                    <a:pt x="2118" y="3778"/>
                    <a:pt x="2035" y="3943"/>
                  </a:cubicBezTo>
                  <a:lnTo>
                    <a:pt x="1135" y="5377"/>
                  </a:lnTo>
                  <a:cubicBezTo>
                    <a:pt x="1068" y="5477"/>
                    <a:pt x="1035" y="5644"/>
                    <a:pt x="1068" y="5778"/>
                  </a:cubicBezTo>
                  <a:cubicBezTo>
                    <a:pt x="1101" y="5878"/>
                    <a:pt x="1135" y="5911"/>
                    <a:pt x="1201" y="5944"/>
                  </a:cubicBezTo>
                  <a:lnTo>
                    <a:pt x="1402" y="6044"/>
                  </a:lnTo>
                  <a:cubicBezTo>
                    <a:pt x="1402" y="6078"/>
                    <a:pt x="1402" y="6078"/>
                    <a:pt x="1402" y="6111"/>
                  </a:cubicBezTo>
                  <a:cubicBezTo>
                    <a:pt x="1135" y="6678"/>
                    <a:pt x="935" y="7279"/>
                    <a:pt x="801" y="7912"/>
                  </a:cubicBezTo>
                  <a:cubicBezTo>
                    <a:pt x="768" y="7979"/>
                    <a:pt x="701" y="8079"/>
                    <a:pt x="634" y="8113"/>
                  </a:cubicBezTo>
                  <a:lnTo>
                    <a:pt x="334" y="8279"/>
                  </a:lnTo>
                  <a:cubicBezTo>
                    <a:pt x="134" y="8413"/>
                    <a:pt x="1" y="8613"/>
                    <a:pt x="1" y="8846"/>
                  </a:cubicBezTo>
                  <a:lnTo>
                    <a:pt x="1" y="10114"/>
                  </a:lnTo>
                  <a:cubicBezTo>
                    <a:pt x="1" y="10214"/>
                    <a:pt x="34" y="10314"/>
                    <a:pt x="134" y="10381"/>
                  </a:cubicBezTo>
                  <a:cubicBezTo>
                    <a:pt x="172" y="10406"/>
                    <a:pt x="215" y="10417"/>
                    <a:pt x="260" y="10417"/>
                  </a:cubicBezTo>
                  <a:cubicBezTo>
                    <a:pt x="331" y="10417"/>
                    <a:pt x="406" y="10389"/>
                    <a:pt x="468" y="10348"/>
                  </a:cubicBezTo>
                  <a:lnTo>
                    <a:pt x="801" y="10181"/>
                  </a:lnTo>
                  <a:cubicBezTo>
                    <a:pt x="901" y="10581"/>
                    <a:pt x="1101" y="10981"/>
                    <a:pt x="1402" y="11282"/>
                  </a:cubicBezTo>
                  <a:cubicBezTo>
                    <a:pt x="1402" y="11315"/>
                    <a:pt x="1368" y="11382"/>
                    <a:pt x="1368" y="11415"/>
                  </a:cubicBezTo>
                  <a:lnTo>
                    <a:pt x="1135" y="11749"/>
                  </a:lnTo>
                  <a:cubicBezTo>
                    <a:pt x="1035" y="11882"/>
                    <a:pt x="1001" y="12015"/>
                    <a:pt x="1068" y="12182"/>
                  </a:cubicBezTo>
                  <a:cubicBezTo>
                    <a:pt x="1068" y="12249"/>
                    <a:pt x="1135" y="12316"/>
                    <a:pt x="1201" y="12349"/>
                  </a:cubicBezTo>
                  <a:lnTo>
                    <a:pt x="2102" y="12716"/>
                  </a:lnTo>
                  <a:lnTo>
                    <a:pt x="2236" y="12716"/>
                  </a:lnTo>
                  <a:cubicBezTo>
                    <a:pt x="2402" y="12716"/>
                    <a:pt x="2569" y="12582"/>
                    <a:pt x="2669" y="12449"/>
                  </a:cubicBezTo>
                  <a:lnTo>
                    <a:pt x="2869" y="12082"/>
                  </a:lnTo>
                  <a:cubicBezTo>
                    <a:pt x="2903" y="12015"/>
                    <a:pt x="2969" y="11982"/>
                    <a:pt x="3036" y="11982"/>
                  </a:cubicBezTo>
                  <a:cubicBezTo>
                    <a:pt x="3536" y="11982"/>
                    <a:pt x="4003" y="11882"/>
                    <a:pt x="4470" y="11749"/>
                  </a:cubicBezTo>
                  <a:lnTo>
                    <a:pt x="4470" y="12015"/>
                  </a:lnTo>
                  <a:cubicBezTo>
                    <a:pt x="4470" y="12115"/>
                    <a:pt x="4537" y="12216"/>
                    <a:pt x="4637" y="12282"/>
                  </a:cubicBezTo>
                  <a:cubicBezTo>
                    <a:pt x="4679" y="12296"/>
                    <a:pt x="4726" y="12304"/>
                    <a:pt x="4774" y="12304"/>
                  </a:cubicBezTo>
                  <a:cubicBezTo>
                    <a:pt x="4842" y="12304"/>
                    <a:pt x="4912" y="12288"/>
                    <a:pt x="4971" y="12249"/>
                  </a:cubicBezTo>
                  <a:lnTo>
                    <a:pt x="6238" y="11515"/>
                  </a:lnTo>
                  <a:cubicBezTo>
                    <a:pt x="6439" y="11382"/>
                    <a:pt x="6539" y="11181"/>
                    <a:pt x="6572" y="10981"/>
                  </a:cubicBezTo>
                  <a:lnTo>
                    <a:pt x="6572" y="10648"/>
                  </a:lnTo>
                  <a:cubicBezTo>
                    <a:pt x="6572" y="10581"/>
                    <a:pt x="6639" y="10514"/>
                    <a:pt x="6705" y="10448"/>
                  </a:cubicBezTo>
                  <a:cubicBezTo>
                    <a:pt x="7206" y="10014"/>
                    <a:pt x="7706" y="9547"/>
                    <a:pt x="8140" y="9013"/>
                  </a:cubicBezTo>
                  <a:cubicBezTo>
                    <a:pt x="8173" y="8980"/>
                    <a:pt x="8206" y="8947"/>
                    <a:pt x="8240" y="8947"/>
                  </a:cubicBezTo>
                  <a:lnTo>
                    <a:pt x="8473" y="9047"/>
                  </a:lnTo>
                  <a:cubicBezTo>
                    <a:pt x="8498" y="9051"/>
                    <a:pt x="8524" y="9053"/>
                    <a:pt x="8550" y="9053"/>
                  </a:cubicBezTo>
                  <a:cubicBezTo>
                    <a:pt x="8730" y="9053"/>
                    <a:pt x="8919" y="8951"/>
                    <a:pt x="9007" y="8746"/>
                  </a:cubicBezTo>
                  <a:lnTo>
                    <a:pt x="9941" y="7345"/>
                  </a:lnTo>
                  <a:cubicBezTo>
                    <a:pt x="10041" y="7245"/>
                    <a:pt x="10074" y="7079"/>
                    <a:pt x="10041" y="6945"/>
                  </a:cubicBezTo>
                  <a:cubicBezTo>
                    <a:pt x="10008" y="6878"/>
                    <a:pt x="9941" y="6812"/>
                    <a:pt x="9874" y="6778"/>
                  </a:cubicBezTo>
                  <a:lnTo>
                    <a:pt x="9708" y="6712"/>
                  </a:lnTo>
                  <a:cubicBezTo>
                    <a:pt x="9674" y="6678"/>
                    <a:pt x="9674" y="6645"/>
                    <a:pt x="9708" y="6612"/>
                  </a:cubicBezTo>
                  <a:cubicBezTo>
                    <a:pt x="9974" y="6044"/>
                    <a:pt x="10175" y="5444"/>
                    <a:pt x="10275" y="4810"/>
                  </a:cubicBezTo>
                  <a:cubicBezTo>
                    <a:pt x="10308" y="4744"/>
                    <a:pt x="10375" y="4677"/>
                    <a:pt x="10441" y="4610"/>
                  </a:cubicBezTo>
                  <a:lnTo>
                    <a:pt x="10742" y="4443"/>
                  </a:lnTo>
                  <a:cubicBezTo>
                    <a:pt x="10942" y="4310"/>
                    <a:pt x="11075" y="4110"/>
                    <a:pt x="11075" y="3910"/>
                  </a:cubicBezTo>
                  <a:lnTo>
                    <a:pt x="11075" y="2609"/>
                  </a:lnTo>
                  <a:cubicBezTo>
                    <a:pt x="11075" y="2509"/>
                    <a:pt x="11042" y="2409"/>
                    <a:pt x="10942" y="2342"/>
                  </a:cubicBezTo>
                  <a:cubicBezTo>
                    <a:pt x="10900" y="2328"/>
                    <a:pt x="10853" y="2320"/>
                    <a:pt x="10805" y="2320"/>
                  </a:cubicBezTo>
                  <a:cubicBezTo>
                    <a:pt x="10737" y="2320"/>
                    <a:pt x="10667" y="2336"/>
                    <a:pt x="10608" y="2375"/>
                  </a:cubicBezTo>
                  <a:lnTo>
                    <a:pt x="10275" y="2575"/>
                  </a:lnTo>
                  <a:cubicBezTo>
                    <a:pt x="10175" y="2142"/>
                    <a:pt x="9974" y="1775"/>
                    <a:pt x="9674" y="1475"/>
                  </a:cubicBezTo>
                  <a:cubicBezTo>
                    <a:pt x="9674" y="1408"/>
                    <a:pt x="9708" y="1374"/>
                    <a:pt x="9708" y="1341"/>
                  </a:cubicBezTo>
                  <a:lnTo>
                    <a:pt x="9941" y="974"/>
                  </a:lnTo>
                  <a:cubicBezTo>
                    <a:pt x="10041" y="874"/>
                    <a:pt x="10041" y="707"/>
                    <a:pt x="10041" y="574"/>
                  </a:cubicBezTo>
                  <a:cubicBezTo>
                    <a:pt x="10008" y="507"/>
                    <a:pt x="9941" y="440"/>
                    <a:pt x="9874" y="407"/>
                  </a:cubicBezTo>
                  <a:lnTo>
                    <a:pt x="8974" y="7"/>
                  </a:lnTo>
                  <a:cubicBezTo>
                    <a:pt x="8944" y="3"/>
                    <a:pt x="8914" y="0"/>
                    <a:pt x="88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2936425" y="2435975"/>
              <a:ext cx="1337650" cy="851850"/>
            </a:xfrm>
            <a:custGeom>
              <a:avLst/>
              <a:gdLst/>
              <a:ahLst/>
              <a:cxnLst/>
              <a:rect l="l" t="t" r="r" b="b"/>
              <a:pathLst>
                <a:path w="53506" h="34074" extrusionOk="0">
                  <a:moveTo>
                    <a:pt x="51171" y="449"/>
                  </a:moveTo>
                  <a:cubicBezTo>
                    <a:pt x="52205" y="449"/>
                    <a:pt x="53072" y="1317"/>
                    <a:pt x="53072" y="2351"/>
                  </a:cubicBezTo>
                  <a:cubicBezTo>
                    <a:pt x="53072" y="3818"/>
                    <a:pt x="52272" y="5186"/>
                    <a:pt x="51037" y="5920"/>
                  </a:cubicBezTo>
                  <a:lnTo>
                    <a:pt x="3303" y="33373"/>
                  </a:lnTo>
                  <a:cubicBezTo>
                    <a:pt x="3000" y="33549"/>
                    <a:pt x="2677" y="33629"/>
                    <a:pt x="2362" y="33629"/>
                  </a:cubicBezTo>
                  <a:cubicBezTo>
                    <a:pt x="1362" y="33629"/>
                    <a:pt x="443" y="32821"/>
                    <a:pt x="468" y="31705"/>
                  </a:cubicBezTo>
                  <a:cubicBezTo>
                    <a:pt x="468" y="30237"/>
                    <a:pt x="1235" y="28903"/>
                    <a:pt x="2503" y="28169"/>
                  </a:cubicBezTo>
                  <a:lnTo>
                    <a:pt x="50203" y="716"/>
                  </a:lnTo>
                  <a:cubicBezTo>
                    <a:pt x="50470" y="549"/>
                    <a:pt x="50804" y="449"/>
                    <a:pt x="51137" y="449"/>
                  </a:cubicBezTo>
                  <a:close/>
                  <a:moveTo>
                    <a:pt x="51136" y="1"/>
                  </a:moveTo>
                  <a:cubicBezTo>
                    <a:pt x="50746" y="1"/>
                    <a:pt x="50347" y="99"/>
                    <a:pt x="49970" y="316"/>
                  </a:cubicBezTo>
                  <a:lnTo>
                    <a:pt x="2269" y="27802"/>
                  </a:lnTo>
                  <a:cubicBezTo>
                    <a:pt x="868" y="28603"/>
                    <a:pt x="1" y="30104"/>
                    <a:pt x="1" y="31705"/>
                  </a:cubicBezTo>
                  <a:cubicBezTo>
                    <a:pt x="1" y="32539"/>
                    <a:pt x="468" y="33339"/>
                    <a:pt x="1202" y="33740"/>
                  </a:cubicBezTo>
                  <a:cubicBezTo>
                    <a:pt x="1535" y="33940"/>
                    <a:pt x="1936" y="34073"/>
                    <a:pt x="2369" y="34073"/>
                  </a:cubicBezTo>
                  <a:cubicBezTo>
                    <a:pt x="2770" y="34073"/>
                    <a:pt x="3170" y="33973"/>
                    <a:pt x="3537" y="33740"/>
                  </a:cubicBezTo>
                  <a:lnTo>
                    <a:pt x="51237" y="6287"/>
                  </a:lnTo>
                  <a:cubicBezTo>
                    <a:pt x="52638" y="5486"/>
                    <a:pt x="53506" y="3985"/>
                    <a:pt x="53506" y="2384"/>
                  </a:cubicBezTo>
                  <a:cubicBezTo>
                    <a:pt x="53506" y="990"/>
                    <a:pt x="52370" y="1"/>
                    <a:pt x="51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2967300" y="2729050"/>
              <a:ext cx="778075" cy="527100"/>
            </a:xfrm>
            <a:custGeom>
              <a:avLst/>
              <a:gdLst/>
              <a:ahLst/>
              <a:cxnLst/>
              <a:rect l="l" t="t" r="r" b="b"/>
              <a:pathLst>
                <a:path w="31123" h="21084" extrusionOk="0">
                  <a:moveTo>
                    <a:pt x="31122" y="1"/>
                  </a:moveTo>
                  <a:lnTo>
                    <a:pt x="1501" y="17047"/>
                  </a:lnTo>
                  <a:cubicBezTo>
                    <a:pt x="567" y="17580"/>
                    <a:pt x="0" y="18548"/>
                    <a:pt x="0" y="19615"/>
                  </a:cubicBezTo>
                  <a:cubicBezTo>
                    <a:pt x="0" y="20473"/>
                    <a:pt x="707" y="21083"/>
                    <a:pt x="1470" y="21083"/>
                  </a:cubicBezTo>
                  <a:cubicBezTo>
                    <a:pt x="1716" y="21083"/>
                    <a:pt x="1966" y="21020"/>
                    <a:pt x="2202" y="20883"/>
                  </a:cubicBezTo>
                  <a:lnTo>
                    <a:pt x="31122" y="4237"/>
                  </a:lnTo>
                  <a:lnTo>
                    <a:pt x="3112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3335875" y="2744900"/>
              <a:ext cx="77600" cy="122050"/>
            </a:xfrm>
            <a:custGeom>
              <a:avLst/>
              <a:gdLst/>
              <a:ahLst/>
              <a:cxnLst/>
              <a:rect l="l" t="t" r="r" b="b"/>
              <a:pathLst>
                <a:path w="3104" h="4882" extrusionOk="0">
                  <a:moveTo>
                    <a:pt x="3103" y="1"/>
                  </a:moveTo>
                  <a:lnTo>
                    <a:pt x="2603" y="301"/>
                  </a:lnTo>
                  <a:lnTo>
                    <a:pt x="2603" y="2369"/>
                  </a:lnTo>
                  <a:cubicBezTo>
                    <a:pt x="2603" y="2736"/>
                    <a:pt x="2503" y="3103"/>
                    <a:pt x="2336" y="3403"/>
                  </a:cubicBezTo>
                  <a:cubicBezTo>
                    <a:pt x="2136" y="3703"/>
                    <a:pt x="1869" y="3970"/>
                    <a:pt x="1569" y="4137"/>
                  </a:cubicBezTo>
                  <a:cubicBezTo>
                    <a:pt x="1333" y="4272"/>
                    <a:pt x="1139" y="4338"/>
                    <a:pt x="985" y="4338"/>
                  </a:cubicBezTo>
                  <a:cubicBezTo>
                    <a:pt x="682" y="4338"/>
                    <a:pt x="535" y="4079"/>
                    <a:pt x="535" y="3570"/>
                  </a:cubicBezTo>
                  <a:lnTo>
                    <a:pt x="535" y="1468"/>
                  </a:lnTo>
                  <a:lnTo>
                    <a:pt x="1" y="1769"/>
                  </a:lnTo>
                  <a:lnTo>
                    <a:pt x="1" y="3870"/>
                  </a:lnTo>
                  <a:cubicBezTo>
                    <a:pt x="1" y="4371"/>
                    <a:pt x="134" y="4704"/>
                    <a:pt x="435" y="4838"/>
                  </a:cubicBezTo>
                  <a:cubicBezTo>
                    <a:pt x="512" y="4867"/>
                    <a:pt x="599" y="4882"/>
                    <a:pt x="693" y="4882"/>
                  </a:cubicBezTo>
                  <a:cubicBezTo>
                    <a:pt x="924" y="4882"/>
                    <a:pt x="1205" y="4793"/>
                    <a:pt x="1535" y="4604"/>
                  </a:cubicBezTo>
                  <a:cubicBezTo>
                    <a:pt x="2002" y="4337"/>
                    <a:pt x="2403" y="3970"/>
                    <a:pt x="2670" y="3537"/>
                  </a:cubicBezTo>
                  <a:cubicBezTo>
                    <a:pt x="2970" y="3103"/>
                    <a:pt x="3103" y="2603"/>
                    <a:pt x="3103" y="2102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3440950" y="2700550"/>
              <a:ext cx="74250" cy="120275"/>
            </a:xfrm>
            <a:custGeom>
              <a:avLst/>
              <a:gdLst/>
              <a:ahLst/>
              <a:cxnLst/>
              <a:rect l="l" t="t" r="r" b="b"/>
              <a:pathLst>
                <a:path w="2970" h="4811" extrusionOk="0">
                  <a:moveTo>
                    <a:pt x="2022" y="566"/>
                  </a:moveTo>
                  <a:cubicBezTo>
                    <a:pt x="2070" y="566"/>
                    <a:pt x="2119" y="568"/>
                    <a:pt x="2169" y="574"/>
                  </a:cubicBezTo>
                  <a:cubicBezTo>
                    <a:pt x="2336" y="607"/>
                    <a:pt x="2436" y="741"/>
                    <a:pt x="2436" y="1008"/>
                  </a:cubicBezTo>
                  <a:cubicBezTo>
                    <a:pt x="2403" y="1274"/>
                    <a:pt x="2336" y="1541"/>
                    <a:pt x="2169" y="1775"/>
                  </a:cubicBezTo>
                  <a:lnTo>
                    <a:pt x="2136" y="1775"/>
                  </a:lnTo>
                  <a:cubicBezTo>
                    <a:pt x="1936" y="2042"/>
                    <a:pt x="1702" y="2275"/>
                    <a:pt x="1402" y="2442"/>
                  </a:cubicBezTo>
                  <a:lnTo>
                    <a:pt x="501" y="2942"/>
                  </a:lnTo>
                  <a:lnTo>
                    <a:pt x="501" y="1308"/>
                  </a:lnTo>
                  <a:lnTo>
                    <a:pt x="1402" y="774"/>
                  </a:lnTo>
                  <a:cubicBezTo>
                    <a:pt x="1569" y="635"/>
                    <a:pt x="1782" y="566"/>
                    <a:pt x="2022" y="566"/>
                  </a:cubicBezTo>
                  <a:close/>
                  <a:moveTo>
                    <a:pt x="2388" y="1"/>
                  </a:moveTo>
                  <a:cubicBezTo>
                    <a:pt x="2038" y="1"/>
                    <a:pt x="1694" y="106"/>
                    <a:pt x="1402" y="340"/>
                  </a:cubicBezTo>
                  <a:lnTo>
                    <a:pt x="1" y="1174"/>
                  </a:lnTo>
                  <a:lnTo>
                    <a:pt x="1" y="4810"/>
                  </a:lnTo>
                  <a:lnTo>
                    <a:pt x="501" y="4510"/>
                  </a:lnTo>
                  <a:lnTo>
                    <a:pt x="501" y="3409"/>
                  </a:lnTo>
                  <a:lnTo>
                    <a:pt x="1402" y="2876"/>
                  </a:lnTo>
                  <a:cubicBezTo>
                    <a:pt x="1869" y="2642"/>
                    <a:pt x="2236" y="2308"/>
                    <a:pt x="2536" y="1875"/>
                  </a:cubicBezTo>
                  <a:cubicBezTo>
                    <a:pt x="2803" y="1541"/>
                    <a:pt x="2936" y="1141"/>
                    <a:pt x="2970" y="707"/>
                  </a:cubicBezTo>
                  <a:cubicBezTo>
                    <a:pt x="2970" y="307"/>
                    <a:pt x="2803" y="74"/>
                    <a:pt x="2536" y="7"/>
                  </a:cubicBezTo>
                  <a:cubicBezTo>
                    <a:pt x="2487" y="3"/>
                    <a:pt x="2438" y="1"/>
                    <a:pt x="2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3533525" y="2643850"/>
              <a:ext cx="88425" cy="123600"/>
            </a:xfrm>
            <a:custGeom>
              <a:avLst/>
              <a:gdLst/>
              <a:ahLst/>
              <a:cxnLst/>
              <a:rect l="l" t="t" r="r" b="b"/>
              <a:pathLst>
                <a:path w="3537" h="4944" extrusionOk="0">
                  <a:moveTo>
                    <a:pt x="2402" y="565"/>
                  </a:moveTo>
                  <a:cubicBezTo>
                    <a:pt x="2559" y="565"/>
                    <a:pt x="2692" y="630"/>
                    <a:pt x="2803" y="740"/>
                  </a:cubicBezTo>
                  <a:cubicBezTo>
                    <a:pt x="2936" y="907"/>
                    <a:pt x="3003" y="1141"/>
                    <a:pt x="3003" y="1341"/>
                  </a:cubicBezTo>
                  <a:cubicBezTo>
                    <a:pt x="3003" y="1641"/>
                    <a:pt x="2936" y="1941"/>
                    <a:pt x="2803" y="2175"/>
                  </a:cubicBezTo>
                  <a:cubicBezTo>
                    <a:pt x="2669" y="2475"/>
                    <a:pt x="2502" y="2742"/>
                    <a:pt x="2302" y="2975"/>
                  </a:cubicBezTo>
                  <a:cubicBezTo>
                    <a:pt x="2069" y="3209"/>
                    <a:pt x="1802" y="3442"/>
                    <a:pt x="1502" y="3609"/>
                  </a:cubicBezTo>
                  <a:lnTo>
                    <a:pt x="534" y="4176"/>
                  </a:lnTo>
                  <a:lnTo>
                    <a:pt x="534" y="1408"/>
                  </a:lnTo>
                  <a:lnTo>
                    <a:pt x="1502" y="840"/>
                  </a:lnTo>
                  <a:cubicBezTo>
                    <a:pt x="1735" y="674"/>
                    <a:pt x="2002" y="574"/>
                    <a:pt x="2302" y="574"/>
                  </a:cubicBezTo>
                  <a:cubicBezTo>
                    <a:pt x="2337" y="568"/>
                    <a:pt x="2370" y="565"/>
                    <a:pt x="2402" y="565"/>
                  </a:cubicBezTo>
                  <a:close/>
                  <a:moveTo>
                    <a:pt x="2672" y="0"/>
                  </a:moveTo>
                  <a:cubicBezTo>
                    <a:pt x="2638" y="0"/>
                    <a:pt x="2604" y="2"/>
                    <a:pt x="2569" y="7"/>
                  </a:cubicBezTo>
                  <a:cubicBezTo>
                    <a:pt x="2202" y="40"/>
                    <a:pt x="1869" y="173"/>
                    <a:pt x="1535" y="373"/>
                  </a:cubicBezTo>
                  <a:lnTo>
                    <a:pt x="1" y="1274"/>
                  </a:lnTo>
                  <a:lnTo>
                    <a:pt x="1" y="4943"/>
                  </a:lnTo>
                  <a:lnTo>
                    <a:pt x="1535" y="4043"/>
                  </a:lnTo>
                  <a:cubicBezTo>
                    <a:pt x="1935" y="3809"/>
                    <a:pt x="2269" y="3542"/>
                    <a:pt x="2569" y="3209"/>
                  </a:cubicBezTo>
                  <a:cubicBezTo>
                    <a:pt x="2869" y="2909"/>
                    <a:pt x="3103" y="2542"/>
                    <a:pt x="3270" y="2175"/>
                  </a:cubicBezTo>
                  <a:cubicBezTo>
                    <a:pt x="3436" y="1808"/>
                    <a:pt x="3503" y="1441"/>
                    <a:pt x="3536" y="1074"/>
                  </a:cubicBezTo>
                  <a:cubicBezTo>
                    <a:pt x="3536" y="774"/>
                    <a:pt x="3470" y="474"/>
                    <a:pt x="3270" y="240"/>
                  </a:cubicBezTo>
                  <a:cubicBezTo>
                    <a:pt x="3124" y="95"/>
                    <a:pt x="2903" y="0"/>
                    <a:pt x="26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1"/>
            <p:cNvSpPr/>
            <p:nvPr/>
          </p:nvSpPr>
          <p:spPr>
            <a:xfrm>
              <a:off x="3626100" y="2590625"/>
              <a:ext cx="96750" cy="123450"/>
            </a:xfrm>
            <a:custGeom>
              <a:avLst/>
              <a:gdLst/>
              <a:ahLst/>
              <a:cxnLst/>
              <a:rect l="l" t="t" r="r" b="b"/>
              <a:pathLst>
                <a:path w="3870" h="4938" extrusionOk="0">
                  <a:moveTo>
                    <a:pt x="1935" y="668"/>
                  </a:moveTo>
                  <a:lnTo>
                    <a:pt x="2736" y="2002"/>
                  </a:lnTo>
                  <a:lnTo>
                    <a:pt x="1134" y="2936"/>
                  </a:lnTo>
                  <a:lnTo>
                    <a:pt x="1935" y="668"/>
                  </a:lnTo>
                  <a:close/>
                  <a:moveTo>
                    <a:pt x="2202" y="1"/>
                  </a:moveTo>
                  <a:lnTo>
                    <a:pt x="1668" y="301"/>
                  </a:lnTo>
                  <a:lnTo>
                    <a:pt x="0" y="4938"/>
                  </a:lnTo>
                  <a:lnTo>
                    <a:pt x="567" y="4604"/>
                  </a:lnTo>
                  <a:lnTo>
                    <a:pt x="968" y="3470"/>
                  </a:lnTo>
                  <a:lnTo>
                    <a:pt x="2902" y="2336"/>
                  </a:lnTo>
                  <a:lnTo>
                    <a:pt x="3336" y="3036"/>
                  </a:lnTo>
                  <a:lnTo>
                    <a:pt x="3870" y="2703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1"/>
            <p:cNvSpPr/>
            <p:nvPr/>
          </p:nvSpPr>
          <p:spPr>
            <a:xfrm>
              <a:off x="3718650" y="2524750"/>
              <a:ext cx="75925" cy="117600"/>
            </a:xfrm>
            <a:custGeom>
              <a:avLst/>
              <a:gdLst/>
              <a:ahLst/>
              <a:cxnLst/>
              <a:rect l="l" t="t" r="r" b="b"/>
              <a:pathLst>
                <a:path w="3037" h="4704" extrusionOk="0">
                  <a:moveTo>
                    <a:pt x="3036" y="0"/>
                  </a:moveTo>
                  <a:lnTo>
                    <a:pt x="1" y="1768"/>
                  </a:lnTo>
                  <a:lnTo>
                    <a:pt x="1" y="2202"/>
                  </a:lnTo>
                  <a:lnTo>
                    <a:pt x="1235" y="1502"/>
                  </a:lnTo>
                  <a:lnTo>
                    <a:pt x="1235" y="4704"/>
                  </a:lnTo>
                  <a:lnTo>
                    <a:pt x="1769" y="4404"/>
                  </a:lnTo>
                  <a:lnTo>
                    <a:pt x="1769" y="1201"/>
                  </a:lnTo>
                  <a:lnTo>
                    <a:pt x="30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3807900" y="2479725"/>
              <a:ext cx="66725" cy="128450"/>
            </a:xfrm>
            <a:custGeom>
              <a:avLst/>
              <a:gdLst/>
              <a:ahLst/>
              <a:cxnLst/>
              <a:rect l="l" t="t" r="r" b="b"/>
              <a:pathLst>
                <a:path w="2669" h="5138" extrusionOk="0">
                  <a:moveTo>
                    <a:pt x="2602" y="0"/>
                  </a:moveTo>
                  <a:lnTo>
                    <a:pt x="0" y="1468"/>
                  </a:lnTo>
                  <a:lnTo>
                    <a:pt x="0" y="5137"/>
                  </a:lnTo>
                  <a:lnTo>
                    <a:pt x="2669" y="3603"/>
                  </a:lnTo>
                  <a:lnTo>
                    <a:pt x="2669" y="3169"/>
                  </a:lnTo>
                  <a:lnTo>
                    <a:pt x="534" y="4403"/>
                  </a:lnTo>
                  <a:lnTo>
                    <a:pt x="534" y="3202"/>
                  </a:lnTo>
                  <a:lnTo>
                    <a:pt x="2368" y="2135"/>
                  </a:lnTo>
                  <a:lnTo>
                    <a:pt x="2368" y="1701"/>
                  </a:lnTo>
                  <a:lnTo>
                    <a:pt x="500" y="2769"/>
                  </a:lnTo>
                  <a:lnTo>
                    <a:pt x="500" y="1635"/>
                  </a:lnTo>
                  <a:lnTo>
                    <a:pt x="2602" y="4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4643475" y="878575"/>
              <a:ext cx="446200" cy="260200"/>
            </a:xfrm>
            <a:custGeom>
              <a:avLst/>
              <a:gdLst/>
              <a:ahLst/>
              <a:cxnLst/>
              <a:rect l="l" t="t" r="r" b="b"/>
              <a:pathLst>
                <a:path w="17848" h="10408" extrusionOk="0">
                  <a:moveTo>
                    <a:pt x="17247" y="0"/>
                  </a:moveTo>
                  <a:lnTo>
                    <a:pt x="1" y="10074"/>
                  </a:lnTo>
                  <a:lnTo>
                    <a:pt x="68" y="10141"/>
                  </a:lnTo>
                  <a:lnTo>
                    <a:pt x="501" y="10408"/>
                  </a:lnTo>
                  <a:lnTo>
                    <a:pt x="17847" y="367"/>
                  </a:lnTo>
                  <a:lnTo>
                    <a:pt x="1724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4510050" y="887750"/>
              <a:ext cx="579625" cy="819775"/>
            </a:xfrm>
            <a:custGeom>
              <a:avLst/>
              <a:gdLst/>
              <a:ahLst/>
              <a:cxnLst/>
              <a:rect l="l" t="t" r="r" b="b"/>
              <a:pathLst>
                <a:path w="23185" h="32791" extrusionOk="0">
                  <a:moveTo>
                    <a:pt x="23184" y="0"/>
                  </a:moveTo>
                  <a:lnTo>
                    <a:pt x="5838" y="10041"/>
                  </a:lnTo>
                  <a:lnTo>
                    <a:pt x="5205" y="8406"/>
                  </a:lnTo>
                  <a:lnTo>
                    <a:pt x="1" y="11375"/>
                  </a:lnTo>
                  <a:lnTo>
                    <a:pt x="1" y="32223"/>
                  </a:lnTo>
                  <a:lnTo>
                    <a:pt x="68" y="32790"/>
                  </a:lnTo>
                  <a:lnTo>
                    <a:pt x="2669" y="31990"/>
                  </a:lnTo>
                  <a:lnTo>
                    <a:pt x="23184" y="20615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4510050" y="887750"/>
              <a:ext cx="579625" cy="819775"/>
            </a:xfrm>
            <a:custGeom>
              <a:avLst/>
              <a:gdLst/>
              <a:ahLst/>
              <a:cxnLst/>
              <a:rect l="l" t="t" r="r" b="b"/>
              <a:pathLst>
                <a:path w="23185" h="32791" extrusionOk="0">
                  <a:moveTo>
                    <a:pt x="23184" y="0"/>
                  </a:moveTo>
                  <a:lnTo>
                    <a:pt x="5838" y="10041"/>
                  </a:lnTo>
                  <a:lnTo>
                    <a:pt x="5205" y="8406"/>
                  </a:lnTo>
                  <a:lnTo>
                    <a:pt x="1" y="11375"/>
                  </a:lnTo>
                  <a:lnTo>
                    <a:pt x="1" y="32223"/>
                  </a:lnTo>
                  <a:lnTo>
                    <a:pt x="68" y="32790"/>
                  </a:lnTo>
                  <a:lnTo>
                    <a:pt x="2669" y="31990"/>
                  </a:lnTo>
                  <a:lnTo>
                    <a:pt x="23184" y="20615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4662675" y="817700"/>
              <a:ext cx="461175" cy="659875"/>
            </a:xfrm>
            <a:custGeom>
              <a:avLst/>
              <a:gdLst/>
              <a:ahLst/>
              <a:cxnLst/>
              <a:rect l="l" t="t" r="r" b="b"/>
              <a:pathLst>
                <a:path w="18447" h="26395" extrusionOk="0">
                  <a:moveTo>
                    <a:pt x="17750" y="0"/>
                  </a:moveTo>
                  <a:cubicBezTo>
                    <a:pt x="17654" y="0"/>
                    <a:pt x="17563" y="34"/>
                    <a:pt x="17479" y="100"/>
                  </a:cubicBezTo>
                  <a:lnTo>
                    <a:pt x="434" y="10007"/>
                  </a:lnTo>
                  <a:cubicBezTo>
                    <a:pt x="334" y="10074"/>
                    <a:pt x="267" y="10141"/>
                    <a:pt x="200" y="10241"/>
                  </a:cubicBezTo>
                  <a:cubicBezTo>
                    <a:pt x="67" y="10408"/>
                    <a:pt x="0" y="10608"/>
                    <a:pt x="0" y="10775"/>
                  </a:cubicBezTo>
                  <a:lnTo>
                    <a:pt x="0" y="25785"/>
                  </a:lnTo>
                  <a:cubicBezTo>
                    <a:pt x="0" y="26019"/>
                    <a:pt x="134" y="26219"/>
                    <a:pt x="300" y="26319"/>
                  </a:cubicBezTo>
                  <a:cubicBezTo>
                    <a:pt x="417" y="26369"/>
                    <a:pt x="534" y="26394"/>
                    <a:pt x="651" y="26394"/>
                  </a:cubicBezTo>
                  <a:cubicBezTo>
                    <a:pt x="767" y="26394"/>
                    <a:pt x="884" y="26369"/>
                    <a:pt x="1001" y="26319"/>
                  </a:cubicBezTo>
                  <a:lnTo>
                    <a:pt x="1001" y="26319"/>
                  </a:lnTo>
                  <a:cubicBezTo>
                    <a:pt x="971" y="26331"/>
                    <a:pt x="942" y="26336"/>
                    <a:pt x="913" y="26336"/>
                  </a:cubicBezTo>
                  <a:cubicBezTo>
                    <a:pt x="780" y="26336"/>
                    <a:pt x="667" y="26217"/>
                    <a:pt x="667" y="26052"/>
                  </a:cubicBezTo>
                  <a:lnTo>
                    <a:pt x="667" y="11042"/>
                  </a:lnTo>
                  <a:cubicBezTo>
                    <a:pt x="667" y="10708"/>
                    <a:pt x="834" y="10441"/>
                    <a:pt x="1101" y="10274"/>
                  </a:cubicBezTo>
                  <a:lnTo>
                    <a:pt x="18113" y="367"/>
                  </a:lnTo>
                  <a:cubicBezTo>
                    <a:pt x="18150" y="340"/>
                    <a:pt x="18192" y="327"/>
                    <a:pt x="18233" y="327"/>
                  </a:cubicBezTo>
                  <a:cubicBezTo>
                    <a:pt x="18342" y="327"/>
                    <a:pt x="18447" y="413"/>
                    <a:pt x="18447" y="534"/>
                  </a:cubicBezTo>
                  <a:cubicBezTo>
                    <a:pt x="18447" y="401"/>
                    <a:pt x="18380" y="300"/>
                    <a:pt x="18046" y="100"/>
                  </a:cubicBezTo>
                  <a:cubicBezTo>
                    <a:pt x="17946" y="34"/>
                    <a:pt x="17846" y="0"/>
                    <a:pt x="177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4667675" y="817700"/>
              <a:ext cx="456175" cy="266050"/>
            </a:xfrm>
            <a:custGeom>
              <a:avLst/>
              <a:gdLst/>
              <a:ahLst/>
              <a:cxnLst/>
              <a:rect l="l" t="t" r="r" b="b"/>
              <a:pathLst>
                <a:path w="18247" h="10642" extrusionOk="0">
                  <a:moveTo>
                    <a:pt x="17550" y="0"/>
                  </a:moveTo>
                  <a:cubicBezTo>
                    <a:pt x="17454" y="0"/>
                    <a:pt x="17363" y="34"/>
                    <a:pt x="17279" y="100"/>
                  </a:cubicBezTo>
                  <a:lnTo>
                    <a:pt x="234" y="10007"/>
                  </a:lnTo>
                  <a:cubicBezTo>
                    <a:pt x="134" y="10041"/>
                    <a:pt x="67" y="10141"/>
                    <a:pt x="0" y="10208"/>
                  </a:cubicBezTo>
                  <a:lnTo>
                    <a:pt x="567" y="10641"/>
                  </a:lnTo>
                  <a:cubicBezTo>
                    <a:pt x="634" y="10474"/>
                    <a:pt x="734" y="10341"/>
                    <a:pt x="901" y="10274"/>
                  </a:cubicBezTo>
                  <a:lnTo>
                    <a:pt x="17913" y="367"/>
                  </a:lnTo>
                  <a:cubicBezTo>
                    <a:pt x="17950" y="340"/>
                    <a:pt x="17992" y="327"/>
                    <a:pt x="18033" y="327"/>
                  </a:cubicBezTo>
                  <a:cubicBezTo>
                    <a:pt x="18142" y="327"/>
                    <a:pt x="18247" y="413"/>
                    <a:pt x="18247" y="534"/>
                  </a:cubicBezTo>
                  <a:cubicBezTo>
                    <a:pt x="18247" y="401"/>
                    <a:pt x="18180" y="300"/>
                    <a:pt x="17846" y="100"/>
                  </a:cubicBezTo>
                  <a:cubicBezTo>
                    <a:pt x="17746" y="34"/>
                    <a:pt x="17646" y="0"/>
                    <a:pt x="175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4678500" y="826350"/>
              <a:ext cx="445350" cy="650175"/>
            </a:xfrm>
            <a:custGeom>
              <a:avLst/>
              <a:gdLst/>
              <a:ahLst/>
              <a:cxnLst/>
              <a:rect l="l" t="t" r="r" b="b"/>
              <a:pathLst>
                <a:path w="17814" h="26007" extrusionOk="0">
                  <a:moveTo>
                    <a:pt x="17572" y="0"/>
                  </a:moveTo>
                  <a:cubicBezTo>
                    <a:pt x="17540" y="0"/>
                    <a:pt x="17509" y="7"/>
                    <a:pt x="17480" y="21"/>
                  </a:cubicBezTo>
                  <a:lnTo>
                    <a:pt x="468" y="9928"/>
                  </a:lnTo>
                  <a:cubicBezTo>
                    <a:pt x="168" y="10095"/>
                    <a:pt x="1" y="10395"/>
                    <a:pt x="1" y="10696"/>
                  </a:cubicBezTo>
                  <a:lnTo>
                    <a:pt x="1" y="25706"/>
                  </a:lnTo>
                  <a:cubicBezTo>
                    <a:pt x="1" y="25886"/>
                    <a:pt x="140" y="26007"/>
                    <a:pt x="295" y="26007"/>
                  </a:cubicBezTo>
                  <a:cubicBezTo>
                    <a:pt x="341" y="26007"/>
                    <a:pt x="389" y="25996"/>
                    <a:pt x="435" y="25973"/>
                  </a:cubicBezTo>
                  <a:lnTo>
                    <a:pt x="17280" y="16166"/>
                  </a:lnTo>
                  <a:cubicBezTo>
                    <a:pt x="17580" y="15966"/>
                    <a:pt x="17814" y="15599"/>
                    <a:pt x="17814" y="15232"/>
                  </a:cubicBezTo>
                  <a:lnTo>
                    <a:pt x="17814" y="221"/>
                  </a:lnTo>
                  <a:cubicBezTo>
                    <a:pt x="17814" y="90"/>
                    <a:pt x="17690" y="0"/>
                    <a:pt x="175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4513400" y="958625"/>
              <a:ext cx="675500" cy="771900"/>
            </a:xfrm>
            <a:custGeom>
              <a:avLst/>
              <a:gdLst/>
              <a:ahLst/>
              <a:cxnLst/>
              <a:rect l="l" t="t" r="r" b="b"/>
              <a:pathLst>
                <a:path w="27020" h="30876" extrusionOk="0">
                  <a:moveTo>
                    <a:pt x="27020" y="1"/>
                  </a:moveTo>
                  <a:lnTo>
                    <a:pt x="4537" y="13010"/>
                  </a:lnTo>
                  <a:cubicBezTo>
                    <a:pt x="4537" y="13010"/>
                    <a:pt x="501" y="29555"/>
                    <a:pt x="267" y="30189"/>
                  </a:cubicBezTo>
                  <a:cubicBezTo>
                    <a:pt x="34" y="30856"/>
                    <a:pt x="0" y="30856"/>
                    <a:pt x="0" y="30856"/>
                  </a:cubicBezTo>
                  <a:cubicBezTo>
                    <a:pt x="74" y="30868"/>
                    <a:pt x="151" y="30876"/>
                    <a:pt x="229" y="30876"/>
                  </a:cubicBezTo>
                  <a:cubicBezTo>
                    <a:pt x="362" y="30876"/>
                    <a:pt x="495" y="30853"/>
                    <a:pt x="601" y="30789"/>
                  </a:cubicBezTo>
                  <a:lnTo>
                    <a:pt x="23050" y="17780"/>
                  </a:lnTo>
                  <a:lnTo>
                    <a:pt x="2702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4613475" y="951950"/>
              <a:ext cx="575425" cy="331925"/>
            </a:xfrm>
            <a:custGeom>
              <a:avLst/>
              <a:gdLst/>
              <a:ahLst/>
              <a:cxnLst/>
              <a:rect l="l" t="t" r="r" b="b"/>
              <a:pathLst>
                <a:path w="23017" h="13277" extrusionOk="0">
                  <a:moveTo>
                    <a:pt x="22449" y="1"/>
                  </a:moveTo>
                  <a:lnTo>
                    <a:pt x="0" y="13010"/>
                  </a:lnTo>
                  <a:lnTo>
                    <a:pt x="534" y="13277"/>
                  </a:lnTo>
                  <a:lnTo>
                    <a:pt x="23017" y="268"/>
                  </a:lnTo>
                  <a:lnTo>
                    <a:pt x="2244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4499225" y="1089550"/>
              <a:ext cx="140950" cy="82600"/>
            </a:xfrm>
            <a:custGeom>
              <a:avLst/>
              <a:gdLst/>
              <a:ahLst/>
              <a:cxnLst/>
              <a:rect l="l" t="t" r="r" b="b"/>
              <a:pathLst>
                <a:path w="5638" h="3304" extrusionOk="0">
                  <a:moveTo>
                    <a:pt x="5171" y="1"/>
                  </a:moveTo>
                  <a:lnTo>
                    <a:pt x="0" y="3003"/>
                  </a:lnTo>
                  <a:lnTo>
                    <a:pt x="434" y="3303"/>
                  </a:lnTo>
                  <a:lnTo>
                    <a:pt x="5638" y="33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4651000" y="878575"/>
              <a:ext cx="438675" cy="260200"/>
            </a:xfrm>
            <a:custGeom>
              <a:avLst/>
              <a:gdLst/>
              <a:ahLst/>
              <a:cxnLst/>
              <a:rect l="l" t="t" r="r" b="b"/>
              <a:pathLst>
                <a:path w="17547" h="10408" extrusionOk="0">
                  <a:moveTo>
                    <a:pt x="16946" y="0"/>
                  </a:moveTo>
                  <a:lnTo>
                    <a:pt x="0" y="9907"/>
                  </a:lnTo>
                  <a:lnTo>
                    <a:pt x="200" y="10408"/>
                  </a:lnTo>
                  <a:lnTo>
                    <a:pt x="17546" y="367"/>
                  </a:lnTo>
                  <a:lnTo>
                    <a:pt x="16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4613475" y="951950"/>
              <a:ext cx="575425" cy="331925"/>
            </a:xfrm>
            <a:custGeom>
              <a:avLst/>
              <a:gdLst/>
              <a:ahLst/>
              <a:cxnLst/>
              <a:rect l="l" t="t" r="r" b="b"/>
              <a:pathLst>
                <a:path w="23017" h="13277" extrusionOk="0">
                  <a:moveTo>
                    <a:pt x="22449" y="1"/>
                  </a:moveTo>
                  <a:lnTo>
                    <a:pt x="0" y="13010"/>
                  </a:lnTo>
                  <a:lnTo>
                    <a:pt x="534" y="13277"/>
                  </a:lnTo>
                  <a:lnTo>
                    <a:pt x="23017" y="268"/>
                  </a:lnTo>
                  <a:lnTo>
                    <a:pt x="22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4499225" y="1089550"/>
              <a:ext cx="140950" cy="82600"/>
            </a:xfrm>
            <a:custGeom>
              <a:avLst/>
              <a:gdLst/>
              <a:ahLst/>
              <a:cxnLst/>
              <a:rect l="l" t="t" r="r" b="b"/>
              <a:pathLst>
                <a:path w="5638" h="3304" extrusionOk="0">
                  <a:moveTo>
                    <a:pt x="5171" y="1"/>
                  </a:moveTo>
                  <a:lnTo>
                    <a:pt x="0" y="3003"/>
                  </a:lnTo>
                  <a:lnTo>
                    <a:pt x="434" y="3303"/>
                  </a:lnTo>
                  <a:lnTo>
                    <a:pt x="5638" y="33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499225" y="1164600"/>
              <a:ext cx="127600" cy="565925"/>
            </a:xfrm>
            <a:custGeom>
              <a:avLst/>
              <a:gdLst/>
              <a:ahLst/>
              <a:cxnLst/>
              <a:rect l="l" t="t" r="r" b="b"/>
              <a:pathLst>
                <a:path w="5104" h="22637" extrusionOk="0">
                  <a:moveTo>
                    <a:pt x="0" y="1"/>
                  </a:moveTo>
                  <a:lnTo>
                    <a:pt x="0" y="21683"/>
                  </a:lnTo>
                  <a:cubicBezTo>
                    <a:pt x="0" y="21983"/>
                    <a:pt x="100" y="22283"/>
                    <a:pt x="300" y="22484"/>
                  </a:cubicBezTo>
                  <a:cubicBezTo>
                    <a:pt x="392" y="22588"/>
                    <a:pt x="509" y="22636"/>
                    <a:pt x="623" y="22636"/>
                  </a:cubicBezTo>
                  <a:cubicBezTo>
                    <a:pt x="801" y="22636"/>
                    <a:pt x="973" y="22520"/>
                    <a:pt x="1034" y="22317"/>
                  </a:cubicBezTo>
                  <a:lnTo>
                    <a:pt x="5104" y="4771"/>
                  </a:lnTo>
                  <a:lnTo>
                    <a:pt x="4570" y="4504"/>
                  </a:lnTo>
                  <a:lnTo>
                    <a:pt x="801" y="21249"/>
                  </a:lnTo>
                  <a:cubicBezTo>
                    <a:pt x="776" y="21324"/>
                    <a:pt x="732" y="21362"/>
                    <a:pt x="669" y="21362"/>
                  </a:cubicBezTo>
                  <a:cubicBezTo>
                    <a:pt x="649" y="21362"/>
                    <a:pt x="626" y="21358"/>
                    <a:pt x="601" y="21349"/>
                  </a:cubicBezTo>
                  <a:cubicBezTo>
                    <a:pt x="501" y="21316"/>
                    <a:pt x="467" y="21249"/>
                    <a:pt x="467" y="21149"/>
                  </a:cubicBezTo>
                  <a:lnTo>
                    <a:pt x="467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4499225" y="1164600"/>
              <a:ext cx="127600" cy="565925"/>
            </a:xfrm>
            <a:custGeom>
              <a:avLst/>
              <a:gdLst/>
              <a:ahLst/>
              <a:cxnLst/>
              <a:rect l="l" t="t" r="r" b="b"/>
              <a:pathLst>
                <a:path w="5104" h="22637" extrusionOk="0">
                  <a:moveTo>
                    <a:pt x="0" y="1"/>
                  </a:moveTo>
                  <a:lnTo>
                    <a:pt x="0" y="21683"/>
                  </a:lnTo>
                  <a:cubicBezTo>
                    <a:pt x="0" y="21983"/>
                    <a:pt x="100" y="22283"/>
                    <a:pt x="300" y="22484"/>
                  </a:cubicBezTo>
                  <a:cubicBezTo>
                    <a:pt x="392" y="22588"/>
                    <a:pt x="509" y="22636"/>
                    <a:pt x="623" y="22636"/>
                  </a:cubicBezTo>
                  <a:cubicBezTo>
                    <a:pt x="801" y="22636"/>
                    <a:pt x="973" y="22520"/>
                    <a:pt x="1034" y="22317"/>
                  </a:cubicBezTo>
                  <a:lnTo>
                    <a:pt x="5104" y="4771"/>
                  </a:lnTo>
                  <a:lnTo>
                    <a:pt x="4570" y="4504"/>
                  </a:lnTo>
                  <a:lnTo>
                    <a:pt x="801" y="21249"/>
                  </a:lnTo>
                  <a:cubicBezTo>
                    <a:pt x="776" y="21324"/>
                    <a:pt x="732" y="21362"/>
                    <a:pt x="669" y="21362"/>
                  </a:cubicBezTo>
                  <a:cubicBezTo>
                    <a:pt x="649" y="21362"/>
                    <a:pt x="626" y="21358"/>
                    <a:pt x="601" y="21349"/>
                  </a:cubicBezTo>
                  <a:cubicBezTo>
                    <a:pt x="501" y="21316"/>
                    <a:pt x="467" y="21249"/>
                    <a:pt x="467" y="21149"/>
                  </a:cubicBezTo>
                  <a:lnTo>
                    <a:pt x="467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1871500" y="2782750"/>
              <a:ext cx="798800" cy="1010175"/>
            </a:xfrm>
            <a:custGeom>
              <a:avLst/>
              <a:gdLst/>
              <a:ahLst/>
              <a:cxnLst/>
              <a:rect l="l" t="t" r="r" b="b"/>
              <a:pathLst>
                <a:path w="31952" h="40407" extrusionOk="0">
                  <a:moveTo>
                    <a:pt x="30255" y="0"/>
                  </a:moveTo>
                  <a:cubicBezTo>
                    <a:pt x="30080" y="0"/>
                    <a:pt x="29901" y="28"/>
                    <a:pt x="29722" y="88"/>
                  </a:cubicBezTo>
                  <a:lnTo>
                    <a:pt x="29689" y="121"/>
                  </a:lnTo>
                  <a:lnTo>
                    <a:pt x="601" y="17000"/>
                  </a:lnTo>
                  <a:cubicBezTo>
                    <a:pt x="234" y="17200"/>
                    <a:pt x="1" y="17600"/>
                    <a:pt x="1" y="18034"/>
                  </a:cubicBezTo>
                  <a:lnTo>
                    <a:pt x="1" y="39149"/>
                  </a:lnTo>
                  <a:cubicBezTo>
                    <a:pt x="1" y="39583"/>
                    <a:pt x="234" y="39983"/>
                    <a:pt x="601" y="40183"/>
                  </a:cubicBezTo>
                  <a:cubicBezTo>
                    <a:pt x="840" y="40330"/>
                    <a:pt x="1118" y="40406"/>
                    <a:pt x="1399" y="40406"/>
                  </a:cubicBezTo>
                  <a:cubicBezTo>
                    <a:pt x="1628" y="40406"/>
                    <a:pt x="1859" y="40355"/>
                    <a:pt x="2069" y="40250"/>
                  </a:cubicBezTo>
                  <a:lnTo>
                    <a:pt x="2069" y="38315"/>
                  </a:lnTo>
                  <a:lnTo>
                    <a:pt x="29855" y="22170"/>
                  </a:lnTo>
                  <a:cubicBezTo>
                    <a:pt x="30256" y="21970"/>
                    <a:pt x="30456" y="21570"/>
                    <a:pt x="30456" y="21136"/>
                  </a:cubicBezTo>
                  <a:lnTo>
                    <a:pt x="30456" y="2023"/>
                  </a:lnTo>
                  <a:lnTo>
                    <a:pt x="31924" y="1722"/>
                  </a:lnTo>
                  <a:cubicBezTo>
                    <a:pt x="31952" y="744"/>
                    <a:pt x="31160" y="0"/>
                    <a:pt x="302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1871500" y="2782750"/>
              <a:ext cx="798800" cy="1010175"/>
            </a:xfrm>
            <a:custGeom>
              <a:avLst/>
              <a:gdLst/>
              <a:ahLst/>
              <a:cxnLst/>
              <a:rect l="l" t="t" r="r" b="b"/>
              <a:pathLst>
                <a:path w="31952" h="40407" extrusionOk="0">
                  <a:moveTo>
                    <a:pt x="30255" y="0"/>
                  </a:moveTo>
                  <a:cubicBezTo>
                    <a:pt x="30080" y="0"/>
                    <a:pt x="29901" y="28"/>
                    <a:pt x="29722" y="88"/>
                  </a:cubicBezTo>
                  <a:lnTo>
                    <a:pt x="29689" y="121"/>
                  </a:lnTo>
                  <a:lnTo>
                    <a:pt x="601" y="17000"/>
                  </a:lnTo>
                  <a:cubicBezTo>
                    <a:pt x="234" y="17200"/>
                    <a:pt x="1" y="17600"/>
                    <a:pt x="1" y="18034"/>
                  </a:cubicBezTo>
                  <a:lnTo>
                    <a:pt x="1" y="39149"/>
                  </a:lnTo>
                  <a:cubicBezTo>
                    <a:pt x="1" y="39583"/>
                    <a:pt x="234" y="39983"/>
                    <a:pt x="601" y="40183"/>
                  </a:cubicBezTo>
                  <a:cubicBezTo>
                    <a:pt x="840" y="40330"/>
                    <a:pt x="1118" y="40406"/>
                    <a:pt x="1399" y="40406"/>
                  </a:cubicBezTo>
                  <a:cubicBezTo>
                    <a:pt x="1628" y="40406"/>
                    <a:pt x="1859" y="40355"/>
                    <a:pt x="2069" y="40250"/>
                  </a:cubicBezTo>
                  <a:lnTo>
                    <a:pt x="2069" y="38315"/>
                  </a:lnTo>
                  <a:lnTo>
                    <a:pt x="29855" y="22170"/>
                  </a:lnTo>
                  <a:cubicBezTo>
                    <a:pt x="30256" y="21970"/>
                    <a:pt x="30456" y="21570"/>
                    <a:pt x="30456" y="21136"/>
                  </a:cubicBezTo>
                  <a:lnTo>
                    <a:pt x="30456" y="2023"/>
                  </a:lnTo>
                  <a:lnTo>
                    <a:pt x="31924" y="1722"/>
                  </a:lnTo>
                  <a:cubicBezTo>
                    <a:pt x="31952" y="744"/>
                    <a:pt x="31160" y="0"/>
                    <a:pt x="30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874000" y="2782750"/>
              <a:ext cx="796300" cy="468375"/>
            </a:xfrm>
            <a:custGeom>
              <a:avLst/>
              <a:gdLst/>
              <a:ahLst/>
              <a:cxnLst/>
              <a:rect l="l" t="t" r="r" b="b"/>
              <a:pathLst>
                <a:path w="31852" h="18735" extrusionOk="0">
                  <a:moveTo>
                    <a:pt x="30155" y="0"/>
                  </a:moveTo>
                  <a:cubicBezTo>
                    <a:pt x="29980" y="0"/>
                    <a:pt x="29801" y="28"/>
                    <a:pt x="29622" y="88"/>
                  </a:cubicBezTo>
                  <a:lnTo>
                    <a:pt x="29589" y="121"/>
                  </a:lnTo>
                  <a:lnTo>
                    <a:pt x="501" y="17000"/>
                  </a:lnTo>
                  <a:cubicBezTo>
                    <a:pt x="268" y="17133"/>
                    <a:pt x="101" y="17334"/>
                    <a:pt x="1" y="17567"/>
                  </a:cubicBezTo>
                  <a:lnTo>
                    <a:pt x="2036" y="18735"/>
                  </a:lnTo>
                  <a:lnTo>
                    <a:pt x="30356" y="2790"/>
                  </a:lnTo>
                  <a:lnTo>
                    <a:pt x="30356" y="2023"/>
                  </a:lnTo>
                  <a:lnTo>
                    <a:pt x="31824" y="1722"/>
                  </a:lnTo>
                  <a:cubicBezTo>
                    <a:pt x="31852" y="744"/>
                    <a:pt x="31060" y="0"/>
                    <a:pt x="301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1874000" y="2782750"/>
              <a:ext cx="796300" cy="468375"/>
            </a:xfrm>
            <a:custGeom>
              <a:avLst/>
              <a:gdLst/>
              <a:ahLst/>
              <a:cxnLst/>
              <a:rect l="l" t="t" r="r" b="b"/>
              <a:pathLst>
                <a:path w="31852" h="18735" extrusionOk="0">
                  <a:moveTo>
                    <a:pt x="30155" y="0"/>
                  </a:moveTo>
                  <a:cubicBezTo>
                    <a:pt x="29980" y="0"/>
                    <a:pt x="29801" y="28"/>
                    <a:pt x="29622" y="88"/>
                  </a:cubicBezTo>
                  <a:lnTo>
                    <a:pt x="29589" y="121"/>
                  </a:lnTo>
                  <a:lnTo>
                    <a:pt x="501" y="17000"/>
                  </a:lnTo>
                  <a:cubicBezTo>
                    <a:pt x="268" y="17133"/>
                    <a:pt x="101" y="17334"/>
                    <a:pt x="1" y="17567"/>
                  </a:cubicBezTo>
                  <a:lnTo>
                    <a:pt x="2036" y="18735"/>
                  </a:lnTo>
                  <a:lnTo>
                    <a:pt x="30356" y="2790"/>
                  </a:lnTo>
                  <a:lnTo>
                    <a:pt x="30356" y="2023"/>
                  </a:lnTo>
                  <a:lnTo>
                    <a:pt x="31824" y="1722"/>
                  </a:lnTo>
                  <a:cubicBezTo>
                    <a:pt x="31852" y="744"/>
                    <a:pt x="31060" y="0"/>
                    <a:pt x="30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1907375" y="2812300"/>
              <a:ext cx="762225" cy="976875"/>
            </a:xfrm>
            <a:custGeom>
              <a:avLst/>
              <a:gdLst/>
              <a:ahLst/>
              <a:cxnLst/>
              <a:rect l="l" t="t" r="r" b="b"/>
              <a:pathLst>
                <a:path w="30489" h="39075" extrusionOk="0">
                  <a:moveTo>
                    <a:pt x="29946" y="1"/>
                  </a:moveTo>
                  <a:cubicBezTo>
                    <a:pt x="29859" y="1"/>
                    <a:pt x="29770" y="24"/>
                    <a:pt x="29688" y="73"/>
                  </a:cubicBezTo>
                  <a:lnTo>
                    <a:pt x="601" y="16952"/>
                  </a:lnTo>
                  <a:cubicBezTo>
                    <a:pt x="234" y="17152"/>
                    <a:pt x="0" y="17553"/>
                    <a:pt x="0" y="17986"/>
                  </a:cubicBezTo>
                  <a:lnTo>
                    <a:pt x="0" y="38568"/>
                  </a:lnTo>
                  <a:cubicBezTo>
                    <a:pt x="0" y="38868"/>
                    <a:pt x="244" y="39074"/>
                    <a:pt x="521" y="39074"/>
                  </a:cubicBezTo>
                  <a:cubicBezTo>
                    <a:pt x="613" y="39074"/>
                    <a:pt x="709" y="39051"/>
                    <a:pt x="801" y="39001"/>
                  </a:cubicBezTo>
                  <a:lnTo>
                    <a:pt x="29888" y="22123"/>
                  </a:lnTo>
                  <a:cubicBezTo>
                    <a:pt x="30255" y="21922"/>
                    <a:pt x="30489" y="21522"/>
                    <a:pt x="30489" y="21088"/>
                  </a:cubicBezTo>
                  <a:lnTo>
                    <a:pt x="30489" y="540"/>
                  </a:lnTo>
                  <a:cubicBezTo>
                    <a:pt x="30463" y="214"/>
                    <a:pt x="30212" y="1"/>
                    <a:pt x="299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2106325" y="3051675"/>
              <a:ext cx="365625" cy="321000"/>
            </a:xfrm>
            <a:custGeom>
              <a:avLst/>
              <a:gdLst/>
              <a:ahLst/>
              <a:cxnLst/>
              <a:rect l="l" t="t" r="r" b="b"/>
              <a:pathLst>
                <a:path w="14625" h="12840" extrusionOk="0">
                  <a:moveTo>
                    <a:pt x="14412" y="1"/>
                  </a:moveTo>
                  <a:cubicBezTo>
                    <a:pt x="14254" y="1"/>
                    <a:pt x="14041" y="128"/>
                    <a:pt x="13891" y="372"/>
                  </a:cubicBezTo>
                  <a:lnTo>
                    <a:pt x="12924" y="1907"/>
                  </a:lnTo>
                  <a:cubicBezTo>
                    <a:pt x="12366" y="1580"/>
                    <a:pt x="11703" y="1409"/>
                    <a:pt x="10959" y="1409"/>
                  </a:cubicBezTo>
                  <a:cubicBezTo>
                    <a:pt x="9879" y="1409"/>
                    <a:pt x="8630" y="1770"/>
                    <a:pt x="7286" y="2540"/>
                  </a:cubicBezTo>
                  <a:cubicBezTo>
                    <a:pt x="3751" y="4575"/>
                    <a:pt x="815" y="8745"/>
                    <a:pt x="48" y="12514"/>
                  </a:cubicBezTo>
                  <a:cubicBezTo>
                    <a:pt x="1" y="12727"/>
                    <a:pt x="104" y="12839"/>
                    <a:pt x="263" y="12839"/>
                  </a:cubicBezTo>
                  <a:cubicBezTo>
                    <a:pt x="329" y="12839"/>
                    <a:pt x="404" y="12820"/>
                    <a:pt x="482" y="12781"/>
                  </a:cubicBezTo>
                  <a:lnTo>
                    <a:pt x="1482" y="12181"/>
                  </a:lnTo>
                  <a:cubicBezTo>
                    <a:pt x="1682" y="12047"/>
                    <a:pt x="1849" y="11880"/>
                    <a:pt x="1916" y="11647"/>
                  </a:cubicBezTo>
                  <a:cubicBezTo>
                    <a:pt x="2683" y="8611"/>
                    <a:pt x="4618" y="6010"/>
                    <a:pt x="7286" y="4375"/>
                  </a:cubicBezTo>
                  <a:cubicBezTo>
                    <a:pt x="8282" y="3801"/>
                    <a:pt x="9222" y="3523"/>
                    <a:pt x="10038" y="3523"/>
                  </a:cubicBezTo>
                  <a:cubicBezTo>
                    <a:pt x="10645" y="3523"/>
                    <a:pt x="11182" y="3676"/>
                    <a:pt x="11623" y="3975"/>
                  </a:cubicBezTo>
                  <a:lnTo>
                    <a:pt x="10355" y="5943"/>
                  </a:lnTo>
                  <a:cubicBezTo>
                    <a:pt x="10136" y="6299"/>
                    <a:pt x="10209" y="6587"/>
                    <a:pt x="10445" y="6587"/>
                  </a:cubicBezTo>
                  <a:cubicBezTo>
                    <a:pt x="10497" y="6587"/>
                    <a:pt x="10556" y="6573"/>
                    <a:pt x="10622" y="6543"/>
                  </a:cubicBezTo>
                  <a:lnTo>
                    <a:pt x="13991" y="4909"/>
                  </a:lnTo>
                  <a:cubicBezTo>
                    <a:pt x="14358" y="4742"/>
                    <a:pt x="14592" y="4375"/>
                    <a:pt x="14625" y="3975"/>
                  </a:cubicBezTo>
                  <a:lnTo>
                    <a:pt x="14625" y="239"/>
                  </a:lnTo>
                  <a:cubicBezTo>
                    <a:pt x="14625" y="78"/>
                    <a:pt x="14535" y="1"/>
                    <a:pt x="14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2105000" y="3228950"/>
              <a:ext cx="365075" cy="320850"/>
            </a:xfrm>
            <a:custGeom>
              <a:avLst/>
              <a:gdLst/>
              <a:ahLst/>
              <a:cxnLst/>
              <a:rect l="l" t="t" r="r" b="b"/>
              <a:pathLst>
                <a:path w="14603" h="12834" extrusionOk="0">
                  <a:moveTo>
                    <a:pt x="14338" y="1"/>
                  </a:moveTo>
                  <a:cubicBezTo>
                    <a:pt x="14280" y="1"/>
                    <a:pt x="14214" y="18"/>
                    <a:pt x="14144" y="53"/>
                  </a:cubicBezTo>
                  <a:lnTo>
                    <a:pt x="13144" y="653"/>
                  </a:lnTo>
                  <a:cubicBezTo>
                    <a:pt x="12943" y="787"/>
                    <a:pt x="12777" y="953"/>
                    <a:pt x="12710" y="1187"/>
                  </a:cubicBezTo>
                  <a:cubicBezTo>
                    <a:pt x="11909" y="4222"/>
                    <a:pt x="10008" y="6791"/>
                    <a:pt x="7339" y="8459"/>
                  </a:cubicBezTo>
                  <a:cubicBezTo>
                    <a:pt x="6332" y="9040"/>
                    <a:pt x="5382" y="9317"/>
                    <a:pt x="4559" y="9317"/>
                  </a:cubicBezTo>
                  <a:cubicBezTo>
                    <a:pt x="3964" y="9317"/>
                    <a:pt x="3437" y="9172"/>
                    <a:pt x="3003" y="8892"/>
                  </a:cubicBezTo>
                  <a:lnTo>
                    <a:pt x="4271" y="6891"/>
                  </a:lnTo>
                  <a:cubicBezTo>
                    <a:pt x="4489" y="6563"/>
                    <a:pt x="4417" y="6280"/>
                    <a:pt x="4182" y="6280"/>
                  </a:cubicBezTo>
                  <a:cubicBezTo>
                    <a:pt x="4130" y="6280"/>
                    <a:pt x="4070" y="6294"/>
                    <a:pt x="4004" y="6324"/>
                  </a:cubicBezTo>
                  <a:lnTo>
                    <a:pt x="635" y="7925"/>
                  </a:lnTo>
                  <a:cubicBezTo>
                    <a:pt x="268" y="8125"/>
                    <a:pt x="34" y="8459"/>
                    <a:pt x="1" y="8859"/>
                  </a:cubicBezTo>
                  <a:lnTo>
                    <a:pt x="1" y="12595"/>
                  </a:lnTo>
                  <a:cubicBezTo>
                    <a:pt x="1" y="12756"/>
                    <a:pt x="90" y="12833"/>
                    <a:pt x="213" y="12833"/>
                  </a:cubicBezTo>
                  <a:cubicBezTo>
                    <a:pt x="371" y="12833"/>
                    <a:pt x="585" y="12705"/>
                    <a:pt x="735" y="12462"/>
                  </a:cubicBezTo>
                  <a:lnTo>
                    <a:pt x="1702" y="10960"/>
                  </a:lnTo>
                  <a:cubicBezTo>
                    <a:pt x="2249" y="11281"/>
                    <a:pt x="2898" y="11446"/>
                    <a:pt x="3624" y="11446"/>
                  </a:cubicBezTo>
                  <a:cubicBezTo>
                    <a:pt x="4714" y="11446"/>
                    <a:pt x="5978" y="11074"/>
                    <a:pt x="7339" y="10293"/>
                  </a:cubicBezTo>
                  <a:cubicBezTo>
                    <a:pt x="10875" y="8259"/>
                    <a:pt x="13811" y="4089"/>
                    <a:pt x="14578" y="353"/>
                  </a:cubicBezTo>
                  <a:cubicBezTo>
                    <a:pt x="14602" y="132"/>
                    <a:pt x="14500" y="1"/>
                    <a:pt x="14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4565925" y="2110275"/>
              <a:ext cx="89250" cy="125950"/>
            </a:xfrm>
            <a:custGeom>
              <a:avLst/>
              <a:gdLst/>
              <a:ahLst/>
              <a:cxnLst/>
              <a:rect l="l" t="t" r="r" b="b"/>
              <a:pathLst>
                <a:path w="3570" h="5038" extrusionOk="0">
                  <a:moveTo>
                    <a:pt x="3070" y="1"/>
                  </a:moveTo>
                  <a:lnTo>
                    <a:pt x="1" y="1769"/>
                  </a:lnTo>
                  <a:lnTo>
                    <a:pt x="1635" y="3970"/>
                  </a:lnTo>
                  <a:lnTo>
                    <a:pt x="3570" y="503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4565925" y="2110275"/>
              <a:ext cx="89250" cy="125950"/>
            </a:xfrm>
            <a:custGeom>
              <a:avLst/>
              <a:gdLst/>
              <a:ahLst/>
              <a:cxnLst/>
              <a:rect l="l" t="t" r="r" b="b"/>
              <a:pathLst>
                <a:path w="3570" h="5038" extrusionOk="0">
                  <a:moveTo>
                    <a:pt x="3070" y="1"/>
                  </a:moveTo>
                  <a:lnTo>
                    <a:pt x="1" y="1769"/>
                  </a:lnTo>
                  <a:lnTo>
                    <a:pt x="1635" y="3970"/>
                  </a:lnTo>
                  <a:lnTo>
                    <a:pt x="3570" y="503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4613475" y="2136150"/>
              <a:ext cx="77575" cy="100075"/>
            </a:xfrm>
            <a:custGeom>
              <a:avLst/>
              <a:gdLst/>
              <a:ahLst/>
              <a:cxnLst/>
              <a:rect l="l" t="t" r="r" b="b"/>
              <a:pathLst>
                <a:path w="3103" h="4003" extrusionOk="0">
                  <a:moveTo>
                    <a:pt x="3102" y="0"/>
                  </a:moveTo>
                  <a:lnTo>
                    <a:pt x="0" y="1768"/>
                  </a:lnTo>
                  <a:lnTo>
                    <a:pt x="1668" y="4003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4501725" y="1460625"/>
              <a:ext cx="836300" cy="763750"/>
            </a:xfrm>
            <a:custGeom>
              <a:avLst/>
              <a:gdLst/>
              <a:ahLst/>
              <a:cxnLst/>
              <a:rect l="l" t="t" r="r" b="b"/>
              <a:pathLst>
                <a:path w="33452" h="30550" extrusionOk="0">
                  <a:moveTo>
                    <a:pt x="31791" y="0"/>
                  </a:moveTo>
                  <a:cubicBezTo>
                    <a:pt x="31605" y="0"/>
                    <a:pt x="31413" y="32"/>
                    <a:pt x="31223" y="102"/>
                  </a:cubicBezTo>
                  <a:lnTo>
                    <a:pt x="31189" y="102"/>
                  </a:lnTo>
                  <a:lnTo>
                    <a:pt x="601" y="17848"/>
                  </a:lnTo>
                  <a:cubicBezTo>
                    <a:pt x="367" y="17981"/>
                    <a:pt x="200" y="18181"/>
                    <a:pt x="100" y="18415"/>
                  </a:cubicBezTo>
                  <a:cubicBezTo>
                    <a:pt x="34" y="18582"/>
                    <a:pt x="0" y="18748"/>
                    <a:pt x="0" y="18882"/>
                  </a:cubicBezTo>
                  <a:lnTo>
                    <a:pt x="0" y="29289"/>
                  </a:lnTo>
                  <a:cubicBezTo>
                    <a:pt x="0" y="29723"/>
                    <a:pt x="234" y="30123"/>
                    <a:pt x="601" y="30357"/>
                  </a:cubicBezTo>
                  <a:cubicBezTo>
                    <a:pt x="833" y="30482"/>
                    <a:pt x="1103" y="30549"/>
                    <a:pt x="1376" y="30549"/>
                  </a:cubicBezTo>
                  <a:cubicBezTo>
                    <a:pt x="1613" y="30549"/>
                    <a:pt x="1852" y="30499"/>
                    <a:pt x="2068" y="30390"/>
                  </a:cubicBezTo>
                  <a:lnTo>
                    <a:pt x="2068" y="28455"/>
                  </a:lnTo>
                  <a:lnTo>
                    <a:pt x="31356" y="11443"/>
                  </a:lnTo>
                  <a:cubicBezTo>
                    <a:pt x="31723" y="11243"/>
                    <a:pt x="31956" y="10843"/>
                    <a:pt x="31956" y="10409"/>
                  </a:cubicBezTo>
                  <a:lnTo>
                    <a:pt x="31956" y="2003"/>
                  </a:lnTo>
                  <a:lnTo>
                    <a:pt x="33424" y="1703"/>
                  </a:lnTo>
                  <a:cubicBezTo>
                    <a:pt x="33452" y="737"/>
                    <a:pt x="32681" y="0"/>
                    <a:pt x="317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4501725" y="1460625"/>
              <a:ext cx="836300" cy="763750"/>
            </a:xfrm>
            <a:custGeom>
              <a:avLst/>
              <a:gdLst/>
              <a:ahLst/>
              <a:cxnLst/>
              <a:rect l="l" t="t" r="r" b="b"/>
              <a:pathLst>
                <a:path w="33452" h="30550" extrusionOk="0">
                  <a:moveTo>
                    <a:pt x="31791" y="0"/>
                  </a:moveTo>
                  <a:cubicBezTo>
                    <a:pt x="31605" y="0"/>
                    <a:pt x="31413" y="32"/>
                    <a:pt x="31223" y="102"/>
                  </a:cubicBezTo>
                  <a:lnTo>
                    <a:pt x="31189" y="102"/>
                  </a:lnTo>
                  <a:lnTo>
                    <a:pt x="601" y="17848"/>
                  </a:lnTo>
                  <a:cubicBezTo>
                    <a:pt x="367" y="17981"/>
                    <a:pt x="200" y="18181"/>
                    <a:pt x="100" y="18415"/>
                  </a:cubicBezTo>
                  <a:cubicBezTo>
                    <a:pt x="34" y="18582"/>
                    <a:pt x="0" y="18748"/>
                    <a:pt x="0" y="18882"/>
                  </a:cubicBezTo>
                  <a:lnTo>
                    <a:pt x="0" y="29289"/>
                  </a:lnTo>
                  <a:cubicBezTo>
                    <a:pt x="0" y="29723"/>
                    <a:pt x="234" y="30123"/>
                    <a:pt x="601" y="30357"/>
                  </a:cubicBezTo>
                  <a:cubicBezTo>
                    <a:pt x="833" y="30482"/>
                    <a:pt x="1103" y="30549"/>
                    <a:pt x="1376" y="30549"/>
                  </a:cubicBezTo>
                  <a:cubicBezTo>
                    <a:pt x="1613" y="30549"/>
                    <a:pt x="1852" y="30499"/>
                    <a:pt x="2068" y="30390"/>
                  </a:cubicBezTo>
                  <a:lnTo>
                    <a:pt x="2068" y="28455"/>
                  </a:lnTo>
                  <a:lnTo>
                    <a:pt x="31356" y="11443"/>
                  </a:lnTo>
                  <a:cubicBezTo>
                    <a:pt x="31723" y="11243"/>
                    <a:pt x="31956" y="10843"/>
                    <a:pt x="31956" y="10409"/>
                  </a:cubicBezTo>
                  <a:lnTo>
                    <a:pt x="31956" y="2003"/>
                  </a:lnTo>
                  <a:lnTo>
                    <a:pt x="33424" y="1703"/>
                  </a:lnTo>
                  <a:cubicBezTo>
                    <a:pt x="33452" y="737"/>
                    <a:pt x="32681" y="0"/>
                    <a:pt x="317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4504225" y="1460975"/>
              <a:ext cx="833825" cy="489225"/>
            </a:xfrm>
            <a:custGeom>
              <a:avLst/>
              <a:gdLst/>
              <a:ahLst/>
              <a:cxnLst/>
              <a:rect l="l" t="t" r="r" b="b"/>
              <a:pathLst>
                <a:path w="33353" h="19569" extrusionOk="0">
                  <a:moveTo>
                    <a:pt x="31656" y="0"/>
                  </a:moveTo>
                  <a:cubicBezTo>
                    <a:pt x="31481" y="0"/>
                    <a:pt x="31301" y="28"/>
                    <a:pt x="31123" y="88"/>
                  </a:cubicBezTo>
                  <a:cubicBezTo>
                    <a:pt x="31123" y="88"/>
                    <a:pt x="31089" y="121"/>
                    <a:pt x="31089" y="121"/>
                  </a:cubicBezTo>
                  <a:lnTo>
                    <a:pt x="501" y="17867"/>
                  </a:lnTo>
                  <a:cubicBezTo>
                    <a:pt x="267" y="18001"/>
                    <a:pt x="100" y="18201"/>
                    <a:pt x="0" y="18434"/>
                  </a:cubicBezTo>
                  <a:lnTo>
                    <a:pt x="2035" y="19568"/>
                  </a:lnTo>
                  <a:lnTo>
                    <a:pt x="31856" y="2790"/>
                  </a:lnTo>
                  <a:lnTo>
                    <a:pt x="31856" y="1989"/>
                  </a:lnTo>
                  <a:lnTo>
                    <a:pt x="33324" y="1689"/>
                  </a:lnTo>
                  <a:lnTo>
                    <a:pt x="33324" y="1722"/>
                  </a:lnTo>
                  <a:cubicBezTo>
                    <a:pt x="33352" y="744"/>
                    <a:pt x="32561" y="0"/>
                    <a:pt x="316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4504225" y="1460975"/>
              <a:ext cx="833825" cy="489225"/>
            </a:xfrm>
            <a:custGeom>
              <a:avLst/>
              <a:gdLst/>
              <a:ahLst/>
              <a:cxnLst/>
              <a:rect l="l" t="t" r="r" b="b"/>
              <a:pathLst>
                <a:path w="33353" h="19569" extrusionOk="0">
                  <a:moveTo>
                    <a:pt x="31656" y="0"/>
                  </a:moveTo>
                  <a:cubicBezTo>
                    <a:pt x="31481" y="0"/>
                    <a:pt x="31301" y="28"/>
                    <a:pt x="31123" y="88"/>
                  </a:cubicBezTo>
                  <a:cubicBezTo>
                    <a:pt x="31123" y="88"/>
                    <a:pt x="31089" y="121"/>
                    <a:pt x="31089" y="121"/>
                  </a:cubicBezTo>
                  <a:lnTo>
                    <a:pt x="501" y="17867"/>
                  </a:lnTo>
                  <a:cubicBezTo>
                    <a:pt x="267" y="18001"/>
                    <a:pt x="100" y="18201"/>
                    <a:pt x="0" y="18434"/>
                  </a:cubicBezTo>
                  <a:lnTo>
                    <a:pt x="2035" y="19568"/>
                  </a:lnTo>
                  <a:lnTo>
                    <a:pt x="31856" y="2790"/>
                  </a:lnTo>
                  <a:lnTo>
                    <a:pt x="31856" y="1989"/>
                  </a:lnTo>
                  <a:lnTo>
                    <a:pt x="33324" y="1689"/>
                  </a:lnTo>
                  <a:lnTo>
                    <a:pt x="33324" y="1722"/>
                  </a:lnTo>
                  <a:cubicBezTo>
                    <a:pt x="33352" y="744"/>
                    <a:pt x="32561" y="0"/>
                    <a:pt x="3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4537575" y="1489800"/>
              <a:ext cx="799775" cy="730625"/>
            </a:xfrm>
            <a:custGeom>
              <a:avLst/>
              <a:gdLst/>
              <a:ahLst/>
              <a:cxnLst/>
              <a:rect l="l" t="t" r="r" b="b"/>
              <a:pathLst>
                <a:path w="31991" h="29225" extrusionOk="0">
                  <a:moveTo>
                    <a:pt x="31451" y="1"/>
                  </a:moveTo>
                  <a:cubicBezTo>
                    <a:pt x="31365" y="1"/>
                    <a:pt x="31275" y="22"/>
                    <a:pt x="31190" y="69"/>
                  </a:cubicBezTo>
                  <a:lnTo>
                    <a:pt x="601" y="17815"/>
                  </a:lnTo>
                  <a:cubicBezTo>
                    <a:pt x="234" y="18015"/>
                    <a:pt x="1" y="18415"/>
                    <a:pt x="1" y="18849"/>
                  </a:cubicBezTo>
                  <a:lnTo>
                    <a:pt x="1" y="28689"/>
                  </a:lnTo>
                  <a:cubicBezTo>
                    <a:pt x="1" y="28996"/>
                    <a:pt x="255" y="29224"/>
                    <a:pt x="539" y="29224"/>
                  </a:cubicBezTo>
                  <a:cubicBezTo>
                    <a:pt x="626" y="29224"/>
                    <a:pt x="715" y="29203"/>
                    <a:pt x="801" y="29156"/>
                  </a:cubicBezTo>
                  <a:lnTo>
                    <a:pt x="31390" y="11444"/>
                  </a:lnTo>
                  <a:cubicBezTo>
                    <a:pt x="31757" y="11210"/>
                    <a:pt x="31990" y="10810"/>
                    <a:pt x="31990" y="10410"/>
                  </a:cubicBezTo>
                  <a:lnTo>
                    <a:pt x="31990" y="536"/>
                  </a:lnTo>
                  <a:cubicBezTo>
                    <a:pt x="31990" y="229"/>
                    <a:pt x="31736" y="1"/>
                    <a:pt x="314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4576775" y="1563400"/>
              <a:ext cx="717200" cy="417650"/>
            </a:xfrm>
            <a:custGeom>
              <a:avLst/>
              <a:gdLst/>
              <a:ahLst/>
              <a:cxnLst/>
              <a:rect l="l" t="t" r="r" b="b"/>
              <a:pathLst>
                <a:path w="28688" h="16706" extrusionOk="0">
                  <a:moveTo>
                    <a:pt x="28320" y="1"/>
                  </a:moveTo>
                  <a:cubicBezTo>
                    <a:pt x="28277" y="1"/>
                    <a:pt x="28232" y="9"/>
                    <a:pt x="28187" y="27"/>
                  </a:cubicBezTo>
                  <a:lnTo>
                    <a:pt x="301" y="16105"/>
                  </a:lnTo>
                  <a:cubicBezTo>
                    <a:pt x="0" y="16272"/>
                    <a:pt x="134" y="16706"/>
                    <a:pt x="467" y="16706"/>
                  </a:cubicBezTo>
                  <a:cubicBezTo>
                    <a:pt x="534" y="16706"/>
                    <a:pt x="601" y="16706"/>
                    <a:pt x="634" y="16672"/>
                  </a:cubicBezTo>
                  <a:lnTo>
                    <a:pt x="28487" y="561"/>
                  </a:lnTo>
                  <a:cubicBezTo>
                    <a:pt x="28621" y="494"/>
                    <a:pt x="28688" y="294"/>
                    <a:pt x="28621" y="160"/>
                  </a:cubicBezTo>
                  <a:cubicBezTo>
                    <a:pt x="28548" y="63"/>
                    <a:pt x="28439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4576775" y="1619100"/>
              <a:ext cx="717200" cy="417825"/>
            </a:xfrm>
            <a:custGeom>
              <a:avLst/>
              <a:gdLst/>
              <a:ahLst/>
              <a:cxnLst/>
              <a:rect l="l" t="t" r="r" b="b"/>
              <a:pathLst>
                <a:path w="28688" h="16713" extrusionOk="0">
                  <a:moveTo>
                    <a:pt x="28352" y="1"/>
                  </a:moveTo>
                  <a:cubicBezTo>
                    <a:pt x="28298" y="1"/>
                    <a:pt x="28243" y="12"/>
                    <a:pt x="28187" y="34"/>
                  </a:cubicBezTo>
                  <a:lnTo>
                    <a:pt x="301" y="16112"/>
                  </a:lnTo>
                  <a:cubicBezTo>
                    <a:pt x="0" y="16246"/>
                    <a:pt x="134" y="16713"/>
                    <a:pt x="467" y="16713"/>
                  </a:cubicBezTo>
                  <a:cubicBezTo>
                    <a:pt x="534" y="16679"/>
                    <a:pt x="567" y="16646"/>
                    <a:pt x="601" y="16646"/>
                  </a:cubicBezTo>
                  <a:lnTo>
                    <a:pt x="28487" y="568"/>
                  </a:lnTo>
                  <a:cubicBezTo>
                    <a:pt x="28621" y="468"/>
                    <a:pt x="28688" y="301"/>
                    <a:pt x="28621" y="134"/>
                  </a:cubicBezTo>
                  <a:cubicBezTo>
                    <a:pt x="28554" y="45"/>
                    <a:pt x="28458" y="1"/>
                    <a:pt x="28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4576775" y="1729450"/>
              <a:ext cx="624775" cy="362525"/>
            </a:xfrm>
            <a:custGeom>
              <a:avLst/>
              <a:gdLst/>
              <a:ahLst/>
              <a:cxnLst/>
              <a:rect l="l" t="t" r="r" b="b"/>
              <a:pathLst>
                <a:path w="24991" h="14501" extrusionOk="0">
                  <a:moveTo>
                    <a:pt x="24528" y="1"/>
                  </a:moveTo>
                  <a:cubicBezTo>
                    <a:pt x="24472" y="1"/>
                    <a:pt x="24412" y="18"/>
                    <a:pt x="24351" y="56"/>
                  </a:cubicBezTo>
                  <a:lnTo>
                    <a:pt x="301" y="13900"/>
                  </a:lnTo>
                  <a:cubicBezTo>
                    <a:pt x="0" y="14066"/>
                    <a:pt x="134" y="14500"/>
                    <a:pt x="467" y="14500"/>
                  </a:cubicBezTo>
                  <a:cubicBezTo>
                    <a:pt x="534" y="14500"/>
                    <a:pt x="567" y="14467"/>
                    <a:pt x="634" y="14467"/>
                  </a:cubicBezTo>
                  <a:lnTo>
                    <a:pt x="24685" y="590"/>
                  </a:lnTo>
                  <a:cubicBezTo>
                    <a:pt x="24991" y="423"/>
                    <a:pt x="24809" y="1"/>
                    <a:pt x="24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4577025" y="1729650"/>
              <a:ext cx="716950" cy="417400"/>
            </a:xfrm>
            <a:custGeom>
              <a:avLst/>
              <a:gdLst/>
              <a:ahLst/>
              <a:cxnLst/>
              <a:rect l="l" t="t" r="r" b="b"/>
              <a:pathLst>
                <a:path w="28678" h="16696" extrusionOk="0">
                  <a:moveTo>
                    <a:pt x="28342" y="0"/>
                  </a:moveTo>
                  <a:cubicBezTo>
                    <a:pt x="28288" y="0"/>
                    <a:pt x="28233" y="15"/>
                    <a:pt x="28177" y="48"/>
                  </a:cubicBezTo>
                  <a:lnTo>
                    <a:pt x="291" y="16093"/>
                  </a:lnTo>
                  <a:cubicBezTo>
                    <a:pt x="1" y="16254"/>
                    <a:pt x="115" y="16695"/>
                    <a:pt x="424" y="16695"/>
                  </a:cubicBezTo>
                  <a:cubicBezTo>
                    <a:pt x="435" y="16695"/>
                    <a:pt x="446" y="16695"/>
                    <a:pt x="457" y="16694"/>
                  </a:cubicBezTo>
                  <a:cubicBezTo>
                    <a:pt x="524" y="16694"/>
                    <a:pt x="591" y="16694"/>
                    <a:pt x="624" y="16660"/>
                  </a:cubicBezTo>
                  <a:lnTo>
                    <a:pt x="28477" y="582"/>
                  </a:lnTo>
                  <a:cubicBezTo>
                    <a:pt x="28611" y="482"/>
                    <a:pt x="28678" y="315"/>
                    <a:pt x="28611" y="148"/>
                  </a:cubicBezTo>
                  <a:cubicBezTo>
                    <a:pt x="28544" y="60"/>
                    <a:pt x="28448" y="0"/>
                    <a:pt x="28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2084150" y="2784925"/>
              <a:ext cx="60900" cy="95100"/>
            </a:xfrm>
            <a:custGeom>
              <a:avLst/>
              <a:gdLst/>
              <a:ahLst/>
              <a:cxnLst/>
              <a:rect l="l" t="t" r="r" b="b"/>
              <a:pathLst>
                <a:path w="2436" h="3804" extrusionOk="0">
                  <a:moveTo>
                    <a:pt x="2236" y="1"/>
                  </a:moveTo>
                  <a:lnTo>
                    <a:pt x="1" y="1269"/>
                  </a:lnTo>
                  <a:lnTo>
                    <a:pt x="1035" y="3003"/>
                  </a:lnTo>
                  <a:cubicBezTo>
                    <a:pt x="1068" y="3003"/>
                    <a:pt x="1068" y="3036"/>
                    <a:pt x="1102" y="3036"/>
                  </a:cubicBezTo>
                  <a:lnTo>
                    <a:pt x="2436" y="3804"/>
                  </a:lnTo>
                  <a:lnTo>
                    <a:pt x="2436" y="1168"/>
                  </a:lnTo>
                  <a:lnTo>
                    <a:pt x="1669" y="1736"/>
                  </a:lnTo>
                  <a:lnTo>
                    <a:pt x="1669" y="17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2084150" y="2784925"/>
              <a:ext cx="60900" cy="95100"/>
            </a:xfrm>
            <a:custGeom>
              <a:avLst/>
              <a:gdLst/>
              <a:ahLst/>
              <a:cxnLst/>
              <a:rect l="l" t="t" r="r" b="b"/>
              <a:pathLst>
                <a:path w="2436" h="3804" extrusionOk="0">
                  <a:moveTo>
                    <a:pt x="2236" y="1"/>
                  </a:moveTo>
                  <a:lnTo>
                    <a:pt x="1" y="1269"/>
                  </a:lnTo>
                  <a:lnTo>
                    <a:pt x="1035" y="3003"/>
                  </a:lnTo>
                  <a:cubicBezTo>
                    <a:pt x="1068" y="3003"/>
                    <a:pt x="1068" y="3036"/>
                    <a:pt x="1102" y="3036"/>
                  </a:cubicBezTo>
                  <a:lnTo>
                    <a:pt x="2436" y="3804"/>
                  </a:lnTo>
                  <a:lnTo>
                    <a:pt x="2436" y="1168"/>
                  </a:lnTo>
                  <a:lnTo>
                    <a:pt x="1669" y="1736"/>
                  </a:lnTo>
                  <a:lnTo>
                    <a:pt x="1669" y="17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1994925" y="2479325"/>
              <a:ext cx="275225" cy="400600"/>
            </a:xfrm>
            <a:custGeom>
              <a:avLst/>
              <a:gdLst/>
              <a:ahLst/>
              <a:cxnLst/>
              <a:rect l="l" t="t" r="r" b="b"/>
              <a:pathLst>
                <a:path w="11009" h="16024" extrusionOk="0">
                  <a:moveTo>
                    <a:pt x="9269" y="1"/>
                  </a:moveTo>
                  <a:cubicBezTo>
                    <a:pt x="9046" y="1"/>
                    <a:pt x="8821" y="52"/>
                    <a:pt x="8607" y="150"/>
                  </a:cubicBezTo>
                  <a:lnTo>
                    <a:pt x="768" y="4686"/>
                  </a:lnTo>
                  <a:cubicBezTo>
                    <a:pt x="534" y="4820"/>
                    <a:pt x="334" y="5020"/>
                    <a:pt x="234" y="5253"/>
                  </a:cubicBezTo>
                  <a:cubicBezTo>
                    <a:pt x="134" y="5453"/>
                    <a:pt x="67" y="5654"/>
                    <a:pt x="67" y="5887"/>
                  </a:cubicBezTo>
                  <a:lnTo>
                    <a:pt x="67" y="14593"/>
                  </a:lnTo>
                  <a:cubicBezTo>
                    <a:pt x="67" y="14593"/>
                    <a:pt x="1" y="15227"/>
                    <a:pt x="935" y="15727"/>
                  </a:cubicBezTo>
                  <a:cubicBezTo>
                    <a:pt x="935" y="15727"/>
                    <a:pt x="1389" y="16024"/>
                    <a:pt x="1887" y="16024"/>
                  </a:cubicBezTo>
                  <a:cubicBezTo>
                    <a:pt x="2036" y="16024"/>
                    <a:pt x="2189" y="15997"/>
                    <a:pt x="2336" y="15928"/>
                  </a:cubicBezTo>
                  <a:lnTo>
                    <a:pt x="2336" y="13826"/>
                  </a:lnTo>
                  <a:lnTo>
                    <a:pt x="8373" y="10390"/>
                  </a:lnTo>
                  <a:cubicBezTo>
                    <a:pt x="8874" y="10090"/>
                    <a:pt x="9207" y="9523"/>
                    <a:pt x="9207" y="8923"/>
                  </a:cubicBezTo>
                  <a:lnTo>
                    <a:pt x="9207" y="2251"/>
                  </a:lnTo>
                  <a:lnTo>
                    <a:pt x="11009" y="1551"/>
                  </a:lnTo>
                  <a:cubicBezTo>
                    <a:pt x="11009" y="783"/>
                    <a:pt x="10341" y="250"/>
                    <a:pt x="9741" y="83"/>
                  </a:cubicBezTo>
                  <a:cubicBezTo>
                    <a:pt x="9588" y="27"/>
                    <a:pt x="9429" y="1"/>
                    <a:pt x="92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1994925" y="2479325"/>
              <a:ext cx="275225" cy="400600"/>
            </a:xfrm>
            <a:custGeom>
              <a:avLst/>
              <a:gdLst/>
              <a:ahLst/>
              <a:cxnLst/>
              <a:rect l="l" t="t" r="r" b="b"/>
              <a:pathLst>
                <a:path w="11009" h="16024" extrusionOk="0">
                  <a:moveTo>
                    <a:pt x="9269" y="1"/>
                  </a:moveTo>
                  <a:cubicBezTo>
                    <a:pt x="9046" y="1"/>
                    <a:pt x="8821" y="52"/>
                    <a:pt x="8607" y="150"/>
                  </a:cubicBezTo>
                  <a:lnTo>
                    <a:pt x="768" y="4686"/>
                  </a:lnTo>
                  <a:cubicBezTo>
                    <a:pt x="534" y="4820"/>
                    <a:pt x="334" y="5020"/>
                    <a:pt x="234" y="5253"/>
                  </a:cubicBezTo>
                  <a:cubicBezTo>
                    <a:pt x="134" y="5453"/>
                    <a:pt x="67" y="5654"/>
                    <a:pt x="67" y="5887"/>
                  </a:cubicBezTo>
                  <a:lnTo>
                    <a:pt x="67" y="14593"/>
                  </a:lnTo>
                  <a:cubicBezTo>
                    <a:pt x="67" y="14593"/>
                    <a:pt x="1" y="15227"/>
                    <a:pt x="935" y="15727"/>
                  </a:cubicBezTo>
                  <a:cubicBezTo>
                    <a:pt x="935" y="15727"/>
                    <a:pt x="1389" y="16024"/>
                    <a:pt x="1887" y="16024"/>
                  </a:cubicBezTo>
                  <a:cubicBezTo>
                    <a:pt x="2036" y="16024"/>
                    <a:pt x="2189" y="15997"/>
                    <a:pt x="2336" y="15928"/>
                  </a:cubicBezTo>
                  <a:lnTo>
                    <a:pt x="2336" y="13826"/>
                  </a:lnTo>
                  <a:lnTo>
                    <a:pt x="8373" y="10390"/>
                  </a:lnTo>
                  <a:cubicBezTo>
                    <a:pt x="8874" y="10090"/>
                    <a:pt x="9207" y="9523"/>
                    <a:pt x="9207" y="8923"/>
                  </a:cubicBezTo>
                  <a:lnTo>
                    <a:pt x="9207" y="2251"/>
                  </a:lnTo>
                  <a:lnTo>
                    <a:pt x="11009" y="1551"/>
                  </a:lnTo>
                  <a:cubicBezTo>
                    <a:pt x="11009" y="783"/>
                    <a:pt x="10341" y="250"/>
                    <a:pt x="9741" y="83"/>
                  </a:cubicBezTo>
                  <a:cubicBezTo>
                    <a:pt x="9588" y="27"/>
                    <a:pt x="9429" y="1"/>
                    <a:pt x="9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2000775" y="2479325"/>
              <a:ext cx="269375" cy="161375"/>
            </a:xfrm>
            <a:custGeom>
              <a:avLst/>
              <a:gdLst/>
              <a:ahLst/>
              <a:cxnLst/>
              <a:rect l="l" t="t" r="r" b="b"/>
              <a:pathLst>
                <a:path w="10775" h="6455" extrusionOk="0">
                  <a:moveTo>
                    <a:pt x="9035" y="1"/>
                  </a:moveTo>
                  <a:cubicBezTo>
                    <a:pt x="8812" y="1"/>
                    <a:pt x="8587" y="52"/>
                    <a:pt x="8373" y="150"/>
                  </a:cubicBezTo>
                  <a:lnTo>
                    <a:pt x="534" y="4686"/>
                  </a:lnTo>
                  <a:cubicBezTo>
                    <a:pt x="300" y="4820"/>
                    <a:pt x="100" y="5020"/>
                    <a:pt x="0" y="5253"/>
                  </a:cubicBezTo>
                  <a:lnTo>
                    <a:pt x="1935" y="6454"/>
                  </a:lnTo>
                  <a:lnTo>
                    <a:pt x="8973" y="3018"/>
                  </a:lnTo>
                  <a:lnTo>
                    <a:pt x="8973" y="2251"/>
                  </a:lnTo>
                  <a:lnTo>
                    <a:pt x="10775" y="1551"/>
                  </a:lnTo>
                  <a:cubicBezTo>
                    <a:pt x="10775" y="783"/>
                    <a:pt x="10107" y="250"/>
                    <a:pt x="9507" y="83"/>
                  </a:cubicBezTo>
                  <a:cubicBezTo>
                    <a:pt x="9354" y="27"/>
                    <a:pt x="9195" y="1"/>
                    <a:pt x="9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2000775" y="2479325"/>
              <a:ext cx="269375" cy="161375"/>
            </a:xfrm>
            <a:custGeom>
              <a:avLst/>
              <a:gdLst/>
              <a:ahLst/>
              <a:cxnLst/>
              <a:rect l="l" t="t" r="r" b="b"/>
              <a:pathLst>
                <a:path w="10775" h="6455" extrusionOk="0">
                  <a:moveTo>
                    <a:pt x="9035" y="1"/>
                  </a:moveTo>
                  <a:cubicBezTo>
                    <a:pt x="8812" y="1"/>
                    <a:pt x="8587" y="52"/>
                    <a:pt x="8373" y="150"/>
                  </a:cubicBezTo>
                  <a:lnTo>
                    <a:pt x="534" y="4686"/>
                  </a:lnTo>
                  <a:cubicBezTo>
                    <a:pt x="300" y="4820"/>
                    <a:pt x="100" y="5020"/>
                    <a:pt x="0" y="5253"/>
                  </a:cubicBezTo>
                  <a:lnTo>
                    <a:pt x="1935" y="6454"/>
                  </a:lnTo>
                  <a:lnTo>
                    <a:pt x="8973" y="3018"/>
                  </a:lnTo>
                  <a:lnTo>
                    <a:pt x="8973" y="2251"/>
                  </a:lnTo>
                  <a:lnTo>
                    <a:pt x="10775" y="1551"/>
                  </a:lnTo>
                  <a:cubicBezTo>
                    <a:pt x="10775" y="783"/>
                    <a:pt x="10107" y="250"/>
                    <a:pt x="9507" y="83"/>
                  </a:cubicBezTo>
                  <a:cubicBezTo>
                    <a:pt x="9354" y="27"/>
                    <a:pt x="9195" y="1"/>
                    <a:pt x="9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2041625" y="2509400"/>
              <a:ext cx="228525" cy="369800"/>
            </a:xfrm>
            <a:custGeom>
              <a:avLst/>
              <a:gdLst/>
              <a:ahLst/>
              <a:cxnLst/>
              <a:rect l="l" t="t" r="r" b="b"/>
              <a:pathLst>
                <a:path w="9141" h="14792" extrusionOk="0">
                  <a:moveTo>
                    <a:pt x="8750" y="0"/>
                  </a:moveTo>
                  <a:cubicBezTo>
                    <a:pt x="8690" y="0"/>
                    <a:pt x="8630" y="15"/>
                    <a:pt x="8573" y="47"/>
                  </a:cubicBezTo>
                  <a:lnTo>
                    <a:pt x="701" y="4551"/>
                  </a:lnTo>
                  <a:cubicBezTo>
                    <a:pt x="268" y="4784"/>
                    <a:pt x="1" y="5251"/>
                    <a:pt x="1" y="5751"/>
                  </a:cubicBezTo>
                  <a:lnTo>
                    <a:pt x="1" y="14458"/>
                  </a:lnTo>
                  <a:cubicBezTo>
                    <a:pt x="1" y="14664"/>
                    <a:pt x="161" y="14791"/>
                    <a:pt x="326" y="14791"/>
                  </a:cubicBezTo>
                  <a:cubicBezTo>
                    <a:pt x="374" y="14791"/>
                    <a:pt x="423" y="14780"/>
                    <a:pt x="468" y="14758"/>
                  </a:cubicBezTo>
                  <a:lnTo>
                    <a:pt x="8307" y="10288"/>
                  </a:lnTo>
                  <a:cubicBezTo>
                    <a:pt x="8807" y="9954"/>
                    <a:pt x="9141" y="9421"/>
                    <a:pt x="9141" y="8820"/>
                  </a:cubicBezTo>
                  <a:lnTo>
                    <a:pt x="9141" y="348"/>
                  </a:lnTo>
                  <a:cubicBezTo>
                    <a:pt x="9115" y="145"/>
                    <a:pt x="8936" y="0"/>
                    <a:pt x="87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2118350" y="2803275"/>
              <a:ext cx="55075" cy="76875"/>
            </a:xfrm>
            <a:custGeom>
              <a:avLst/>
              <a:gdLst/>
              <a:ahLst/>
              <a:cxnLst/>
              <a:rect l="l" t="t" r="r" b="b"/>
              <a:pathLst>
                <a:path w="2203" h="3075" extrusionOk="0">
                  <a:moveTo>
                    <a:pt x="2202" y="1"/>
                  </a:moveTo>
                  <a:lnTo>
                    <a:pt x="1" y="1268"/>
                  </a:lnTo>
                  <a:lnTo>
                    <a:pt x="1035" y="3003"/>
                  </a:lnTo>
                  <a:cubicBezTo>
                    <a:pt x="1050" y="3049"/>
                    <a:pt x="1094" y="3074"/>
                    <a:pt x="1141" y="3074"/>
                  </a:cubicBezTo>
                  <a:cubicBezTo>
                    <a:pt x="1194" y="3074"/>
                    <a:pt x="1250" y="3041"/>
                    <a:pt x="1268" y="2970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2200075" y="2635325"/>
              <a:ext cx="36725" cy="42250"/>
            </a:xfrm>
            <a:custGeom>
              <a:avLst/>
              <a:gdLst/>
              <a:ahLst/>
              <a:cxnLst/>
              <a:rect l="l" t="t" r="r" b="b"/>
              <a:pathLst>
                <a:path w="1469" h="1690" extrusionOk="0">
                  <a:moveTo>
                    <a:pt x="1097" y="0"/>
                  </a:moveTo>
                  <a:cubicBezTo>
                    <a:pt x="990" y="0"/>
                    <a:pt x="866" y="37"/>
                    <a:pt x="734" y="114"/>
                  </a:cubicBezTo>
                  <a:cubicBezTo>
                    <a:pt x="334" y="381"/>
                    <a:pt x="67" y="781"/>
                    <a:pt x="1" y="1282"/>
                  </a:cubicBezTo>
                  <a:cubicBezTo>
                    <a:pt x="1" y="1532"/>
                    <a:pt x="156" y="1690"/>
                    <a:pt x="383" y="1690"/>
                  </a:cubicBezTo>
                  <a:cubicBezTo>
                    <a:pt x="487" y="1690"/>
                    <a:pt x="608" y="1656"/>
                    <a:pt x="734" y="1582"/>
                  </a:cubicBezTo>
                  <a:cubicBezTo>
                    <a:pt x="1135" y="1315"/>
                    <a:pt x="1402" y="915"/>
                    <a:pt x="1468" y="448"/>
                  </a:cubicBezTo>
                  <a:cubicBezTo>
                    <a:pt x="1468" y="156"/>
                    <a:pt x="1318" y="0"/>
                    <a:pt x="1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2135875" y="2672825"/>
              <a:ext cx="35875" cy="41875"/>
            </a:xfrm>
            <a:custGeom>
              <a:avLst/>
              <a:gdLst/>
              <a:ahLst/>
              <a:cxnLst/>
              <a:rect l="l" t="t" r="r" b="b"/>
              <a:pathLst>
                <a:path w="1435" h="1675" extrusionOk="0">
                  <a:moveTo>
                    <a:pt x="1069" y="0"/>
                  </a:moveTo>
                  <a:cubicBezTo>
                    <a:pt x="960" y="0"/>
                    <a:pt x="834" y="37"/>
                    <a:pt x="701" y="115"/>
                  </a:cubicBezTo>
                  <a:cubicBezTo>
                    <a:pt x="300" y="382"/>
                    <a:pt x="33" y="782"/>
                    <a:pt x="0" y="1249"/>
                  </a:cubicBezTo>
                  <a:cubicBezTo>
                    <a:pt x="0" y="1526"/>
                    <a:pt x="143" y="1675"/>
                    <a:pt x="363" y="1675"/>
                  </a:cubicBezTo>
                  <a:cubicBezTo>
                    <a:pt x="462" y="1675"/>
                    <a:pt x="577" y="1645"/>
                    <a:pt x="701" y="1583"/>
                  </a:cubicBezTo>
                  <a:cubicBezTo>
                    <a:pt x="1101" y="1316"/>
                    <a:pt x="1368" y="916"/>
                    <a:pt x="1434" y="415"/>
                  </a:cubicBezTo>
                  <a:cubicBezTo>
                    <a:pt x="1434" y="148"/>
                    <a:pt x="1286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2070825" y="2710350"/>
              <a:ext cx="35875" cy="41625"/>
            </a:xfrm>
            <a:custGeom>
              <a:avLst/>
              <a:gdLst/>
              <a:ahLst/>
              <a:cxnLst/>
              <a:rect l="l" t="t" r="r" b="b"/>
              <a:pathLst>
                <a:path w="1435" h="1665" extrusionOk="0">
                  <a:moveTo>
                    <a:pt x="1069" y="0"/>
                  </a:moveTo>
                  <a:cubicBezTo>
                    <a:pt x="960" y="0"/>
                    <a:pt x="834" y="37"/>
                    <a:pt x="701" y="115"/>
                  </a:cubicBezTo>
                  <a:cubicBezTo>
                    <a:pt x="300" y="349"/>
                    <a:pt x="34" y="782"/>
                    <a:pt x="0" y="1249"/>
                  </a:cubicBezTo>
                  <a:cubicBezTo>
                    <a:pt x="0" y="1516"/>
                    <a:pt x="148" y="1664"/>
                    <a:pt x="356" y="1664"/>
                  </a:cubicBezTo>
                  <a:cubicBezTo>
                    <a:pt x="460" y="1664"/>
                    <a:pt x="578" y="1627"/>
                    <a:pt x="701" y="1550"/>
                  </a:cubicBezTo>
                  <a:cubicBezTo>
                    <a:pt x="1134" y="1316"/>
                    <a:pt x="1401" y="882"/>
                    <a:pt x="1435" y="415"/>
                  </a:cubicBezTo>
                  <a:cubicBezTo>
                    <a:pt x="1435" y="149"/>
                    <a:pt x="1286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42" name="Google Shape;3042;p51"/>
          <p:cNvCxnSpPr/>
          <p:nvPr/>
        </p:nvCxnSpPr>
        <p:spPr>
          <a:xfrm rot="10800000">
            <a:off x="3128025" y="730600"/>
            <a:ext cx="9600" cy="34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043" name="Google Shape;3043;p51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044" name="Google Shape;3044;p51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1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52"/>
          <p:cNvSpPr/>
          <p:nvPr/>
        </p:nvSpPr>
        <p:spPr>
          <a:xfrm rot="1248551" flipH="1">
            <a:off x="-1958369" y="1940363"/>
            <a:ext cx="5793839" cy="3301786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6" name="Google Shape;30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382" y="2155575"/>
            <a:ext cx="610875" cy="11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52"/>
          <p:cNvSpPr/>
          <p:nvPr/>
        </p:nvSpPr>
        <p:spPr>
          <a:xfrm flipH="1">
            <a:off x="1941932" y="3132537"/>
            <a:ext cx="2425044" cy="1402446"/>
          </a:xfrm>
          <a:custGeom>
            <a:avLst/>
            <a:gdLst/>
            <a:ahLst/>
            <a:cxnLst/>
            <a:rect l="l" t="t" r="r" b="b"/>
            <a:pathLst>
              <a:path w="200210" h="102275" extrusionOk="0">
                <a:moveTo>
                  <a:pt x="100105" y="1"/>
                </a:moveTo>
                <a:cubicBezTo>
                  <a:pt x="44799" y="1"/>
                  <a:pt x="0" y="22917"/>
                  <a:pt x="0" y="51138"/>
                </a:cubicBezTo>
                <a:cubicBezTo>
                  <a:pt x="0" y="79391"/>
                  <a:pt x="44799" y="102274"/>
                  <a:pt x="100105" y="102274"/>
                </a:cubicBezTo>
                <a:cubicBezTo>
                  <a:pt x="155378" y="102274"/>
                  <a:pt x="200210" y="79391"/>
                  <a:pt x="200210" y="51138"/>
                </a:cubicBezTo>
                <a:cubicBezTo>
                  <a:pt x="200210" y="22917"/>
                  <a:pt x="155378" y="1"/>
                  <a:pt x="1001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52"/>
          <p:cNvSpPr txBox="1">
            <a:spLocks noGrp="1"/>
          </p:cNvSpPr>
          <p:nvPr>
            <p:ph type="subTitle" idx="4294967295"/>
          </p:nvPr>
        </p:nvSpPr>
        <p:spPr>
          <a:xfrm>
            <a:off x="6966602" y="3369275"/>
            <a:ext cx="1141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BART-NLI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9" name="Google Shape;3089;p52"/>
          <p:cNvSpPr txBox="1">
            <a:spLocks noGrp="1"/>
          </p:cNvSpPr>
          <p:nvPr>
            <p:ph type="subTitle" idx="4294967295"/>
          </p:nvPr>
        </p:nvSpPr>
        <p:spPr>
          <a:xfrm>
            <a:off x="6991877" y="1466600"/>
            <a:ext cx="10029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Stella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0" name="Google Shape;3090;p52"/>
          <p:cNvSpPr txBox="1">
            <a:spLocks noGrp="1"/>
          </p:cNvSpPr>
          <p:nvPr>
            <p:ph type="subTitle" idx="4294967295"/>
          </p:nvPr>
        </p:nvSpPr>
        <p:spPr>
          <a:xfrm>
            <a:off x="7109627" y="2405913"/>
            <a:ext cx="9183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Faiss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91" name="Google Shape;3091;p52"/>
          <p:cNvCxnSpPr>
            <a:stCxn id="3089" idx="1"/>
          </p:cNvCxnSpPr>
          <p:nvPr/>
        </p:nvCxnSpPr>
        <p:spPr>
          <a:xfrm flipH="1">
            <a:off x="5888177" y="1584950"/>
            <a:ext cx="1103700" cy="1242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2" name="Google Shape;3092;p52"/>
          <p:cNvCxnSpPr>
            <a:stCxn id="3090" idx="1"/>
          </p:cNvCxnSpPr>
          <p:nvPr/>
        </p:nvCxnSpPr>
        <p:spPr>
          <a:xfrm flipH="1">
            <a:off x="5879927" y="2524263"/>
            <a:ext cx="1229700" cy="29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3" name="Google Shape;3093;p52"/>
          <p:cNvCxnSpPr>
            <a:stCxn id="3088" idx="1"/>
          </p:cNvCxnSpPr>
          <p:nvPr/>
        </p:nvCxnSpPr>
        <p:spPr>
          <a:xfrm rot="10800000">
            <a:off x="5885402" y="2848625"/>
            <a:ext cx="1081200" cy="63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94" name="Google Shape;3094;p52"/>
          <p:cNvGrpSpPr/>
          <p:nvPr/>
        </p:nvGrpSpPr>
        <p:grpSpPr>
          <a:xfrm rot="143462">
            <a:off x="2333981" y="2392472"/>
            <a:ext cx="1066656" cy="2236503"/>
            <a:chOff x="5792323" y="1320061"/>
            <a:chExt cx="2528415" cy="3189064"/>
          </a:xfrm>
        </p:grpSpPr>
        <p:sp>
          <p:nvSpPr>
            <p:cNvPr id="3095" name="Google Shape;3095;p52"/>
            <p:cNvSpPr/>
            <p:nvPr/>
          </p:nvSpPr>
          <p:spPr>
            <a:xfrm>
              <a:off x="5792323" y="1328095"/>
              <a:ext cx="2528415" cy="318103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5900572" y="1940150"/>
              <a:ext cx="2341288" cy="151997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6247377" y="24187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6247377" y="2518200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6247377" y="2618843"/>
              <a:ext cx="1994481" cy="1183146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6247377" y="2719761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6247377" y="2885335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6247377" y="2985977"/>
              <a:ext cx="1994481" cy="1183091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6247377" y="3086895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6247377" y="31878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5794193" y="1320061"/>
              <a:ext cx="2526545" cy="1676578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5794193" y="1453554"/>
              <a:ext cx="2526545" cy="1772491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8190417" y="2776713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8087668" y="2718000"/>
              <a:ext cx="56930" cy="92501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7986735" y="2659232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5860199" y="1661388"/>
              <a:ext cx="58800" cy="94372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5946446" y="1710966"/>
              <a:ext cx="56930" cy="93932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6036379" y="1754712"/>
              <a:ext cx="51430" cy="112091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6502378" y="1838242"/>
              <a:ext cx="45929" cy="117594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6139127" y="1787398"/>
              <a:ext cx="2032985" cy="1302391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8087668" y="2937774"/>
              <a:ext cx="78932" cy="130415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8196138" y="2979649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8196138" y="3032915"/>
              <a:ext cx="87678" cy="74177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8196303" y="3087170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3" name="Google Shape;3123;p52"/>
          <p:cNvSpPr txBox="1"/>
          <p:nvPr/>
        </p:nvSpPr>
        <p:spPr>
          <a:xfrm>
            <a:off x="59100" y="2611050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4" name="Google Shape;3124;p52"/>
          <p:cNvSpPr txBox="1"/>
          <p:nvPr/>
        </p:nvSpPr>
        <p:spPr>
          <a:xfrm>
            <a:off x="6022875" y="640900"/>
            <a:ext cx="185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5" name="Google Shape;3125;p52"/>
          <p:cNvSpPr txBox="1"/>
          <p:nvPr/>
        </p:nvSpPr>
        <p:spPr>
          <a:xfrm>
            <a:off x="820950" y="3287514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Ionic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6" name="Google Shape;3126;p52"/>
          <p:cNvSpPr txBox="1"/>
          <p:nvPr/>
        </p:nvSpPr>
        <p:spPr>
          <a:xfrm>
            <a:off x="9327050" y="-876800"/>
            <a:ext cx="3712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framework versatil care permite dezvoltarea aplicațiilor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mobile și web, oferind o interfață interactivă și adaptabilă pe diverse platforme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27" name="Google Shape;3127;p52"/>
          <p:cNvSpPr txBox="1"/>
          <p:nvPr/>
        </p:nvSpPr>
        <p:spPr>
          <a:xfrm>
            <a:off x="-11850" y="0"/>
            <a:ext cx="24252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Tehnologii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28" name="Google Shape;3128;p52"/>
          <p:cNvCxnSpPr/>
          <p:nvPr/>
        </p:nvCxnSpPr>
        <p:spPr>
          <a:xfrm>
            <a:off x="7978280" y="2553363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9" name="Google Shape;3129;p52"/>
          <p:cNvSpPr txBox="1"/>
          <p:nvPr/>
        </p:nvSpPr>
        <p:spPr>
          <a:xfrm rot="5400000">
            <a:off x="8066675" y="2422975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30" name="Google Shape;3130;p52"/>
          <p:cNvCxnSpPr/>
          <p:nvPr/>
        </p:nvCxnSpPr>
        <p:spPr>
          <a:xfrm>
            <a:off x="8214975" y="1582475"/>
            <a:ext cx="2700" cy="19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52"/>
          <p:cNvCxnSpPr/>
          <p:nvPr/>
        </p:nvCxnSpPr>
        <p:spPr>
          <a:xfrm>
            <a:off x="7978280" y="35105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2" name="Google Shape;3132;p52"/>
          <p:cNvCxnSpPr/>
          <p:nvPr/>
        </p:nvCxnSpPr>
        <p:spPr>
          <a:xfrm>
            <a:off x="7978280" y="15847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3" name="Google Shape;3133;p52"/>
          <p:cNvSpPr txBox="1"/>
          <p:nvPr/>
        </p:nvSpPr>
        <p:spPr>
          <a:xfrm>
            <a:off x="3141600" y="2642625"/>
            <a:ext cx="129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134" name="Google Shape;3134;p52"/>
          <p:cNvGrpSpPr/>
          <p:nvPr/>
        </p:nvGrpSpPr>
        <p:grpSpPr>
          <a:xfrm flipH="1">
            <a:off x="4629558" y="2155566"/>
            <a:ext cx="1444223" cy="2279567"/>
            <a:chOff x="4572029" y="1613481"/>
            <a:chExt cx="1740447" cy="2655291"/>
          </a:xfrm>
        </p:grpSpPr>
        <p:sp>
          <p:nvSpPr>
            <p:cNvPr id="3135" name="Google Shape;3135;p52"/>
            <p:cNvSpPr/>
            <p:nvPr/>
          </p:nvSpPr>
          <p:spPr>
            <a:xfrm>
              <a:off x="4817268" y="3594947"/>
              <a:ext cx="1167111" cy="673825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4781497" y="3342493"/>
              <a:ext cx="350254" cy="560148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4855864" y="3391843"/>
              <a:ext cx="270782" cy="430747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4791061" y="3582507"/>
              <a:ext cx="322533" cy="353045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4851881" y="3617291"/>
              <a:ext cx="265116" cy="285349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395710" y="2729846"/>
              <a:ext cx="214012" cy="677450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426920" y="3858906"/>
              <a:ext cx="363324" cy="129231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428060" y="3780795"/>
              <a:ext cx="369552" cy="187227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684633" y="3896378"/>
              <a:ext cx="111277" cy="71354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433727" y="3351240"/>
              <a:ext cx="207222" cy="524633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5440551" y="3447933"/>
              <a:ext cx="101050" cy="337763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178856" y="2599270"/>
              <a:ext cx="423498" cy="350492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5217451" y="2604954"/>
              <a:ext cx="370131" cy="152715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5445180" y="2114118"/>
              <a:ext cx="640232" cy="422783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6087675" y="2198797"/>
              <a:ext cx="83284" cy="11497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6104710" y="2258035"/>
              <a:ext cx="107295" cy="92626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5995151" y="2290471"/>
              <a:ext cx="157259" cy="157259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5985502" y="2276482"/>
              <a:ext cx="59051" cy="84390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6042834" y="2191055"/>
              <a:ext cx="50576" cy="123853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5177716" y="2762825"/>
              <a:ext cx="245256" cy="651226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5091437" y="3966763"/>
              <a:ext cx="279870" cy="187107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5089735" y="3836494"/>
              <a:ext cx="286115" cy="29927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5193610" y="4063830"/>
              <a:ext cx="170890" cy="71916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5087472" y="3364479"/>
              <a:ext cx="221398" cy="623181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5269678" y="3512634"/>
              <a:ext cx="36911" cy="382621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5093717" y="3487090"/>
              <a:ext cx="105594" cy="393411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246415" y="2346390"/>
              <a:ext cx="310518" cy="377788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5120384" y="2089613"/>
              <a:ext cx="500689" cy="494358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5139681" y="2167894"/>
              <a:ext cx="147610" cy="209094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5218030" y="2145720"/>
              <a:ext cx="394534" cy="43769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4766862" y="2167962"/>
              <a:ext cx="478992" cy="487568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4758796" y="2228408"/>
              <a:ext cx="49963" cy="123955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4829180" y="2284498"/>
              <a:ext cx="44858" cy="89444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4707131" y="2331006"/>
              <a:ext cx="179398" cy="157191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4693517" y="2252113"/>
              <a:ext cx="76085" cy="113303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4651432" y="2326905"/>
              <a:ext cx="108521" cy="90176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5249240" y="1864727"/>
              <a:ext cx="261712" cy="304511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238468" y="1706668"/>
              <a:ext cx="336062" cy="367204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5351958" y="1853376"/>
              <a:ext cx="216326" cy="113660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5275362" y="1706924"/>
              <a:ext cx="286115" cy="367289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5438985" y="1897009"/>
              <a:ext cx="61569" cy="31891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5537619" y="1885522"/>
              <a:ext cx="53673" cy="29747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4572029" y="1936962"/>
              <a:ext cx="1303932" cy="892942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4572029" y="1936962"/>
              <a:ext cx="1303932" cy="872896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17" name="Google Shape;3217;p52"/>
          <p:cNvCxnSpPr/>
          <p:nvPr/>
        </p:nvCxnSpPr>
        <p:spPr>
          <a:xfrm flipH="1">
            <a:off x="3316650" y="2806850"/>
            <a:ext cx="1510200" cy="104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8" name="Google Shape;3218;p52"/>
          <p:cNvSpPr txBox="1"/>
          <p:nvPr/>
        </p:nvSpPr>
        <p:spPr>
          <a:xfrm>
            <a:off x="5070875" y="4531925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9" name="Google Shape;3219;p52"/>
          <p:cNvSpPr/>
          <p:nvPr/>
        </p:nvSpPr>
        <p:spPr>
          <a:xfrm rot="2093271">
            <a:off x="9359726" y="4339819"/>
            <a:ext cx="716469" cy="339384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0" name="Google Shape;3220;p52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221" name="Google Shape;3221;p52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52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52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52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2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52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52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52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52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52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52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52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52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52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52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52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52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52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52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52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52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52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52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52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52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52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52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53"/>
          <p:cNvGrpSpPr/>
          <p:nvPr/>
        </p:nvGrpSpPr>
        <p:grpSpPr>
          <a:xfrm>
            <a:off x="2417526" y="266241"/>
            <a:ext cx="6379083" cy="2957503"/>
            <a:chOff x="930025" y="1284100"/>
            <a:chExt cx="7400328" cy="3325279"/>
          </a:xfrm>
        </p:grpSpPr>
        <p:grpSp>
          <p:nvGrpSpPr>
            <p:cNvPr id="3263" name="Google Shape;3263;p53"/>
            <p:cNvGrpSpPr/>
            <p:nvPr/>
          </p:nvGrpSpPr>
          <p:grpSpPr>
            <a:xfrm>
              <a:off x="3842676" y="2418108"/>
              <a:ext cx="507340" cy="563601"/>
              <a:chOff x="3272150" y="3110475"/>
              <a:chExt cx="416775" cy="466750"/>
            </a:xfrm>
          </p:grpSpPr>
          <p:sp>
            <p:nvSpPr>
              <p:cNvPr id="3264" name="Google Shape;3264;p53"/>
              <p:cNvSpPr/>
              <p:nvPr/>
            </p:nvSpPr>
            <p:spPr>
              <a:xfrm>
                <a:off x="3499350" y="3196700"/>
                <a:ext cx="103325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134" extrusionOk="0">
                    <a:moveTo>
                      <a:pt x="2063" y="464"/>
                    </a:moveTo>
                    <a:cubicBezTo>
                      <a:pt x="2949" y="464"/>
                      <a:pt x="3670" y="1184"/>
                      <a:pt x="3670" y="2071"/>
                    </a:cubicBezTo>
                    <a:cubicBezTo>
                      <a:pt x="3670" y="2957"/>
                      <a:pt x="2949" y="3678"/>
                      <a:pt x="2063" y="3678"/>
                    </a:cubicBezTo>
                    <a:cubicBezTo>
                      <a:pt x="1176" y="3678"/>
                      <a:pt x="456" y="2957"/>
                      <a:pt x="456" y="2071"/>
                    </a:cubicBezTo>
                    <a:cubicBezTo>
                      <a:pt x="456" y="1184"/>
                      <a:pt x="1176" y="464"/>
                      <a:pt x="2063" y="464"/>
                    </a:cubicBezTo>
                    <a:close/>
                    <a:moveTo>
                      <a:pt x="2063" y="1"/>
                    </a:moveTo>
                    <a:cubicBezTo>
                      <a:pt x="926" y="1"/>
                      <a:pt x="0" y="927"/>
                      <a:pt x="0" y="2071"/>
                    </a:cubicBezTo>
                    <a:cubicBezTo>
                      <a:pt x="0" y="3207"/>
                      <a:pt x="926" y="4133"/>
                      <a:pt x="2063" y="4133"/>
                    </a:cubicBezTo>
                    <a:cubicBezTo>
                      <a:pt x="3207" y="4133"/>
                      <a:pt x="4133" y="3207"/>
                      <a:pt x="4133" y="2071"/>
                    </a:cubicBezTo>
                    <a:cubicBezTo>
                      <a:pt x="4133" y="927"/>
                      <a:pt x="3207" y="1"/>
                      <a:pt x="20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3"/>
              <p:cNvSpPr/>
              <p:nvPr/>
            </p:nvSpPr>
            <p:spPr>
              <a:xfrm>
                <a:off x="3412925" y="3110475"/>
                <a:ext cx="276000" cy="27605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1042" extrusionOk="0">
                    <a:moveTo>
                      <a:pt x="5904" y="456"/>
                    </a:moveTo>
                    <a:cubicBezTo>
                      <a:pt x="6022" y="456"/>
                      <a:pt x="6124" y="557"/>
                      <a:pt x="6124" y="674"/>
                    </a:cubicBezTo>
                    <a:lnTo>
                      <a:pt x="6124" y="1372"/>
                    </a:lnTo>
                    <a:cubicBezTo>
                      <a:pt x="6124" y="1481"/>
                      <a:pt x="6193" y="1575"/>
                      <a:pt x="6305" y="1600"/>
                    </a:cubicBezTo>
                    <a:cubicBezTo>
                      <a:pt x="6822" y="1701"/>
                      <a:pt x="7300" y="1897"/>
                      <a:pt x="7738" y="2187"/>
                    </a:cubicBezTo>
                    <a:cubicBezTo>
                      <a:pt x="7781" y="2216"/>
                      <a:pt x="7829" y="2230"/>
                      <a:pt x="7877" y="2230"/>
                    </a:cubicBezTo>
                    <a:cubicBezTo>
                      <a:pt x="7936" y="2230"/>
                      <a:pt x="7994" y="2208"/>
                      <a:pt x="8038" y="2164"/>
                    </a:cubicBezTo>
                    <a:lnTo>
                      <a:pt x="8523" y="1669"/>
                    </a:lnTo>
                    <a:cubicBezTo>
                      <a:pt x="8563" y="1632"/>
                      <a:pt x="8617" y="1607"/>
                      <a:pt x="8672" y="1607"/>
                    </a:cubicBezTo>
                    <a:cubicBezTo>
                      <a:pt x="8734" y="1607"/>
                      <a:pt x="8790" y="1632"/>
                      <a:pt x="8828" y="1669"/>
                    </a:cubicBezTo>
                    <a:lnTo>
                      <a:pt x="9362" y="2204"/>
                    </a:lnTo>
                    <a:cubicBezTo>
                      <a:pt x="9449" y="2290"/>
                      <a:pt x="9449" y="2432"/>
                      <a:pt x="9362" y="2516"/>
                    </a:cubicBezTo>
                    <a:lnTo>
                      <a:pt x="8868" y="3011"/>
                    </a:lnTo>
                    <a:cubicBezTo>
                      <a:pt x="8790" y="3081"/>
                      <a:pt x="8781" y="3207"/>
                      <a:pt x="8845" y="3301"/>
                    </a:cubicBezTo>
                    <a:cubicBezTo>
                      <a:pt x="9135" y="3739"/>
                      <a:pt x="9338" y="4219"/>
                      <a:pt x="9440" y="4737"/>
                    </a:cubicBezTo>
                    <a:cubicBezTo>
                      <a:pt x="9464" y="4846"/>
                      <a:pt x="9551" y="4925"/>
                      <a:pt x="9667" y="4925"/>
                    </a:cubicBezTo>
                    <a:lnTo>
                      <a:pt x="10366" y="4925"/>
                    </a:lnTo>
                    <a:cubicBezTo>
                      <a:pt x="10484" y="4925"/>
                      <a:pt x="10578" y="5019"/>
                      <a:pt x="10578" y="5143"/>
                    </a:cubicBezTo>
                    <a:lnTo>
                      <a:pt x="10578" y="5896"/>
                    </a:lnTo>
                    <a:cubicBezTo>
                      <a:pt x="10578" y="6022"/>
                      <a:pt x="10484" y="6116"/>
                      <a:pt x="10366" y="6116"/>
                    </a:cubicBezTo>
                    <a:lnTo>
                      <a:pt x="9667" y="6116"/>
                    </a:lnTo>
                    <a:cubicBezTo>
                      <a:pt x="9558" y="6116"/>
                      <a:pt x="9464" y="6195"/>
                      <a:pt x="9440" y="6297"/>
                    </a:cubicBezTo>
                    <a:cubicBezTo>
                      <a:pt x="9338" y="6814"/>
                      <a:pt x="9135" y="7300"/>
                      <a:pt x="8845" y="7738"/>
                    </a:cubicBezTo>
                    <a:cubicBezTo>
                      <a:pt x="8781" y="7832"/>
                      <a:pt x="8798" y="7951"/>
                      <a:pt x="8875" y="8030"/>
                    </a:cubicBezTo>
                    <a:lnTo>
                      <a:pt x="9362" y="8523"/>
                    </a:lnTo>
                    <a:cubicBezTo>
                      <a:pt x="9449" y="8602"/>
                      <a:pt x="9449" y="8743"/>
                      <a:pt x="9362" y="8830"/>
                    </a:cubicBezTo>
                    <a:lnTo>
                      <a:pt x="8828" y="9362"/>
                    </a:lnTo>
                    <a:cubicBezTo>
                      <a:pt x="8790" y="9409"/>
                      <a:pt x="8734" y="9425"/>
                      <a:pt x="8679" y="9425"/>
                    </a:cubicBezTo>
                    <a:cubicBezTo>
                      <a:pt x="8617" y="9425"/>
                      <a:pt x="8563" y="9409"/>
                      <a:pt x="8523" y="9362"/>
                    </a:cubicBezTo>
                    <a:lnTo>
                      <a:pt x="8028" y="8877"/>
                    </a:lnTo>
                    <a:cubicBezTo>
                      <a:pt x="7983" y="8831"/>
                      <a:pt x="7924" y="8807"/>
                      <a:pt x="7864" y="8807"/>
                    </a:cubicBezTo>
                    <a:cubicBezTo>
                      <a:pt x="7821" y="8807"/>
                      <a:pt x="7778" y="8819"/>
                      <a:pt x="7738" y="8845"/>
                    </a:cubicBezTo>
                    <a:cubicBezTo>
                      <a:pt x="7300" y="9135"/>
                      <a:pt x="6822" y="9338"/>
                      <a:pt x="6305" y="9441"/>
                    </a:cubicBezTo>
                    <a:cubicBezTo>
                      <a:pt x="6193" y="9464"/>
                      <a:pt x="6116" y="9558"/>
                      <a:pt x="6116" y="9667"/>
                    </a:cubicBezTo>
                    <a:lnTo>
                      <a:pt x="6116" y="10358"/>
                    </a:lnTo>
                    <a:cubicBezTo>
                      <a:pt x="6116" y="10484"/>
                      <a:pt x="6015" y="10578"/>
                      <a:pt x="5896" y="10578"/>
                    </a:cubicBezTo>
                    <a:lnTo>
                      <a:pt x="5143" y="10578"/>
                    </a:lnTo>
                    <a:cubicBezTo>
                      <a:pt x="5017" y="10578"/>
                      <a:pt x="4923" y="10476"/>
                      <a:pt x="4923" y="10358"/>
                    </a:cubicBezTo>
                    <a:lnTo>
                      <a:pt x="4923" y="9667"/>
                    </a:lnTo>
                    <a:cubicBezTo>
                      <a:pt x="4923" y="9558"/>
                      <a:pt x="4846" y="9464"/>
                      <a:pt x="4735" y="9441"/>
                    </a:cubicBezTo>
                    <a:cubicBezTo>
                      <a:pt x="4227" y="9338"/>
                      <a:pt x="3740" y="9135"/>
                      <a:pt x="3301" y="8845"/>
                    </a:cubicBezTo>
                    <a:cubicBezTo>
                      <a:pt x="3262" y="8820"/>
                      <a:pt x="3215" y="8805"/>
                      <a:pt x="3175" y="8805"/>
                    </a:cubicBezTo>
                    <a:cubicBezTo>
                      <a:pt x="3120" y="8805"/>
                      <a:pt x="3058" y="8830"/>
                      <a:pt x="3011" y="8877"/>
                    </a:cubicBezTo>
                    <a:lnTo>
                      <a:pt x="2524" y="9370"/>
                    </a:lnTo>
                    <a:cubicBezTo>
                      <a:pt x="2477" y="9409"/>
                      <a:pt x="2430" y="9432"/>
                      <a:pt x="2368" y="9432"/>
                    </a:cubicBezTo>
                    <a:cubicBezTo>
                      <a:pt x="2313" y="9432"/>
                      <a:pt x="2251" y="9409"/>
                      <a:pt x="2219" y="9370"/>
                    </a:cubicBezTo>
                    <a:lnTo>
                      <a:pt x="1686" y="8837"/>
                    </a:lnTo>
                    <a:cubicBezTo>
                      <a:pt x="1600" y="8751"/>
                      <a:pt x="1600" y="8610"/>
                      <a:pt x="1686" y="8523"/>
                    </a:cubicBezTo>
                    <a:lnTo>
                      <a:pt x="2172" y="8030"/>
                    </a:lnTo>
                    <a:cubicBezTo>
                      <a:pt x="2251" y="7959"/>
                      <a:pt x="2259" y="7832"/>
                      <a:pt x="2204" y="7738"/>
                    </a:cubicBezTo>
                    <a:cubicBezTo>
                      <a:pt x="1905" y="7300"/>
                      <a:pt x="1709" y="6822"/>
                      <a:pt x="1607" y="6304"/>
                    </a:cubicBezTo>
                    <a:cubicBezTo>
                      <a:pt x="1583" y="6195"/>
                      <a:pt x="1489" y="6116"/>
                      <a:pt x="1380" y="6116"/>
                    </a:cubicBezTo>
                    <a:lnTo>
                      <a:pt x="682" y="6116"/>
                    </a:lnTo>
                    <a:cubicBezTo>
                      <a:pt x="565" y="6116"/>
                      <a:pt x="471" y="6022"/>
                      <a:pt x="471" y="5896"/>
                    </a:cubicBezTo>
                    <a:lnTo>
                      <a:pt x="471" y="5143"/>
                    </a:lnTo>
                    <a:cubicBezTo>
                      <a:pt x="471" y="5019"/>
                      <a:pt x="565" y="4925"/>
                      <a:pt x="682" y="4925"/>
                    </a:cubicBezTo>
                    <a:lnTo>
                      <a:pt x="1380" y="4925"/>
                    </a:lnTo>
                    <a:cubicBezTo>
                      <a:pt x="1489" y="4925"/>
                      <a:pt x="1583" y="4846"/>
                      <a:pt x="1607" y="4744"/>
                    </a:cubicBezTo>
                    <a:cubicBezTo>
                      <a:pt x="1709" y="4227"/>
                      <a:pt x="1905" y="3749"/>
                      <a:pt x="2204" y="3301"/>
                    </a:cubicBezTo>
                    <a:cubicBezTo>
                      <a:pt x="2259" y="3214"/>
                      <a:pt x="2251" y="3090"/>
                      <a:pt x="2172" y="3011"/>
                    </a:cubicBezTo>
                    <a:lnTo>
                      <a:pt x="1686" y="2526"/>
                    </a:lnTo>
                    <a:cubicBezTo>
                      <a:pt x="1600" y="2439"/>
                      <a:pt x="1600" y="2298"/>
                      <a:pt x="1686" y="2211"/>
                    </a:cubicBezTo>
                    <a:lnTo>
                      <a:pt x="2219" y="1679"/>
                    </a:lnTo>
                    <a:cubicBezTo>
                      <a:pt x="2259" y="1639"/>
                      <a:pt x="2313" y="1615"/>
                      <a:pt x="2368" y="1615"/>
                    </a:cubicBezTo>
                    <a:cubicBezTo>
                      <a:pt x="2430" y="1615"/>
                      <a:pt x="2486" y="1639"/>
                      <a:pt x="2524" y="1679"/>
                    </a:cubicBezTo>
                    <a:lnTo>
                      <a:pt x="3011" y="2172"/>
                    </a:lnTo>
                    <a:cubicBezTo>
                      <a:pt x="3056" y="2213"/>
                      <a:pt x="3116" y="2235"/>
                      <a:pt x="3177" y="2235"/>
                    </a:cubicBezTo>
                    <a:cubicBezTo>
                      <a:pt x="3222" y="2235"/>
                      <a:pt x="3268" y="2223"/>
                      <a:pt x="3309" y="2196"/>
                    </a:cubicBezTo>
                    <a:cubicBezTo>
                      <a:pt x="3740" y="1905"/>
                      <a:pt x="4227" y="1701"/>
                      <a:pt x="4744" y="1600"/>
                    </a:cubicBezTo>
                    <a:cubicBezTo>
                      <a:pt x="4854" y="1575"/>
                      <a:pt x="4923" y="1481"/>
                      <a:pt x="4923" y="1372"/>
                    </a:cubicBezTo>
                    <a:lnTo>
                      <a:pt x="4923" y="674"/>
                    </a:lnTo>
                    <a:cubicBezTo>
                      <a:pt x="4923" y="557"/>
                      <a:pt x="5027" y="456"/>
                      <a:pt x="5143" y="456"/>
                    </a:cubicBezTo>
                    <a:close/>
                    <a:moveTo>
                      <a:pt x="5143" y="0"/>
                    </a:moveTo>
                    <a:cubicBezTo>
                      <a:pt x="4767" y="0"/>
                      <a:pt x="4470" y="298"/>
                      <a:pt x="4470" y="674"/>
                    </a:cubicBezTo>
                    <a:lnTo>
                      <a:pt x="4470" y="1184"/>
                    </a:lnTo>
                    <a:cubicBezTo>
                      <a:pt x="4022" y="1293"/>
                      <a:pt x="3598" y="1474"/>
                      <a:pt x="3207" y="1709"/>
                    </a:cubicBezTo>
                    <a:lnTo>
                      <a:pt x="2846" y="1350"/>
                    </a:lnTo>
                    <a:cubicBezTo>
                      <a:pt x="2721" y="1223"/>
                      <a:pt x="2548" y="1144"/>
                      <a:pt x="2368" y="1144"/>
                    </a:cubicBezTo>
                    <a:cubicBezTo>
                      <a:pt x="2187" y="1144"/>
                      <a:pt x="2016" y="1216"/>
                      <a:pt x="1890" y="1350"/>
                    </a:cubicBezTo>
                    <a:lnTo>
                      <a:pt x="1348" y="1882"/>
                    </a:lnTo>
                    <a:cubicBezTo>
                      <a:pt x="1082" y="2149"/>
                      <a:pt x="1082" y="2573"/>
                      <a:pt x="1348" y="2846"/>
                    </a:cubicBezTo>
                    <a:lnTo>
                      <a:pt x="1709" y="3207"/>
                    </a:lnTo>
                    <a:cubicBezTo>
                      <a:pt x="1474" y="3591"/>
                      <a:pt x="1293" y="4014"/>
                      <a:pt x="1192" y="4462"/>
                    </a:cubicBezTo>
                    <a:lnTo>
                      <a:pt x="674" y="4462"/>
                    </a:lnTo>
                    <a:cubicBezTo>
                      <a:pt x="305" y="4462"/>
                      <a:pt x="0" y="4767"/>
                      <a:pt x="0" y="5143"/>
                    </a:cubicBezTo>
                    <a:lnTo>
                      <a:pt x="0" y="5896"/>
                    </a:lnTo>
                    <a:cubicBezTo>
                      <a:pt x="0" y="6272"/>
                      <a:pt x="305" y="6579"/>
                      <a:pt x="674" y="6579"/>
                    </a:cubicBezTo>
                    <a:lnTo>
                      <a:pt x="1192" y="6579"/>
                    </a:lnTo>
                    <a:cubicBezTo>
                      <a:pt x="1293" y="7018"/>
                      <a:pt x="1474" y="7441"/>
                      <a:pt x="1709" y="7832"/>
                    </a:cubicBezTo>
                    <a:lnTo>
                      <a:pt x="1348" y="8194"/>
                    </a:lnTo>
                    <a:cubicBezTo>
                      <a:pt x="1082" y="8461"/>
                      <a:pt x="1082" y="8892"/>
                      <a:pt x="1348" y="9159"/>
                    </a:cubicBezTo>
                    <a:lnTo>
                      <a:pt x="1882" y="9692"/>
                    </a:lnTo>
                    <a:cubicBezTo>
                      <a:pt x="2006" y="9818"/>
                      <a:pt x="2180" y="9887"/>
                      <a:pt x="2360" y="9887"/>
                    </a:cubicBezTo>
                    <a:cubicBezTo>
                      <a:pt x="2541" y="9887"/>
                      <a:pt x="2712" y="9818"/>
                      <a:pt x="2838" y="9692"/>
                    </a:cubicBezTo>
                    <a:lnTo>
                      <a:pt x="3199" y="9330"/>
                    </a:lnTo>
                    <a:cubicBezTo>
                      <a:pt x="3591" y="9566"/>
                      <a:pt x="4014" y="9746"/>
                      <a:pt x="4462" y="9848"/>
                    </a:cubicBezTo>
                    <a:lnTo>
                      <a:pt x="4462" y="10358"/>
                    </a:lnTo>
                    <a:cubicBezTo>
                      <a:pt x="4462" y="10734"/>
                      <a:pt x="4760" y="11041"/>
                      <a:pt x="5136" y="11041"/>
                    </a:cubicBezTo>
                    <a:lnTo>
                      <a:pt x="5896" y="11041"/>
                    </a:lnTo>
                    <a:cubicBezTo>
                      <a:pt x="6273" y="11041"/>
                      <a:pt x="6570" y="10734"/>
                      <a:pt x="6570" y="10358"/>
                    </a:cubicBezTo>
                    <a:lnTo>
                      <a:pt x="6570" y="9848"/>
                    </a:lnTo>
                    <a:cubicBezTo>
                      <a:pt x="7018" y="9746"/>
                      <a:pt x="7441" y="9566"/>
                      <a:pt x="7833" y="9330"/>
                    </a:cubicBezTo>
                    <a:lnTo>
                      <a:pt x="8194" y="9692"/>
                    </a:lnTo>
                    <a:cubicBezTo>
                      <a:pt x="8320" y="9818"/>
                      <a:pt x="8491" y="9887"/>
                      <a:pt x="8672" y="9887"/>
                    </a:cubicBezTo>
                    <a:cubicBezTo>
                      <a:pt x="8853" y="9887"/>
                      <a:pt x="9026" y="9818"/>
                      <a:pt x="9150" y="9692"/>
                    </a:cubicBezTo>
                    <a:lnTo>
                      <a:pt x="9684" y="9159"/>
                    </a:lnTo>
                    <a:cubicBezTo>
                      <a:pt x="9950" y="8892"/>
                      <a:pt x="9950" y="8461"/>
                      <a:pt x="9684" y="8194"/>
                    </a:cubicBezTo>
                    <a:lnTo>
                      <a:pt x="9323" y="7832"/>
                    </a:lnTo>
                    <a:cubicBezTo>
                      <a:pt x="9558" y="7441"/>
                      <a:pt x="9739" y="7018"/>
                      <a:pt x="9840" y="6579"/>
                    </a:cubicBezTo>
                    <a:lnTo>
                      <a:pt x="10366" y="6579"/>
                    </a:lnTo>
                    <a:cubicBezTo>
                      <a:pt x="10734" y="6579"/>
                      <a:pt x="11039" y="6272"/>
                      <a:pt x="11039" y="5896"/>
                    </a:cubicBezTo>
                    <a:lnTo>
                      <a:pt x="11039" y="5143"/>
                    </a:lnTo>
                    <a:cubicBezTo>
                      <a:pt x="11039" y="4767"/>
                      <a:pt x="10734" y="4462"/>
                      <a:pt x="10366" y="4462"/>
                    </a:cubicBezTo>
                    <a:lnTo>
                      <a:pt x="9848" y="4462"/>
                    </a:lnTo>
                    <a:cubicBezTo>
                      <a:pt x="9746" y="4014"/>
                      <a:pt x="9566" y="3591"/>
                      <a:pt x="9331" y="3207"/>
                    </a:cubicBezTo>
                    <a:lnTo>
                      <a:pt x="9692" y="2846"/>
                    </a:lnTo>
                    <a:cubicBezTo>
                      <a:pt x="9957" y="2580"/>
                      <a:pt x="9957" y="2149"/>
                      <a:pt x="9692" y="1882"/>
                    </a:cubicBezTo>
                    <a:lnTo>
                      <a:pt x="9157" y="1350"/>
                    </a:lnTo>
                    <a:cubicBezTo>
                      <a:pt x="9033" y="1223"/>
                      <a:pt x="8860" y="1144"/>
                      <a:pt x="8679" y="1144"/>
                    </a:cubicBezTo>
                    <a:cubicBezTo>
                      <a:pt x="8499" y="1144"/>
                      <a:pt x="8327" y="1216"/>
                      <a:pt x="8201" y="1350"/>
                    </a:cubicBezTo>
                    <a:lnTo>
                      <a:pt x="7840" y="1709"/>
                    </a:lnTo>
                    <a:cubicBezTo>
                      <a:pt x="7449" y="1474"/>
                      <a:pt x="7025" y="1293"/>
                      <a:pt x="6579" y="1184"/>
                    </a:cubicBezTo>
                    <a:lnTo>
                      <a:pt x="6579" y="674"/>
                    </a:lnTo>
                    <a:cubicBezTo>
                      <a:pt x="6579" y="298"/>
                      <a:pt x="6280" y="0"/>
                      <a:pt x="59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53"/>
              <p:cNvSpPr/>
              <p:nvPr/>
            </p:nvSpPr>
            <p:spPr>
              <a:xfrm>
                <a:off x="3272150" y="3187800"/>
                <a:ext cx="341725" cy="389425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577" extrusionOk="0">
                    <a:moveTo>
                      <a:pt x="5735" y="0"/>
                    </a:moveTo>
                    <a:cubicBezTo>
                      <a:pt x="5710" y="0"/>
                      <a:pt x="5686" y="4"/>
                      <a:pt x="5661" y="12"/>
                    </a:cubicBezTo>
                    <a:cubicBezTo>
                      <a:pt x="5443" y="91"/>
                      <a:pt x="5231" y="176"/>
                      <a:pt x="5020" y="280"/>
                    </a:cubicBezTo>
                    <a:cubicBezTo>
                      <a:pt x="3953" y="773"/>
                      <a:pt x="3051" y="1557"/>
                      <a:pt x="2408" y="2538"/>
                    </a:cubicBezTo>
                    <a:cubicBezTo>
                      <a:pt x="1749" y="3548"/>
                      <a:pt x="1405" y="4732"/>
                      <a:pt x="1405" y="5940"/>
                    </a:cubicBezTo>
                    <a:lnTo>
                      <a:pt x="1405" y="6881"/>
                    </a:lnTo>
                    <a:lnTo>
                      <a:pt x="204" y="9179"/>
                    </a:lnTo>
                    <a:cubicBezTo>
                      <a:pt x="16" y="9531"/>
                      <a:pt x="1" y="9892"/>
                      <a:pt x="166" y="10167"/>
                    </a:cubicBezTo>
                    <a:cubicBezTo>
                      <a:pt x="330" y="10441"/>
                      <a:pt x="652" y="10590"/>
                      <a:pt x="1060" y="10590"/>
                    </a:cubicBezTo>
                    <a:lnTo>
                      <a:pt x="1405" y="10590"/>
                    </a:lnTo>
                    <a:lnTo>
                      <a:pt x="1405" y="12589"/>
                    </a:lnTo>
                    <a:cubicBezTo>
                      <a:pt x="1405" y="13413"/>
                      <a:pt x="2071" y="14087"/>
                      <a:pt x="2903" y="14087"/>
                    </a:cubicBezTo>
                    <a:cubicBezTo>
                      <a:pt x="2910" y="14087"/>
                      <a:pt x="2925" y="14087"/>
                      <a:pt x="2933" y="14079"/>
                    </a:cubicBezTo>
                    <a:lnTo>
                      <a:pt x="4408" y="13859"/>
                    </a:lnTo>
                    <a:lnTo>
                      <a:pt x="4408" y="15342"/>
                    </a:lnTo>
                    <a:cubicBezTo>
                      <a:pt x="4408" y="15475"/>
                      <a:pt x="4510" y="15577"/>
                      <a:pt x="4636" y="15577"/>
                    </a:cubicBezTo>
                    <a:lnTo>
                      <a:pt x="11762" y="15577"/>
                    </a:lnTo>
                    <a:cubicBezTo>
                      <a:pt x="11888" y="15577"/>
                      <a:pt x="11990" y="15475"/>
                      <a:pt x="11990" y="15342"/>
                    </a:cubicBezTo>
                    <a:lnTo>
                      <a:pt x="11990" y="10472"/>
                    </a:lnTo>
                    <a:cubicBezTo>
                      <a:pt x="12743" y="9758"/>
                      <a:pt x="13307" y="8864"/>
                      <a:pt x="13629" y="7892"/>
                    </a:cubicBezTo>
                    <a:cubicBezTo>
                      <a:pt x="13669" y="7767"/>
                      <a:pt x="13605" y="7641"/>
                      <a:pt x="13480" y="7594"/>
                    </a:cubicBezTo>
                    <a:cubicBezTo>
                      <a:pt x="13460" y="7589"/>
                      <a:pt x="13439" y="7586"/>
                      <a:pt x="13418" y="7586"/>
                    </a:cubicBezTo>
                    <a:cubicBezTo>
                      <a:pt x="13318" y="7586"/>
                      <a:pt x="13221" y="7646"/>
                      <a:pt x="13189" y="7743"/>
                    </a:cubicBezTo>
                    <a:cubicBezTo>
                      <a:pt x="12884" y="8676"/>
                      <a:pt x="12327" y="9523"/>
                      <a:pt x="11599" y="10197"/>
                    </a:cubicBezTo>
                    <a:cubicBezTo>
                      <a:pt x="11559" y="10236"/>
                      <a:pt x="11527" y="10300"/>
                      <a:pt x="11527" y="10370"/>
                    </a:cubicBezTo>
                    <a:lnTo>
                      <a:pt x="11527" y="15114"/>
                    </a:lnTo>
                    <a:lnTo>
                      <a:pt x="4871" y="15114"/>
                    </a:lnTo>
                    <a:lnTo>
                      <a:pt x="4871" y="13584"/>
                    </a:lnTo>
                    <a:cubicBezTo>
                      <a:pt x="4871" y="13522"/>
                      <a:pt x="4839" y="13460"/>
                      <a:pt x="4785" y="13413"/>
                    </a:cubicBezTo>
                    <a:cubicBezTo>
                      <a:pt x="4745" y="13380"/>
                      <a:pt x="4689" y="13364"/>
                      <a:pt x="4635" y="13364"/>
                    </a:cubicBezTo>
                    <a:cubicBezTo>
                      <a:pt x="4625" y="13364"/>
                      <a:pt x="4614" y="13365"/>
                      <a:pt x="4604" y="13366"/>
                    </a:cubicBezTo>
                    <a:lnTo>
                      <a:pt x="2878" y="13616"/>
                    </a:lnTo>
                    <a:cubicBezTo>
                      <a:pt x="2314" y="13609"/>
                      <a:pt x="1860" y="13146"/>
                      <a:pt x="1860" y="12581"/>
                    </a:cubicBezTo>
                    <a:lnTo>
                      <a:pt x="1860" y="10355"/>
                    </a:lnTo>
                    <a:cubicBezTo>
                      <a:pt x="1860" y="10229"/>
                      <a:pt x="1757" y="10127"/>
                      <a:pt x="1632" y="10127"/>
                    </a:cubicBezTo>
                    <a:lnTo>
                      <a:pt x="1051" y="10127"/>
                    </a:lnTo>
                    <a:cubicBezTo>
                      <a:pt x="816" y="10127"/>
                      <a:pt x="644" y="10048"/>
                      <a:pt x="558" y="9924"/>
                    </a:cubicBezTo>
                    <a:cubicBezTo>
                      <a:pt x="479" y="9790"/>
                      <a:pt x="496" y="9602"/>
                      <a:pt x="612" y="9390"/>
                    </a:cubicBezTo>
                    <a:lnTo>
                      <a:pt x="1836" y="7045"/>
                    </a:lnTo>
                    <a:cubicBezTo>
                      <a:pt x="1860" y="7015"/>
                      <a:pt x="1868" y="6975"/>
                      <a:pt x="1868" y="6936"/>
                    </a:cubicBezTo>
                    <a:lnTo>
                      <a:pt x="1868" y="5940"/>
                    </a:lnTo>
                    <a:cubicBezTo>
                      <a:pt x="1868" y="3689"/>
                      <a:pt x="3177" y="1634"/>
                      <a:pt x="5215" y="686"/>
                    </a:cubicBezTo>
                    <a:cubicBezTo>
                      <a:pt x="5411" y="599"/>
                      <a:pt x="5607" y="515"/>
                      <a:pt x="5812" y="451"/>
                    </a:cubicBezTo>
                    <a:cubicBezTo>
                      <a:pt x="5929" y="404"/>
                      <a:pt x="5991" y="280"/>
                      <a:pt x="5953" y="153"/>
                    </a:cubicBezTo>
                    <a:cubicBezTo>
                      <a:pt x="5922" y="59"/>
                      <a:pt x="5831" y="0"/>
                      <a:pt x="57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67" name="Google Shape;3267;p53"/>
            <p:cNvCxnSpPr/>
            <p:nvPr/>
          </p:nvCxnSpPr>
          <p:spPr>
            <a:xfrm rot="10800000">
              <a:off x="1583133" y="16735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8" name="Google Shape;3268;p53"/>
            <p:cNvCxnSpPr/>
            <p:nvPr/>
          </p:nvCxnSpPr>
          <p:spPr>
            <a:xfrm flipH="1">
              <a:off x="1632758" y="2760473"/>
              <a:ext cx="2124000" cy="19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269" name="Google Shape;3269;p53"/>
            <p:cNvSpPr txBox="1"/>
            <p:nvPr/>
          </p:nvSpPr>
          <p:spPr>
            <a:xfrm>
              <a:off x="994200" y="1868569"/>
              <a:ext cx="6531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Doc1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0" name="Google Shape;3270;p53"/>
            <p:cNvSpPr txBox="1"/>
            <p:nvPr/>
          </p:nvSpPr>
          <p:spPr>
            <a:xfrm>
              <a:off x="1018949" y="2939938"/>
              <a:ext cx="603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Doc2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1" name="Google Shape;3271;p53"/>
            <p:cNvSpPr txBox="1"/>
            <p:nvPr/>
          </p:nvSpPr>
          <p:spPr>
            <a:xfrm>
              <a:off x="958209" y="4011315"/>
              <a:ext cx="774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Doc3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2" name="Google Shape;3272;p53"/>
            <p:cNvSpPr txBox="1"/>
            <p:nvPr/>
          </p:nvSpPr>
          <p:spPr>
            <a:xfrm>
              <a:off x="3459892" y="3011826"/>
              <a:ext cx="127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stella_en_1.5B_v5</a:t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3" name="Google Shape;3273;p53"/>
            <p:cNvSpPr txBox="1"/>
            <p:nvPr/>
          </p:nvSpPr>
          <p:spPr>
            <a:xfrm>
              <a:off x="6177904" y="1998833"/>
              <a:ext cx="2031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Doc1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4" name="Google Shape;3274;p53"/>
            <p:cNvSpPr txBox="1"/>
            <p:nvPr/>
          </p:nvSpPr>
          <p:spPr>
            <a:xfrm>
              <a:off x="6177905" y="3082935"/>
              <a:ext cx="17853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Doc2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5" name="Google Shape;3275;p53"/>
            <p:cNvSpPr txBox="1"/>
            <p:nvPr/>
          </p:nvSpPr>
          <p:spPr>
            <a:xfrm>
              <a:off x="6177853" y="4228679"/>
              <a:ext cx="21525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Doc3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3276" name="Google Shape;327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128410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7" name="Google Shape;3277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237335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8" name="Google Shape;3278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346260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9" name="Google Shape;3279;p53"/>
            <p:cNvCxnSpPr/>
            <p:nvPr/>
          </p:nvCxnSpPr>
          <p:spPr>
            <a:xfrm rot="10800000" flipH="1">
              <a:off x="1546858" y="27604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0" name="Google Shape;3280;p53"/>
            <p:cNvCxnSpPr/>
            <p:nvPr/>
          </p:nvCxnSpPr>
          <p:spPr>
            <a:xfrm rot="10800000" flipH="1">
              <a:off x="4399683" y="16855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1" name="Google Shape;3281;p53"/>
            <p:cNvCxnSpPr/>
            <p:nvPr/>
          </p:nvCxnSpPr>
          <p:spPr>
            <a:xfrm>
              <a:off x="4310758" y="2772473"/>
              <a:ext cx="2124000" cy="19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2" name="Google Shape;3282;p53"/>
            <p:cNvCxnSpPr/>
            <p:nvPr/>
          </p:nvCxnSpPr>
          <p:spPr>
            <a:xfrm rot="10800000">
              <a:off x="4435958" y="27724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grpSp>
          <p:nvGrpSpPr>
            <p:cNvPr id="3283" name="Google Shape;3283;p53"/>
            <p:cNvGrpSpPr/>
            <p:nvPr/>
          </p:nvGrpSpPr>
          <p:grpSpPr>
            <a:xfrm>
              <a:off x="6484283" y="1311783"/>
              <a:ext cx="774647" cy="732747"/>
              <a:chOff x="6333602" y="2173194"/>
              <a:chExt cx="1051795" cy="969242"/>
            </a:xfrm>
          </p:grpSpPr>
          <p:pic>
            <p:nvPicPr>
              <p:cNvPr id="3284" name="Google Shape;3284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5" name="Google Shape;3285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86" name="Google Shape;3286;p53"/>
            <p:cNvGrpSpPr/>
            <p:nvPr/>
          </p:nvGrpSpPr>
          <p:grpSpPr>
            <a:xfrm>
              <a:off x="6434758" y="2403858"/>
              <a:ext cx="774647" cy="732747"/>
              <a:chOff x="6333602" y="2173194"/>
              <a:chExt cx="1051795" cy="969242"/>
            </a:xfrm>
          </p:grpSpPr>
          <p:pic>
            <p:nvPicPr>
              <p:cNvPr id="3287" name="Google Shape;3287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8" name="Google Shape;3288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89" name="Google Shape;3289;p53"/>
            <p:cNvGrpSpPr/>
            <p:nvPr/>
          </p:nvGrpSpPr>
          <p:grpSpPr>
            <a:xfrm>
              <a:off x="6484358" y="3495933"/>
              <a:ext cx="774647" cy="732747"/>
              <a:chOff x="6333602" y="2173194"/>
              <a:chExt cx="1051795" cy="969242"/>
            </a:xfrm>
          </p:grpSpPr>
          <p:pic>
            <p:nvPicPr>
              <p:cNvPr id="3290" name="Google Shape;3290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1" name="Google Shape;3291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92" name="Google Shape;3292;p53"/>
          <p:cNvSpPr txBox="1"/>
          <p:nvPr/>
        </p:nvSpPr>
        <p:spPr>
          <a:xfrm>
            <a:off x="3069861" y="1276075"/>
            <a:ext cx="10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ibre Franklin"/>
                <a:ea typeface="Libre Franklin"/>
                <a:cs typeface="Libre Franklin"/>
                <a:sym typeface="Libre Franklin"/>
              </a:rPr>
              <a:t>WebSockets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293" name="Google Shape;3293;p53"/>
          <p:cNvGrpSpPr/>
          <p:nvPr/>
        </p:nvGrpSpPr>
        <p:grpSpPr>
          <a:xfrm>
            <a:off x="159083" y="2981238"/>
            <a:ext cx="2658293" cy="2140403"/>
            <a:chOff x="4984653" y="1615488"/>
            <a:chExt cx="3222174" cy="2582220"/>
          </a:xfrm>
        </p:grpSpPr>
        <p:sp>
          <p:nvSpPr>
            <p:cNvPr id="3294" name="Google Shape;3294;p53"/>
            <p:cNvSpPr/>
            <p:nvPr/>
          </p:nvSpPr>
          <p:spPr>
            <a:xfrm>
              <a:off x="4984653" y="2304874"/>
              <a:ext cx="3222174" cy="1892835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3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3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3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3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3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3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3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3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3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3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3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3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3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3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3"/>
            <p:cNvSpPr/>
            <p:nvPr/>
          </p:nvSpPr>
          <p:spPr>
            <a:xfrm>
              <a:off x="6353398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3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3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3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3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3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3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3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3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3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3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3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3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3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3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3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3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3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3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3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3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3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3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3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3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3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3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3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3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3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3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3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3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3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3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3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3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53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53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3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3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3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3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3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3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3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53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53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53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53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53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53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53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53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53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53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53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53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53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53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53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5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5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5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5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5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5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5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5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5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53"/>
            <p:cNvSpPr/>
            <p:nvPr/>
          </p:nvSpPr>
          <p:spPr>
            <a:xfrm>
              <a:off x="6952382" y="1644068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53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5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5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5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5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5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5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5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5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5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5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5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53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53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3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53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53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5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5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53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5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5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3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53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53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5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5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53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3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53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3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5" name="Google Shape;3515;p53"/>
          <p:cNvGrpSpPr/>
          <p:nvPr/>
        </p:nvGrpSpPr>
        <p:grpSpPr>
          <a:xfrm>
            <a:off x="12472754" y="-474238"/>
            <a:ext cx="380658" cy="474228"/>
            <a:chOff x="6424367" y="541059"/>
            <a:chExt cx="412013" cy="513289"/>
          </a:xfrm>
        </p:grpSpPr>
        <p:sp>
          <p:nvSpPr>
            <p:cNvPr id="3516" name="Google Shape;3516;p53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24" name="Google Shape;3524;p53"/>
          <p:cNvCxnSpPr>
            <a:stCxn id="3276" idx="1"/>
          </p:cNvCxnSpPr>
          <p:nvPr/>
        </p:nvCxnSpPr>
        <p:spPr>
          <a:xfrm flipH="1">
            <a:off x="450726" y="556675"/>
            <a:ext cx="1966800" cy="38514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5" name="Google Shape;3525;p53"/>
          <p:cNvCxnSpPr>
            <a:stCxn id="3277" idx="1"/>
          </p:cNvCxnSpPr>
          <p:nvPr/>
        </p:nvCxnSpPr>
        <p:spPr>
          <a:xfrm flipH="1">
            <a:off x="421626" y="1525454"/>
            <a:ext cx="1995900" cy="30027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6" name="Google Shape;3526;p53"/>
          <p:cNvCxnSpPr>
            <a:stCxn id="3278" idx="1"/>
          </p:cNvCxnSpPr>
          <p:nvPr/>
        </p:nvCxnSpPr>
        <p:spPr>
          <a:xfrm flipH="1">
            <a:off x="411126" y="2494233"/>
            <a:ext cx="2006400" cy="21963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7" name="Google Shape;3527;p53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528" name="Google Shape;3528;p53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5" name="Google Shape;3565;p53"/>
          <p:cNvGrpSpPr/>
          <p:nvPr/>
        </p:nvGrpSpPr>
        <p:grpSpPr>
          <a:xfrm>
            <a:off x="2817384" y="3173619"/>
            <a:ext cx="2298721" cy="1969888"/>
            <a:chOff x="1446200" y="760550"/>
            <a:chExt cx="4579125" cy="4071700"/>
          </a:xfrm>
        </p:grpSpPr>
        <p:sp>
          <p:nvSpPr>
            <p:cNvPr id="3566" name="Google Shape;3566;p53"/>
            <p:cNvSpPr/>
            <p:nvPr/>
          </p:nvSpPr>
          <p:spPr>
            <a:xfrm>
              <a:off x="3699475" y="2328775"/>
              <a:ext cx="2305850" cy="1326800"/>
            </a:xfrm>
            <a:custGeom>
              <a:avLst/>
              <a:gdLst/>
              <a:ahLst/>
              <a:cxnLst/>
              <a:rect l="l" t="t" r="r" b="b"/>
              <a:pathLst>
                <a:path w="92234" h="53072" extrusionOk="0">
                  <a:moveTo>
                    <a:pt x="39029" y="1"/>
                  </a:moveTo>
                  <a:cubicBezTo>
                    <a:pt x="38745" y="1"/>
                    <a:pt x="38461" y="67"/>
                    <a:pt x="38195" y="201"/>
                  </a:cubicBezTo>
                  <a:lnTo>
                    <a:pt x="468" y="21950"/>
                  </a:lnTo>
                  <a:cubicBezTo>
                    <a:pt x="1" y="22116"/>
                    <a:pt x="1" y="22750"/>
                    <a:pt x="468" y="22917"/>
                  </a:cubicBezTo>
                  <a:lnTo>
                    <a:pt x="52371" y="52872"/>
                  </a:lnTo>
                  <a:cubicBezTo>
                    <a:pt x="52638" y="53005"/>
                    <a:pt x="52922" y="53072"/>
                    <a:pt x="53205" y="53072"/>
                  </a:cubicBezTo>
                  <a:cubicBezTo>
                    <a:pt x="53489" y="53072"/>
                    <a:pt x="53772" y="53005"/>
                    <a:pt x="54039" y="52872"/>
                  </a:cubicBezTo>
                  <a:lnTo>
                    <a:pt x="91766" y="31089"/>
                  </a:lnTo>
                  <a:cubicBezTo>
                    <a:pt x="92233" y="30956"/>
                    <a:pt x="92233" y="30289"/>
                    <a:pt x="91766" y="30122"/>
                  </a:cubicBezTo>
                  <a:lnTo>
                    <a:pt x="39862" y="201"/>
                  </a:lnTo>
                  <a:cubicBezTo>
                    <a:pt x="39596" y="67"/>
                    <a:pt x="39312" y="1"/>
                    <a:pt x="390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1966575" y="3357850"/>
              <a:ext cx="1952250" cy="1123325"/>
            </a:xfrm>
            <a:custGeom>
              <a:avLst/>
              <a:gdLst/>
              <a:ahLst/>
              <a:cxnLst/>
              <a:rect l="l" t="t" r="r" b="b"/>
              <a:pathLst>
                <a:path w="78090" h="44933" extrusionOk="0">
                  <a:moveTo>
                    <a:pt x="45354" y="0"/>
                  </a:moveTo>
                  <a:cubicBezTo>
                    <a:pt x="45066" y="0"/>
                    <a:pt x="44782" y="67"/>
                    <a:pt x="44532" y="200"/>
                  </a:cubicBezTo>
                  <a:lnTo>
                    <a:pt x="468" y="25619"/>
                  </a:lnTo>
                  <a:cubicBezTo>
                    <a:pt x="1" y="25785"/>
                    <a:pt x="1" y="26453"/>
                    <a:pt x="468" y="26586"/>
                  </a:cubicBezTo>
                  <a:lnTo>
                    <a:pt x="31923" y="44732"/>
                  </a:lnTo>
                  <a:cubicBezTo>
                    <a:pt x="32173" y="44866"/>
                    <a:pt x="32457" y="44932"/>
                    <a:pt x="32745" y="44932"/>
                  </a:cubicBezTo>
                  <a:cubicBezTo>
                    <a:pt x="33032" y="44932"/>
                    <a:pt x="33324" y="44866"/>
                    <a:pt x="33591" y="44732"/>
                  </a:cubicBezTo>
                  <a:lnTo>
                    <a:pt x="77623" y="19314"/>
                  </a:lnTo>
                  <a:cubicBezTo>
                    <a:pt x="78090" y="19147"/>
                    <a:pt x="78090" y="18480"/>
                    <a:pt x="77623" y="18347"/>
                  </a:cubicBezTo>
                  <a:lnTo>
                    <a:pt x="46200" y="200"/>
                  </a:lnTo>
                  <a:cubicBezTo>
                    <a:pt x="45933" y="67"/>
                    <a:pt x="45641" y="0"/>
                    <a:pt x="453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3054025" y="3949925"/>
              <a:ext cx="1534450" cy="882325"/>
            </a:xfrm>
            <a:custGeom>
              <a:avLst/>
              <a:gdLst/>
              <a:ahLst/>
              <a:cxnLst/>
              <a:rect l="l" t="t" r="r" b="b"/>
              <a:pathLst>
                <a:path w="61378" h="35293" extrusionOk="0">
                  <a:moveTo>
                    <a:pt x="39695" y="1"/>
                  </a:moveTo>
                  <a:cubicBezTo>
                    <a:pt x="39412" y="1"/>
                    <a:pt x="39128" y="68"/>
                    <a:pt x="38861" y="201"/>
                  </a:cubicBezTo>
                  <a:lnTo>
                    <a:pt x="467" y="22350"/>
                  </a:lnTo>
                  <a:cubicBezTo>
                    <a:pt x="0" y="22517"/>
                    <a:pt x="0" y="23151"/>
                    <a:pt x="434" y="23318"/>
                  </a:cubicBezTo>
                  <a:lnTo>
                    <a:pt x="20848" y="35093"/>
                  </a:lnTo>
                  <a:cubicBezTo>
                    <a:pt x="21099" y="35226"/>
                    <a:pt x="21382" y="35293"/>
                    <a:pt x="21670" y="35293"/>
                  </a:cubicBezTo>
                  <a:cubicBezTo>
                    <a:pt x="21958" y="35293"/>
                    <a:pt x="22249" y="35226"/>
                    <a:pt x="22516" y="35093"/>
                  </a:cubicBezTo>
                  <a:lnTo>
                    <a:pt x="60910" y="12910"/>
                  </a:lnTo>
                  <a:cubicBezTo>
                    <a:pt x="61377" y="12777"/>
                    <a:pt x="61377" y="12110"/>
                    <a:pt x="60910" y="11943"/>
                  </a:cubicBezTo>
                  <a:lnTo>
                    <a:pt x="40529" y="201"/>
                  </a:lnTo>
                  <a:cubicBezTo>
                    <a:pt x="40262" y="68"/>
                    <a:pt x="39979" y="1"/>
                    <a:pt x="396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1446200" y="2281250"/>
              <a:ext cx="2244125" cy="1290325"/>
            </a:xfrm>
            <a:custGeom>
              <a:avLst/>
              <a:gdLst/>
              <a:ahLst/>
              <a:cxnLst/>
              <a:rect l="l" t="t" r="r" b="b"/>
              <a:pathLst>
                <a:path w="89765" h="51613" extrusionOk="0">
                  <a:moveTo>
                    <a:pt x="75688" y="0"/>
                  </a:moveTo>
                  <a:cubicBezTo>
                    <a:pt x="75263" y="0"/>
                    <a:pt x="74837" y="100"/>
                    <a:pt x="74454" y="300"/>
                  </a:cubicBezTo>
                  <a:lnTo>
                    <a:pt x="701" y="42864"/>
                  </a:lnTo>
                  <a:cubicBezTo>
                    <a:pt x="1" y="43264"/>
                    <a:pt x="1" y="43932"/>
                    <a:pt x="701" y="44299"/>
                  </a:cubicBezTo>
                  <a:lnTo>
                    <a:pt x="12843" y="51337"/>
                  </a:lnTo>
                  <a:cubicBezTo>
                    <a:pt x="13227" y="51520"/>
                    <a:pt x="13652" y="51612"/>
                    <a:pt x="14077" y="51612"/>
                  </a:cubicBezTo>
                  <a:cubicBezTo>
                    <a:pt x="14503" y="51612"/>
                    <a:pt x="14928" y="51520"/>
                    <a:pt x="15312" y="51337"/>
                  </a:cubicBezTo>
                  <a:lnTo>
                    <a:pt x="89064" y="8740"/>
                  </a:lnTo>
                  <a:cubicBezTo>
                    <a:pt x="89765" y="8339"/>
                    <a:pt x="89765" y="7706"/>
                    <a:pt x="89064" y="7305"/>
                  </a:cubicBezTo>
                  <a:lnTo>
                    <a:pt x="76922" y="300"/>
                  </a:lnTo>
                  <a:cubicBezTo>
                    <a:pt x="76539" y="100"/>
                    <a:pt x="76113" y="0"/>
                    <a:pt x="756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406900" y="2489725"/>
              <a:ext cx="752225" cy="785375"/>
            </a:xfrm>
            <a:custGeom>
              <a:avLst/>
              <a:gdLst/>
              <a:ahLst/>
              <a:cxnLst/>
              <a:rect l="l" t="t" r="r" b="b"/>
              <a:pathLst>
                <a:path w="30089" h="31415" extrusionOk="0">
                  <a:moveTo>
                    <a:pt x="18213" y="0"/>
                  </a:moveTo>
                  <a:lnTo>
                    <a:pt x="0" y="10541"/>
                  </a:lnTo>
                  <a:lnTo>
                    <a:pt x="0" y="23384"/>
                  </a:lnTo>
                  <a:cubicBezTo>
                    <a:pt x="33" y="24118"/>
                    <a:pt x="400" y="24785"/>
                    <a:pt x="1034" y="25185"/>
                  </a:cubicBezTo>
                  <a:lnTo>
                    <a:pt x="10241" y="30489"/>
                  </a:lnTo>
                  <a:cubicBezTo>
                    <a:pt x="11308" y="31106"/>
                    <a:pt x="12718" y="31415"/>
                    <a:pt x="14131" y="31415"/>
                  </a:cubicBezTo>
                  <a:cubicBezTo>
                    <a:pt x="15545" y="31415"/>
                    <a:pt x="16962" y="31106"/>
                    <a:pt x="18046" y="30489"/>
                  </a:cubicBezTo>
                  <a:lnTo>
                    <a:pt x="28487" y="24451"/>
                  </a:lnTo>
                  <a:cubicBezTo>
                    <a:pt x="29555" y="23851"/>
                    <a:pt x="30088" y="23017"/>
                    <a:pt x="30088" y="22216"/>
                  </a:cubicBezTo>
                  <a:lnTo>
                    <a:pt x="30088" y="20749"/>
                  </a:lnTo>
                  <a:lnTo>
                    <a:pt x="19247" y="14644"/>
                  </a:lnTo>
                  <a:cubicBezTo>
                    <a:pt x="18647" y="14244"/>
                    <a:pt x="18246" y="13577"/>
                    <a:pt x="18213" y="12843"/>
                  </a:cubicBezTo>
                  <a:lnTo>
                    <a:pt x="18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406900" y="2703200"/>
              <a:ext cx="109250" cy="464525"/>
            </a:xfrm>
            <a:custGeom>
              <a:avLst/>
              <a:gdLst/>
              <a:ahLst/>
              <a:cxnLst/>
              <a:rect l="l" t="t" r="r" b="b"/>
              <a:pathLst>
                <a:path w="4370" h="18581" extrusionOk="0">
                  <a:moveTo>
                    <a:pt x="3469" y="1"/>
                  </a:moveTo>
                  <a:lnTo>
                    <a:pt x="0" y="2002"/>
                  </a:lnTo>
                  <a:lnTo>
                    <a:pt x="0" y="14845"/>
                  </a:lnTo>
                  <a:cubicBezTo>
                    <a:pt x="33" y="15579"/>
                    <a:pt x="434" y="16246"/>
                    <a:pt x="1034" y="16646"/>
                  </a:cubicBezTo>
                  <a:lnTo>
                    <a:pt x="4370" y="18581"/>
                  </a:lnTo>
                  <a:lnTo>
                    <a:pt x="4370" y="17113"/>
                  </a:lnTo>
                  <a:lnTo>
                    <a:pt x="2302" y="15912"/>
                  </a:lnTo>
                  <a:cubicBezTo>
                    <a:pt x="1668" y="15512"/>
                    <a:pt x="1301" y="14845"/>
                    <a:pt x="1268" y="14111"/>
                  </a:cubicBezTo>
                  <a:lnTo>
                    <a:pt x="1268" y="4070"/>
                  </a:lnTo>
                  <a:lnTo>
                    <a:pt x="3703" y="2669"/>
                  </a:lnTo>
                  <a:cubicBezTo>
                    <a:pt x="3603" y="1769"/>
                    <a:pt x="3536" y="868"/>
                    <a:pt x="3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437750" y="2542250"/>
              <a:ext cx="733875" cy="697000"/>
            </a:xfrm>
            <a:custGeom>
              <a:avLst/>
              <a:gdLst/>
              <a:ahLst/>
              <a:cxnLst/>
              <a:rect l="l" t="t" r="r" b="b"/>
              <a:pathLst>
                <a:path w="29355" h="27880" extrusionOk="0">
                  <a:moveTo>
                    <a:pt x="18213" y="1"/>
                  </a:moveTo>
                  <a:lnTo>
                    <a:pt x="0" y="10508"/>
                  </a:lnTo>
                  <a:lnTo>
                    <a:pt x="0" y="20549"/>
                  </a:lnTo>
                  <a:cubicBezTo>
                    <a:pt x="67" y="21283"/>
                    <a:pt x="434" y="21950"/>
                    <a:pt x="1034" y="22350"/>
                  </a:cubicBezTo>
                  <a:lnTo>
                    <a:pt x="9007" y="26954"/>
                  </a:lnTo>
                  <a:cubicBezTo>
                    <a:pt x="10074" y="27571"/>
                    <a:pt x="11484" y="27879"/>
                    <a:pt x="12893" y="27879"/>
                  </a:cubicBezTo>
                  <a:cubicBezTo>
                    <a:pt x="14302" y="27879"/>
                    <a:pt x="15712" y="27571"/>
                    <a:pt x="16779" y="26954"/>
                  </a:cubicBezTo>
                  <a:lnTo>
                    <a:pt x="27220" y="20916"/>
                  </a:lnTo>
                  <a:cubicBezTo>
                    <a:pt x="29355" y="19682"/>
                    <a:pt x="29355" y="17680"/>
                    <a:pt x="27220" y="16413"/>
                  </a:cubicBezTo>
                  <a:lnTo>
                    <a:pt x="19281" y="11843"/>
                  </a:lnTo>
                  <a:cubicBezTo>
                    <a:pt x="18647" y="11443"/>
                    <a:pt x="18280" y="10775"/>
                    <a:pt x="18213" y="10041"/>
                  </a:cubicBezTo>
                  <a:lnTo>
                    <a:pt x="182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438575" y="2542250"/>
              <a:ext cx="534575" cy="588800"/>
            </a:xfrm>
            <a:custGeom>
              <a:avLst/>
              <a:gdLst/>
              <a:ahLst/>
              <a:cxnLst/>
              <a:rect l="l" t="t" r="r" b="b"/>
              <a:pathLst>
                <a:path w="21383" h="23552" extrusionOk="0">
                  <a:moveTo>
                    <a:pt x="18214" y="1"/>
                  </a:moveTo>
                  <a:lnTo>
                    <a:pt x="1" y="10508"/>
                  </a:lnTo>
                  <a:lnTo>
                    <a:pt x="1" y="20549"/>
                  </a:lnTo>
                  <a:cubicBezTo>
                    <a:pt x="34" y="21283"/>
                    <a:pt x="401" y="21950"/>
                    <a:pt x="1035" y="22350"/>
                  </a:cubicBezTo>
                  <a:lnTo>
                    <a:pt x="3103" y="23551"/>
                  </a:lnTo>
                  <a:lnTo>
                    <a:pt x="21383" y="13044"/>
                  </a:lnTo>
                  <a:lnTo>
                    <a:pt x="19248" y="11843"/>
                  </a:lnTo>
                  <a:cubicBezTo>
                    <a:pt x="18647" y="11443"/>
                    <a:pt x="18247" y="10775"/>
                    <a:pt x="18214" y="10041"/>
                  </a:cubicBezTo>
                  <a:lnTo>
                    <a:pt x="1821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764650" y="3008425"/>
              <a:ext cx="394475" cy="266875"/>
            </a:xfrm>
            <a:custGeom>
              <a:avLst/>
              <a:gdLst/>
              <a:ahLst/>
              <a:cxnLst/>
              <a:rect l="l" t="t" r="r" b="b"/>
              <a:pathLst>
                <a:path w="15779" h="10675" extrusionOk="0">
                  <a:moveTo>
                    <a:pt x="15778" y="1"/>
                  </a:moveTo>
                  <a:cubicBezTo>
                    <a:pt x="15778" y="835"/>
                    <a:pt x="15211" y="1635"/>
                    <a:pt x="14144" y="2269"/>
                  </a:cubicBezTo>
                  <a:lnTo>
                    <a:pt x="3736" y="8307"/>
                  </a:lnTo>
                  <a:cubicBezTo>
                    <a:pt x="2622" y="8880"/>
                    <a:pt x="1417" y="9210"/>
                    <a:pt x="179" y="9210"/>
                  </a:cubicBezTo>
                  <a:cubicBezTo>
                    <a:pt x="119" y="9210"/>
                    <a:pt x="60" y="9209"/>
                    <a:pt x="0" y="9207"/>
                  </a:cubicBezTo>
                  <a:lnTo>
                    <a:pt x="0" y="10675"/>
                  </a:lnTo>
                  <a:cubicBezTo>
                    <a:pt x="1301" y="10675"/>
                    <a:pt x="2602" y="10341"/>
                    <a:pt x="3736" y="9741"/>
                  </a:cubicBezTo>
                  <a:lnTo>
                    <a:pt x="14144" y="3703"/>
                  </a:lnTo>
                  <a:cubicBezTo>
                    <a:pt x="15211" y="3103"/>
                    <a:pt x="15778" y="2302"/>
                    <a:pt x="15778" y="1468"/>
                  </a:cubicBezTo>
                  <a:lnTo>
                    <a:pt x="157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1592975" y="760550"/>
              <a:ext cx="2049825" cy="2663200"/>
            </a:xfrm>
            <a:custGeom>
              <a:avLst/>
              <a:gdLst/>
              <a:ahLst/>
              <a:cxnLst/>
              <a:rect l="l" t="t" r="r" b="b"/>
              <a:pathLst>
                <a:path w="81993" h="106528" extrusionOk="0">
                  <a:moveTo>
                    <a:pt x="79556" y="1"/>
                  </a:moveTo>
                  <a:cubicBezTo>
                    <a:pt x="79118" y="1"/>
                    <a:pt x="78670" y="121"/>
                    <a:pt x="78256" y="385"/>
                  </a:cubicBezTo>
                  <a:lnTo>
                    <a:pt x="1301" y="44783"/>
                  </a:lnTo>
                  <a:cubicBezTo>
                    <a:pt x="534" y="45284"/>
                    <a:pt x="67" y="46118"/>
                    <a:pt x="1" y="47052"/>
                  </a:cubicBezTo>
                  <a:lnTo>
                    <a:pt x="1" y="104026"/>
                  </a:lnTo>
                  <a:cubicBezTo>
                    <a:pt x="34" y="104926"/>
                    <a:pt x="501" y="105727"/>
                    <a:pt x="1235" y="106227"/>
                  </a:cubicBezTo>
                  <a:cubicBezTo>
                    <a:pt x="1602" y="106427"/>
                    <a:pt x="2035" y="106528"/>
                    <a:pt x="2436" y="106528"/>
                  </a:cubicBezTo>
                  <a:lnTo>
                    <a:pt x="2436" y="105427"/>
                  </a:lnTo>
                  <a:cubicBezTo>
                    <a:pt x="2436" y="106031"/>
                    <a:pt x="2721" y="106370"/>
                    <a:pt x="3148" y="106370"/>
                  </a:cubicBezTo>
                  <a:cubicBezTo>
                    <a:pt x="3287" y="106370"/>
                    <a:pt x="3440" y="106334"/>
                    <a:pt x="3603" y="106261"/>
                  </a:cubicBezTo>
                  <a:lnTo>
                    <a:pt x="3636" y="106261"/>
                  </a:lnTo>
                  <a:lnTo>
                    <a:pt x="3737" y="106227"/>
                  </a:lnTo>
                  <a:lnTo>
                    <a:pt x="17013" y="98555"/>
                  </a:lnTo>
                  <a:lnTo>
                    <a:pt x="18947" y="97421"/>
                  </a:lnTo>
                  <a:lnTo>
                    <a:pt x="20949" y="96287"/>
                  </a:lnTo>
                  <a:lnTo>
                    <a:pt x="22350" y="95486"/>
                  </a:lnTo>
                  <a:lnTo>
                    <a:pt x="23751" y="94652"/>
                  </a:lnTo>
                  <a:lnTo>
                    <a:pt x="25185" y="93818"/>
                  </a:lnTo>
                  <a:lnTo>
                    <a:pt x="29655" y="91250"/>
                  </a:lnTo>
                  <a:lnTo>
                    <a:pt x="31189" y="90349"/>
                  </a:lnTo>
                  <a:lnTo>
                    <a:pt x="40696" y="84879"/>
                  </a:lnTo>
                  <a:lnTo>
                    <a:pt x="42231" y="83978"/>
                  </a:lnTo>
                  <a:lnTo>
                    <a:pt x="75221" y="64931"/>
                  </a:lnTo>
                  <a:lnTo>
                    <a:pt x="76088" y="64431"/>
                  </a:lnTo>
                  <a:lnTo>
                    <a:pt x="78090" y="63263"/>
                  </a:lnTo>
                  <a:lnTo>
                    <a:pt x="78790" y="62863"/>
                  </a:lnTo>
                  <a:lnTo>
                    <a:pt x="80691" y="61762"/>
                  </a:lnTo>
                  <a:cubicBezTo>
                    <a:pt x="81459" y="61262"/>
                    <a:pt x="81959" y="60428"/>
                    <a:pt x="81992" y="59527"/>
                  </a:cubicBezTo>
                  <a:lnTo>
                    <a:pt x="81992" y="2520"/>
                  </a:lnTo>
                  <a:cubicBezTo>
                    <a:pt x="81992" y="2420"/>
                    <a:pt x="81992" y="2353"/>
                    <a:pt x="81992" y="2286"/>
                  </a:cubicBezTo>
                  <a:cubicBezTo>
                    <a:pt x="81919" y="936"/>
                    <a:pt x="80778" y="1"/>
                    <a:pt x="795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1653850" y="800025"/>
              <a:ext cx="1988950" cy="2619775"/>
            </a:xfrm>
            <a:custGeom>
              <a:avLst/>
              <a:gdLst/>
              <a:ahLst/>
              <a:cxnLst/>
              <a:rect l="l" t="t" r="r" b="b"/>
              <a:pathLst>
                <a:path w="79558" h="104791" extrusionOk="0">
                  <a:moveTo>
                    <a:pt x="78846" y="0"/>
                  </a:moveTo>
                  <a:cubicBezTo>
                    <a:pt x="78669" y="0"/>
                    <a:pt x="78470" y="56"/>
                    <a:pt x="78256" y="174"/>
                  </a:cubicBezTo>
                  <a:lnTo>
                    <a:pt x="1302" y="44639"/>
                  </a:lnTo>
                  <a:cubicBezTo>
                    <a:pt x="534" y="45106"/>
                    <a:pt x="67" y="45940"/>
                    <a:pt x="1" y="46874"/>
                  </a:cubicBezTo>
                  <a:lnTo>
                    <a:pt x="1" y="103848"/>
                  </a:lnTo>
                  <a:cubicBezTo>
                    <a:pt x="1" y="104452"/>
                    <a:pt x="286" y="104791"/>
                    <a:pt x="713" y="104791"/>
                  </a:cubicBezTo>
                  <a:cubicBezTo>
                    <a:pt x="852" y="104791"/>
                    <a:pt x="1005" y="104755"/>
                    <a:pt x="1168" y="104682"/>
                  </a:cubicBezTo>
                  <a:lnTo>
                    <a:pt x="1201" y="104682"/>
                  </a:lnTo>
                  <a:lnTo>
                    <a:pt x="1302" y="104648"/>
                  </a:lnTo>
                  <a:lnTo>
                    <a:pt x="14578" y="96976"/>
                  </a:lnTo>
                  <a:lnTo>
                    <a:pt x="16512" y="95842"/>
                  </a:lnTo>
                  <a:lnTo>
                    <a:pt x="18514" y="94708"/>
                  </a:lnTo>
                  <a:lnTo>
                    <a:pt x="19915" y="93907"/>
                  </a:lnTo>
                  <a:lnTo>
                    <a:pt x="21316" y="93073"/>
                  </a:lnTo>
                  <a:lnTo>
                    <a:pt x="22750" y="92239"/>
                  </a:lnTo>
                  <a:lnTo>
                    <a:pt x="27220" y="89671"/>
                  </a:lnTo>
                  <a:lnTo>
                    <a:pt x="28754" y="88770"/>
                  </a:lnTo>
                  <a:lnTo>
                    <a:pt x="38261" y="83300"/>
                  </a:lnTo>
                  <a:lnTo>
                    <a:pt x="39796" y="82399"/>
                  </a:lnTo>
                  <a:lnTo>
                    <a:pt x="72786" y="63352"/>
                  </a:lnTo>
                  <a:lnTo>
                    <a:pt x="73653" y="62852"/>
                  </a:lnTo>
                  <a:lnTo>
                    <a:pt x="75655" y="61684"/>
                  </a:lnTo>
                  <a:lnTo>
                    <a:pt x="76355" y="61284"/>
                  </a:lnTo>
                  <a:lnTo>
                    <a:pt x="78256" y="60183"/>
                  </a:lnTo>
                  <a:cubicBezTo>
                    <a:pt x="79024" y="59683"/>
                    <a:pt x="79524" y="58849"/>
                    <a:pt x="79557" y="57948"/>
                  </a:cubicBezTo>
                  <a:lnTo>
                    <a:pt x="79557" y="941"/>
                  </a:lnTo>
                  <a:cubicBezTo>
                    <a:pt x="79557" y="841"/>
                    <a:pt x="79557" y="774"/>
                    <a:pt x="79557" y="707"/>
                  </a:cubicBezTo>
                  <a:cubicBezTo>
                    <a:pt x="79489" y="253"/>
                    <a:pt x="79221" y="0"/>
                    <a:pt x="7884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1592975" y="3266950"/>
              <a:ext cx="89250" cy="156800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1653850" y="2152825"/>
              <a:ext cx="1988950" cy="1266975"/>
            </a:xfrm>
            <a:custGeom>
              <a:avLst/>
              <a:gdLst/>
              <a:ahLst/>
              <a:cxnLst/>
              <a:rect l="l" t="t" r="r" b="b"/>
              <a:pathLst>
                <a:path w="79558" h="50679" extrusionOk="0">
                  <a:moveTo>
                    <a:pt x="79557" y="0"/>
                  </a:moveTo>
                  <a:lnTo>
                    <a:pt x="1" y="45966"/>
                  </a:lnTo>
                  <a:lnTo>
                    <a:pt x="1" y="49736"/>
                  </a:lnTo>
                  <a:cubicBezTo>
                    <a:pt x="1" y="50340"/>
                    <a:pt x="286" y="50679"/>
                    <a:pt x="713" y="50679"/>
                  </a:cubicBezTo>
                  <a:cubicBezTo>
                    <a:pt x="852" y="50679"/>
                    <a:pt x="1005" y="50643"/>
                    <a:pt x="1168" y="50570"/>
                  </a:cubicBezTo>
                  <a:lnTo>
                    <a:pt x="1201" y="50570"/>
                  </a:lnTo>
                  <a:lnTo>
                    <a:pt x="1302" y="50536"/>
                  </a:lnTo>
                  <a:lnTo>
                    <a:pt x="14578" y="42864"/>
                  </a:lnTo>
                  <a:lnTo>
                    <a:pt x="16512" y="41730"/>
                  </a:lnTo>
                  <a:lnTo>
                    <a:pt x="18514" y="40596"/>
                  </a:lnTo>
                  <a:lnTo>
                    <a:pt x="19915" y="39795"/>
                  </a:lnTo>
                  <a:lnTo>
                    <a:pt x="21316" y="38961"/>
                  </a:lnTo>
                  <a:lnTo>
                    <a:pt x="22750" y="38127"/>
                  </a:lnTo>
                  <a:lnTo>
                    <a:pt x="27220" y="35559"/>
                  </a:lnTo>
                  <a:lnTo>
                    <a:pt x="28754" y="34658"/>
                  </a:lnTo>
                  <a:lnTo>
                    <a:pt x="38261" y="29188"/>
                  </a:lnTo>
                  <a:lnTo>
                    <a:pt x="39796" y="28287"/>
                  </a:lnTo>
                  <a:lnTo>
                    <a:pt x="72786" y="9240"/>
                  </a:lnTo>
                  <a:lnTo>
                    <a:pt x="73653" y="8740"/>
                  </a:lnTo>
                  <a:lnTo>
                    <a:pt x="75655" y="7572"/>
                  </a:lnTo>
                  <a:lnTo>
                    <a:pt x="76355" y="7172"/>
                  </a:lnTo>
                  <a:lnTo>
                    <a:pt x="78256" y="6071"/>
                  </a:lnTo>
                  <a:cubicBezTo>
                    <a:pt x="79024" y="5571"/>
                    <a:pt x="79524" y="4737"/>
                    <a:pt x="79557" y="3836"/>
                  </a:cubicBezTo>
                  <a:lnTo>
                    <a:pt x="7955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1592975" y="1904300"/>
              <a:ext cx="70900" cy="1397700"/>
            </a:xfrm>
            <a:custGeom>
              <a:avLst/>
              <a:gdLst/>
              <a:ahLst/>
              <a:cxnLst/>
              <a:rect l="l" t="t" r="r" b="b"/>
              <a:pathLst>
                <a:path w="2836" h="55908" extrusionOk="0">
                  <a:moveTo>
                    <a:pt x="401" y="1"/>
                  </a:moveTo>
                  <a:cubicBezTo>
                    <a:pt x="167" y="401"/>
                    <a:pt x="34" y="835"/>
                    <a:pt x="1" y="1302"/>
                  </a:cubicBezTo>
                  <a:lnTo>
                    <a:pt x="1" y="54506"/>
                  </a:lnTo>
                  <a:lnTo>
                    <a:pt x="2436" y="55907"/>
                  </a:lnTo>
                  <a:lnTo>
                    <a:pt x="2436" y="2703"/>
                  </a:lnTo>
                  <a:cubicBezTo>
                    <a:pt x="2469" y="2236"/>
                    <a:pt x="2602" y="1802"/>
                    <a:pt x="2836" y="1402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613700" y="2757550"/>
              <a:ext cx="74975" cy="89950"/>
            </a:xfrm>
            <a:custGeom>
              <a:avLst/>
              <a:gdLst/>
              <a:ahLst/>
              <a:cxnLst/>
              <a:rect l="l" t="t" r="r" b="b"/>
              <a:pathLst>
                <a:path w="2999" h="3598" extrusionOk="0">
                  <a:moveTo>
                    <a:pt x="1944" y="414"/>
                  </a:moveTo>
                  <a:cubicBezTo>
                    <a:pt x="2277" y="414"/>
                    <a:pt x="2589" y="712"/>
                    <a:pt x="2469" y="1096"/>
                  </a:cubicBezTo>
                  <a:cubicBezTo>
                    <a:pt x="2436" y="1896"/>
                    <a:pt x="2002" y="2597"/>
                    <a:pt x="1368" y="3031"/>
                  </a:cubicBezTo>
                  <a:cubicBezTo>
                    <a:pt x="1256" y="3134"/>
                    <a:pt x="1125" y="3179"/>
                    <a:pt x="999" y="3179"/>
                  </a:cubicBezTo>
                  <a:cubicBezTo>
                    <a:pt x="673" y="3179"/>
                    <a:pt x="372" y="2881"/>
                    <a:pt x="468" y="2497"/>
                  </a:cubicBezTo>
                  <a:cubicBezTo>
                    <a:pt x="501" y="1730"/>
                    <a:pt x="935" y="996"/>
                    <a:pt x="1568" y="562"/>
                  </a:cubicBezTo>
                  <a:cubicBezTo>
                    <a:pt x="1681" y="459"/>
                    <a:pt x="1814" y="414"/>
                    <a:pt x="1944" y="414"/>
                  </a:cubicBezTo>
                  <a:close/>
                  <a:moveTo>
                    <a:pt x="1972" y="1"/>
                  </a:moveTo>
                  <a:cubicBezTo>
                    <a:pt x="1766" y="1"/>
                    <a:pt x="1554" y="71"/>
                    <a:pt x="1368" y="229"/>
                  </a:cubicBezTo>
                  <a:cubicBezTo>
                    <a:pt x="568" y="729"/>
                    <a:pt x="101" y="1563"/>
                    <a:pt x="34" y="2497"/>
                  </a:cubicBezTo>
                  <a:cubicBezTo>
                    <a:pt x="1" y="2897"/>
                    <a:pt x="201" y="3264"/>
                    <a:pt x="501" y="3464"/>
                  </a:cubicBezTo>
                  <a:cubicBezTo>
                    <a:pt x="634" y="3531"/>
                    <a:pt x="768" y="3598"/>
                    <a:pt x="935" y="3598"/>
                  </a:cubicBezTo>
                  <a:cubicBezTo>
                    <a:pt x="1168" y="3564"/>
                    <a:pt x="1368" y="3498"/>
                    <a:pt x="1568" y="3398"/>
                  </a:cubicBezTo>
                  <a:cubicBezTo>
                    <a:pt x="2369" y="2897"/>
                    <a:pt x="2869" y="2030"/>
                    <a:pt x="2903" y="1096"/>
                  </a:cubicBezTo>
                  <a:cubicBezTo>
                    <a:pt x="2999" y="470"/>
                    <a:pt x="2505" y="1"/>
                    <a:pt x="19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1714725" y="899800"/>
              <a:ext cx="1867200" cy="2253225"/>
            </a:xfrm>
            <a:custGeom>
              <a:avLst/>
              <a:gdLst/>
              <a:ahLst/>
              <a:cxnLst/>
              <a:rect l="l" t="t" r="r" b="b"/>
              <a:pathLst>
                <a:path w="74688" h="90129" extrusionOk="0">
                  <a:moveTo>
                    <a:pt x="74264" y="0"/>
                  </a:moveTo>
                  <a:cubicBezTo>
                    <a:pt x="74159" y="0"/>
                    <a:pt x="74041" y="38"/>
                    <a:pt x="73920" y="119"/>
                  </a:cubicBezTo>
                  <a:lnTo>
                    <a:pt x="801" y="42349"/>
                  </a:lnTo>
                  <a:cubicBezTo>
                    <a:pt x="334" y="42649"/>
                    <a:pt x="34" y="43150"/>
                    <a:pt x="1" y="43683"/>
                  </a:cubicBezTo>
                  <a:lnTo>
                    <a:pt x="1" y="89549"/>
                  </a:lnTo>
                  <a:cubicBezTo>
                    <a:pt x="1" y="89907"/>
                    <a:pt x="188" y="90128"/>
                    <a:pt x="453" y="90128"/>
                  </a:cubicBezTo>
                  <a:cubicBezTo>
                    <a:pt x="559" y="90128"/>
                    <a:pt x="677" y="90093"/>
                    <a:pt x="801" y="90016"/>
                  </a:cubicBezTo>
                  <a:lnTo>
                    <a:pt x="73920" y="47786"/>
                  </a:lnTo>
                  <a:cubicBezTo>
                    <a:pt x="74354" y="47486"/>
                    <a:pt x="74654" y="46986"/>
                    <a:pt x="74687" y="46419"/>
                  </a:cubicBezTo>
                  <a:lnTo>
                    <a:pt x="74687" y="552"/>
                  </a:lnTo>
                  <a:cubicBezTo>
                    <a:pt x="74687" y="203"/>
                    <a:pt x="74509" y="0"/>
                    <a:pt x="74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1790625" y="1011550"/>
              <a:ext cx="1694550" cy="2050725"/>
            </a:xfrm>
            <a:custGeom>
              <a:avLst/>
              <a:gdLst/>
              <a:ahLst/>
              <a:cxnLst/>
              <a:rect l="l" t="t" r="r" b="b"/>
              <a:pathLst>
                <a:path w="67782" h="82029" extrusionOk="0">
                  <a:moveTo>
                    <a:pt x="67318" y="1"/>
                  </a:moveTo>
                  <a:cubicBezTo>
                    <a:pt x="67204" y="1"/>
                    <a:pt x="67077" y="39"/>
                    <a:pt x="66948" y="119"/>
                  </a:cubicBezTo>
                  <a:lnTo>
                    <a:pt x="834" y="38279"/>
                  </a:lnTo>
                  <a:cubicBezTo>
                    <a:pt x="334" y="38613"/>
                    <a:pt x="34" y="39147"/>
                    <a:pt x="0" y="39747"/>
                  </a:cubicBezTo>
                  <a:lnTo>
                    <a:pt x="0" y="81443"/>
                  </a:lnTo>
                  <a:cubicBezTo>
                    <a:pt x="0" y="81818"/>
                    <a:pt x="181" y="82028"/>
                    <a:pt x="450" y="82028"/>
                  </a:cubicBezTo>
                  <a:cubicBezTo>
                    <a:pt x="564" y="82028"/>
                    <a:pt x="695" y="81990"/>
                    <a:pt x="834" y="81910"/>
                  </a:cubicBezTo>
                  <a:lnTo>
                    <a:pt x="66948" y="43750"/>
                  </a:lnTo>
                  <a:cubicBezTo>
                    <a:pt x="67415" y="43416"/>
                    <a:pt x="67749" y="42883"/>
                    <a:pt x="67782" y="42282"/>
                  </a:cubicBezTo>
                  <a:lnTo>
                    <a:pt x="67782" y="586"/>
                  </a:lnTo>
                  <a:cubicBezTo>
                    <a:pt x="67782" y="211"/>
                    <a:pt x="67585" y="1"/>
                    <a:pt x="673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3204125" y="1520075"/>
              <a:ext cx="10025" cy="697825"/>
            </a:xfrm>
            <a:custGeom>
              <a:avLst/>
              <a:gdLst/>
              <a:ahLst/>
              <a:cxnLst/>
              <a:rect l="l" t="t" r="r" b="b"/>
              <a:pathLst>
                <a:path w="401" h="27913" extrusionOk="0">
                  <a:moveTo>
                    <a:pt x="201" y="0"/>
                  </a:moveTo>
                  <a:cubicBezTo>
                    <a:pt x="101" y="0"/>
                    <a:pt x="1" y="75"/>
                    <a:pt x="1" y="226"/>
                  </a:cubicBezTo>
                  <a:lnTo>
                    <a:pt x="1" y="27679"/>
                  </a:lnTo>
                  <a:cubicBezTo>
                    <a:pt x="1" y="27812"/>
                    <a:pt x="67" y="27912"/>
                    <a:pt x="201" y="27912"/>
                  </a:cubicBezTo>
                  <a:cubicBezTo>
                    <a:pt x="301" y="27912"/>
                    <a:pt x="401" y="27812"/>
                    <a:pt x="401" y="27679"/>
                  </a:cubicBezTo>
                  <a:lnTo>
                    <a:pt x="401" y="226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3249150" y="1507850"/>
              <a:ext cx="196850" cy="198275"/>
            </a:xfrm>
            <a:custGeom>
              <a:avLst/>
              <a:gdLst/>
              <a:ahLst/>
              <a:cxnLst/>
              <a:rect l="l" t="t" r="r" b="b"/>
              <a:pathLst>
                <a:path w="7874" h="7931" extrusionOk="0">
                  <a:moveTo>
                    <a:pt x="6251" y="1"/>
                  </a:moveTo>
                  <a:cubicBezTo>
                    <a:pt x="6135" y="1"/>
                    <a:pt x="6018" y="61"/>
                    <a:pt x="5938" y="181"/>
                  </a:cubicBezTo>
                  <a:lnTo>
                    <a:pt x="4838" y="2082"/>
                  </a:lnTo>
                  <a:lnTo>
                    <a:pt x="5738" y="3350"/>
                  </a:lnTo>
                  <a:lnTo>
                    <a:pt x="2803" y="648"/>
                  </a:lnTo>
                  <a:cubicBezTo>
                    <a:pt x="2738" y="583"/>
                    <a:pt x="2658" y="553"/>
                    <a:pt x="2578" y="553"/>
                  </a:cubicBezTo>
                  <a:cubicBezTo>
                    <a:pt x="2453" y="553"/>
                    <a:pt x="2330" y="626"/>
                    <a:pt x="2269" y="748"/>
                  </a:cubicBezTo>
                  <a:lnTo>
                    <a:pt x="1" y="5451"/>
                  </a:lnTo>
                  <a:lnTo>
                    <a:pt x="1" y="7319"/>
                  </a:lnTo>
                  <a:cubicBezTo>
                    <a:pt x="1" y="7702"/>
                    <a:pt x="190" y="7931"/>
                    <a:pt x="469" y="7931"/>
                  </a:cubicBezTo>
                  <a:cubicBezTo>
                    <a:pt x="579" y="7931"/>
                    <a:pt x="703" y="7895"/>
                    <a:pt x="835" y="7820"/>
                  </a:cubicBezTo>
                  <a:lnTo>
                    <a:pt x="7039" y="4250"/>
                  </a:lnTo>
                  <a:cubicBezTo>
                    <a:pt x="7506" y="3917"/>
                    <a:pt x="7840" y="3383"/>
                    <a:pt x="7873" y="2783"/>
                  </a:cubicBezTo>
                  <a:lnTo>
                    <a:pt x="7873" y="1248"/>
                  </a:lnTo>
                  <a:lnTo>
                    <a:pt x="6472" y="81"/>
                  </a:lnTo>
                  <a:cubicBezTo>
                    <a:pt x="6405" y="27"/>
                    <a:pt x="6328" y="1"/>
                    <a:pt x="6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3359225" y="1449050"/>
              <a:ext cx="40075" cy="50750"/>
            </a:xfrm>
            <a:custGeom>
              <a:avLst/>
              <a:gdLst/>
              <a:ahLst/>
              <a:cxnLst/>
              <a:rect l="l" t="t" r="r" b="b"/>
              <a:pathLst>
                <a:path w="1603" h="2030" extrusionOk="0">
                  <a:moveTo>
                    <a:pt x="1139" y="1"/>
                  </a:moveTo>
                  <a:cubicBezTo>
                    <a:pt x="1038" y="1"/>
                    <a:pt x="924" y="32"/>
                    <a:pt x="802" y="98"/>
                  </a:cubicBezTo>
                  <a:cubicBezTo>
                    <a:pt x="335" y="398"/>
                    <a:pt x="34" y="932"/>
                    <a:pt x="1" y="1465"/>
                  </a:cubicBezTo>
                  <a:cubicBezTo>
                    <a:pt x="1" y="1825"/>
                    <a:pt x="190" y="2029"/>
                    <a:pt x="458" y="2029"/>
                  </a:cubicBezTo>
                  <a:cubicBezTo>
                    <a:pt x="563" y="2029"/>
                    <a:pt x="680" y="1998"/>
                    <a:pt x="802" y="1932"/>
                  </a:cubicBezTo>
                  <a:cubicBezTo>
                    <a:pt x="1269" y="1632"/>
                    <a:pt x="1569" y="1132"/>
                    <a:pt x="1602" y="565"/>
                  </a:cubicBezTo>
                  <a:cubicBezTo>
                    <a:pt x="1578" y="205"/>
                    <a:pt x="1399" y="1"/>
                    <a:pt x="1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3248325" y="1640950"/>
              <a:ext cx="196825" cy="127250"/>
            </a:xfrm>
            <a:custGeom>
              <a:avLst/>
              <a:gdLst/>
              <a:ahLst/>
              <a:cxnLst/>
              <a:rect l="l" t="t" r="r" b="b"/>
              <a:pathLst>
                <a:path w="7873" h="5090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1"/>
                  </a:cubicBezTo>
                  <a:lnTo>
                    <a:pt x="434" y="4130"/>
                  </a:lnTo>
                  <a:cubicBezTo>
                    <a:pt x="167" y="4264"/>
                    <a:pt x="34" y="4530"/>
                    <a:pt x="0" y="4797"/>
                  </a:cubicBezTo>
                  <a:cubicBezTo>
                    <a:pt x="0" y="4984"/>
                    <a:pt x="99" y="5090"/>
                    <a:pt x="238" y="5090"/>
                  </a:cubicBezTo>
                  <a:cubicBezTo>
                    <a:pt x="298" y="5090"/>
                    <a:pt x="364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9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3248325" y="1675150"/>
              <a:ext cx="196825" cy="128100"/>
            </a:xfrm>
            <a:custGeom>
              <a:avLst/>
              <a:gdLst/>
              <a:ahLst/>
              <a:cxnLst/>
              <a:rect l="l" t="t" r="r" b="b"/>
              <a:pathLst>
                <a:path w="7873" h="5124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97"/>
                    <a:pt x="34" y="4563"/>
                    <a:pt x="0" y="4864"/>
                  </a:cubicBezTo>
                  <a:cubicBezTo>
                    <a:pt x="0" y="5026"/>
                    <a:pt x="97" y="5124"/>
                    <a:pt x="234" y="5124"/>
                  </a:cubicBezTo>
                  <a:cubicBezTo>
                    <a:pt x="294" y="5124"/>
                    <a:pt x="363" y="5105"/>
                    <a:pt x="434" y="5064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3248325" y="1710175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2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0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3249150" y="1898075"/>
              <a:ext cx="196850" cy="198325"/>
            </a:xfrm>
            <a:custGeom>
              <a:avLst/>
              <a:gdLst/>
              <a:ahLst/>
              <a:cxnLst/>
              <a:rect l="l" t="t" r="r" b="b"/>
              <a:pathLst>
                <a:path w="7874" h="7933" extrusionOk="0">
                  <a:moveTo>
                    <a:pt x="6241" y="1"/>
                  </a:moveTo>
                  <a:cubicBezTo>
                    <a:pt x="6128" y="1"/>
                    <a:pt x="6016" y="52"/>
                    <a:pt x="5938" y="150"/>
                  </a:cubicBezTo>
                  <a:lnTo>
                    <a:pt x="4838" y="2084"/>
                  </a:lnTo>
                  <a:lnTo>
                    <a:pt x="5738" y="3352"/>
                  </a:lnTo>
                  <a:lnTo>
                    <a:pt x="5738" y="3352"/>
                  </a:lnTo>
                  <a:lnTo>
                    <a:pt x="2803" y="617"/>
                  </a:lnTo>
                  <a:cubicBezTo>
                    <a:pt x="2744" y="569"/>
                    <a:pt x="2672" y="547"/>
                    <a:pt x="2601" y="547"/>
                  </a:cubicBezTo>
                  <a:cubicBezTo>
                    <a:pt x="2472" y="547"/>
                    <a:pt x="2346" y="621"/>
                    <a:pt x="2302" y="750"/>
                  </a:cubicBezTo>
                  <a:lnTo>
                    <a:pt x="1" y="5453"/>
                  </a:lnTo>
                  <a:lnTo>
                    <a:pt x="1" y="7321"/>
                  </a:lnTo>
                  <a:cubicBezTo>
                    <a:pt x="1" y="7704"/>
                    <a:pt x="190" y="7933"/>
                    <a:pt x="469" y="7933"/>
                  </a:cubicBezTo>
                  <a:cubicBezTo>
                    <a:pt x="579" y="7933"/>
                    <a:pt x="703" y="7897"/>
                    <a:pt x="835" y="7822"/>
                  </a:cubicBezTo>
                  <a:lnTo>
                    <a:pt x="7039" y="4219"/>
                  </a:lnTo>
                  <a:cubicBezTo>
                    <a:pt x="7540" y="3919"/>
                    <a:pt x="7840" y="3352"/>
                    <a:pt x="7873" y="2785"/>
                  </a:cubicBezTo>
                  <a:lnTo>
                    <a:pt x="7873" y="1250"/>
                  </a:lnTo>
                  <a:lnTo>
                    <a:pt x="6472" y="83"/>
                  </a:lnTo>
                  <a:cubicBezTo>
                    <a:pt x="6402" y="27"/>
                    <a:pt x="6321" y="1"/>
                    <a:pt x="62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3359225" y="1838800"/>
              <a:ext cx="40075" cy="50950"/>
            </a:xfrm>
            <a:custGeom>
              <a:avLst/>
              <a:gdLst/>
              <a:ahLst/>
              <a:cxnLst/>
              <a:rect l="l" t="t" r="r" b="b"/>
              <a:pathLst>
                <a:path w="1603" h="2038" extrusionOk="0">
                  <a:moveTo>
                    <a:pt x="1162" y="0"/>
                  </a:moveTo>
                  <a:cubicBezTo>
                    <a:pt x="1054" y="0"/>
                    <a:pt x="932" y="38"/>
                    <a:pt x="802" y="119"/>
                  </a:cubicBezTo>
                  <a:cubicBezTo>
                    <a:pt x="335" y="419"/>
                    <a:pt x="34" y="919"/>
                    <a:pt x="1" y="1453"/>
                  </a:cubicBezTo>
                  <a:cubicBezTo>
                    <a:pt x="1" y="1828"/>
                    <a:pt x="182" y="2038"/>
                    <a:pt x="439" y="2038"/>
                  </a:cubicBezTo>
                  <a:cubicBezTo>
                    <a:pt x="549" y="2038"/>
                    <a:pt x="672" y="2000"/>
                    <a:pt x="802" y="1920"/>
                  </a:cubicBezTo>
                  <a:cubicBezTo>
                    <a:pt x="1269" y="1620"/>
                    <a:pt x="1569" y="1120"/>
                    <a:pt x="1602" y="553"/>
                  </a:cubicBezTo>
                  <a:cubicBezTo>
                    <a:pt x="1579" y="203"/>
                    <a:pt x="1409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3248325" y="2030400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3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8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3248325" y="2064625"/>
              <a:ext cx="196825" cy="128050"/>
            </a:xfrm>
            <a:custGeom>
              <a:avLst/>
              <a:gdLst/>
              <a:ahLst/>
              <a:cxnLst/>
              <a:rect l="l" t="t" r="r" b="b"/>
              <a:pathLst>
                <a:path w="7873" h="5122" extrusionOk="0">
                  <a:moveTo>
                    <a:pt x="7661" y="0"/>
                  </a:moveTo>
                  <a:cubicBezTo>
                    <a:pt x="7606" y="0"/>
                    <a:pt x="7542" y="19"/>
                    <a:pt x="7472" y="59"/>
                  </a:cubicBezTo>
                  <a:lnTo>
                    <a:pt x="434" y="4129"/>
                  </a:lnTo>
                  <a:cubicBezTo>
                    <a:pt x="167" y="4295"/>
                    <a:pt x="34" y="4562"/>
                    <a:pt x="0" y="4829"/>
                  </a:cubicBezTo>
                  <a:cubicBezTo>
                    <a:pt x="0" y="5016"/>
                    <a:pt x="99" y="5121"/>
                    <a:pt x="238" y="5121"/>
                  </a:cubicBezTo>
                  <a:cubicBezTo>
                    <a:pt x="298" y="5121"/>
                    <a:pt x="364" y="5102"/>
                    <a:pt x="434" y="5063"/>
                  </a:cubicBezTo>
                  <a:lnTo>
                    <a:pt x="7472" y="993"/>
                  </a:lnTo>
                  <a:cubicBezTo>
                    <a:pt x="7706" y="826"/>
                    <a:pt x="7873" y="559"/>
                    <a:pt x="7873" y="293"/>
                  </a:cubicBezTo>
                  <a:cubicBezTo>
                    <a:pt x="7873" y="105"/>
                    <a:pt x="7791" y="0"/>
                    <a:pt x="76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2724625" y="2004700"/>
              <a:ext cx="102600" cy="131625"/>
            </a:xfrm>
            <a:custGeom>
              <a:avLst/>
              <a:gdLst/>
              <a:ahLst/>
              <a:cxnLst/>
              <a:rect l="l" t="t" r="r" b="b"/>
              <a:pathLst>
                <a:path w="4104" h="5265" extrusionOk="0">
                  <a:moveTo>
                    <a:pt x="2959" y="1"/>
                  </a:moveTo>
                  <a:cubicBezTo>
                    <a:pt x="2680" y="1"/>
                    <a:pt x="2366" y="93"/>
                    <a:pt x="2035" y="288"/>
                  </a:cubicBezTo>
                  <a:cubicBezTo>
                    <a:pt x="834" y="1055"/>
                    <a:pt x="67" y="2356"/>
                    <a:pt x="0" y="3824"/>
                  </a:cubicBezTo>
                  <a:cubicBezTo>
                    <a:pt x="0" y="4745"/>
                    <a:pt x="452" y="5265"/>
                    <a:pt x="1118" y="5265"/>
                  </a:cubicBezTo>
                  <a:cubicBezTo>
                    <a:pt x="1393" y="5265"/>
                    <a:pt x="1704" y="5176"/>
                    <a:pt x="2035" y="4991"/>
                  </a:cubicBezTo>
                  <a:cubicBezTo>
                    <a:pt x="3236" y="4224"/>
                    <a:pt x="4003" y="2890"/>
                    <a:pt x="4103" y="1489"/>
                  </a:cubicBezTo>
                  <a:cubicBezTo>
                    <a:pt x="4103" y="544"/>
                    <a:pt x="3635" y="1"/>
                    <a:pt x="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145025" y="2065525"/>
              <a:ext cx="984900" cy="746550"/>
            </a:xfrm>
            <a:custGeom>
              <a:avLst/>
              <a:gdLst/>
              <a:ahLst/>
              <a:cxnLst/>
              <a:rect l="l" t="t" r="r" b="b"/>
              <a:pathLst>
                <a:path w="39396" h="29862" extrusionOk="0">
                  <a:moveTo>
                    <a:pt x="31738" y="0"/>
                  </a:moveTo>
                  <a:cubicBezTo>
                    <a:pt x="31410" y="0"/>
                    <a:pt x="31086" y="148"/>
                    <a:pt x="30890" y="423"/>
                  </a:cubicBezTo>
                  <a:lnTo>
                    <a:pt x="24385" y="9296"/>
                  </a:lnTo>
                  <a:lnTo>
                    <a:pt x="27287" y="12665"/>
                  </a:lnTo>
                  <a:lnTo>
                    <a:pt x="15545" y="4226"/>
                  </a:lnTo>
                  <a:cubicBezTo>
                    <a:pt x="15372" y="4102"/>
                    <a:pt x="15166" y="4042"/>
                    <a:pt x="14958" y="4042"/>
                  </a:cubicBezTo>
                  <a:cubicBezTo>
                    <a:pt x="14608" y="4042"/>
                    <a:pt x="14254" y="4212"/>
                    <a:pt x="14044" y="4526"/>
                  </a:cubicBezTo>
                  <a:lnTo>
                    <a:pt x="1" y="27009"/>
                  </a:lnTo>
                  <a:lnTo>
                    <a:pt x="1" y="29277"/>
                  </a:lnTo>
                  <a:cubicBezTo>
                    <a:pt x="1" y="29652"/>
                    <a:pt x="182" y="29862"/>
                    <a:pt x="451" y="29862"/>
                  </a:cubicBezTo>
                  <a:cubicBezTo>
                    <a:pt x="565" y="29862"/>
                    <a:pt x="696" y="29824"/>
                    <a:pt x="835" y="29744"/>
                  </a:cubicBezTo>
                  <a:lnTo>
                    <a:pt x="38562" y="7962"/>
                  </a:lnTo>
                  <a:cubicBezTo>
                    <a:pt x="39062" y="7628"/>
                    <a:pt x="39362" y="7095"/>
                    <a:pt x="39396" y="6494"/>
                  </a:cubicBezTo>
                  <a:lnTo>
                    <a:pt x="39396" y="5460"/>
                  </a:lnTo>
                  <a:lnTo>
                    <a:pt x="32391" y="223"/>
                  </a:lnTo>
                  <a:cubicBezTo>
                    <a:pt x="32199" y="72"/>
                    <a:pt x="31967" y="0"/>
                    <a:pt x="317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1790625" y="1007375"/>
              <a:ext cx="1694550" cy="1071250"/>
            </a:xfrm>
            <a:custGeom>
              <a:avLst/>
              <a:gdLst/>
              <a:ahLst/>
              <a:cxnLst/>
              <a:rect l="l" t="t" r="r" b="b"/>
              <a:pathLst>
                <a:path w="67782" h="42850" extrusionOk="0">
                  <a:moveTo>
                    <a:pt x="67436" y="1"/>
                  </a:moveTo>
                  <a:cubicBezTo>
                    <a:pt x="67351" y="1"/>
                    <a:pt x="67254" y="28"/>
                    <a:pt x="67148" y="85"/>
                  </a:cubicBezTo>
                  <a:lnTo>
                    <a:pt x="601" y="38513"/>
                  </a:lnTo>
                  <a:cubicBezTo>
                    <a:pt x="234" y="38780"/>
                    <a:pt x="0" y="39147"/>
                    <a:pt x="0" y="39580"/>
                  </a:cubicBezTo>
                  <a:lnTo>
                    <a:pt x="0" y="42849"/>
                  </a:lnTo>
                  <a:lnTo>
                    <a:pt x="67782" y="3721"/>
                  </a:lnTo>
                  <a:lnTo>
                    <a:pt x="67782" y="452"/>
                  </a:lnTo>
                  <a:cubicBezTo>
                    <a:pt x="67782" y="167"/>
                    <a:pt x="67647" y="1"/>
                    <a:pt x="674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1790625" y="1100400"/>
              <a:ext cx="1694550" cy="1078300"/>
            </a:xfrm>
            <a:custGeom>
              <a:avLst/>
              <a:gdLst/>
              <a:ahLst/>
              <a:cxnLst/>
              <a:rect l="l" t="t" r="r" b="b"/>
              <a:pathLst>
                <a:path w="67782" h="43132" extrusionOk="0">
                  <a:moveTo>
                    <a:pt x="67782" y="0"/>
                  </a:moveTo>
                  <a:lnTo>
                    <a:pt x="19481" y="27854"/>
                  </a:lnTo>
                  <a:cubicBezTo>
                    <a:pt x="19389" y="27909"/>
                    <a:pt x="19315" y="27933"/>
                    <a:pt x="19251" y="27933"/>
                  </a:cubicBezTo>
                  <a:cubicBezTo>
                    <a:pt x="19084" y="27933"/>
                    <a:pt x="18992" y="27762"/>
                    <a:pt x="18847" y="27520"/>
                  </a:cubicBezTo>
                  <a:lnTo>
                    <a:pt x="18347" y="26586"/>
                  </a:lnTo>
                  <a:cubicBezTo>
                    <a:pt x="18190" y="26331"/>
                    <a:pt x="18033" y="26238"/>
                    <a:pt x="17863" y="26238"/>
                  </a:cubicBezTo>
                  <a:cubicBezTo>
                    <a:pt x="17743" y="26238"/>
                    <a:pt x="17617" y="26284"/>
                    <a:pt x="17479" y="26353"/>
                  </a:cubicBezTo>
                  <a:lnTo>
                    <a:pt x="2869" y="34792"/>
                  </a:lnTo>
                  <a:cubicBezTo>
                    <a:pt x="2535" y="35059"/>
                    <a:pt x="2302" y="35426"/>
                    <a:pt x="2268" y="35859"/>
                  </a:cubicBezTo>
                  <a:lnTo>
                    <a:pt x="1835" y="37327"/>
                  </a:lnTo>
                  <a:cubicBezTo>
                    <a:pt x="1701" y="37928"/>
                    <a:pt x="1568" y="38228"/>
                    <a:pt x="1234" y="38395"/>
                  </a:cubicBezTo>
                  <a:lnTo>
                    <a:pt x="0" y="39128"/>
                  </a:lnTo>
                  <a:lnTo>
                    <a:pt x="0" y="43131"/>
                  </a:lnTo>
                  <a:lnTo>
                    <a:pt x="67782" y="3970"/>
                  </a:lnTo>
                  <a:lnTo>
                    <a:pt x="6778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3409275" y="1064075"/>
              <a:ext cx="32550" cy="41800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3350075" y="1097750"/>
              <a:ext cx="33375" cy="42325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3291700" y="1131650"/>
              <a:ext cx="32525" cy="42300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1829800" y="2077425"/>
              <a:ext cx="32550" cy="40400"/>
            </a:xfrm>
            <a:custGeom>
              <a:avLst/>
              <a:gdLst/>
              <a:ahLst/>
              <a:cxnLst/>
              <a:rect l="l" t="t" r="r" b="b"/>
              <a:pathLst>
                <a:path w="1302" h="1616" extrusionOk="0">
                  <a:moveTo>
                    <a:pt x="608" y="1"/>
                  </a:moveTo>
                  <a:cubicBezTo>
                    <a:pt x="583" y="1"/>
                    <a:pt x="559" y="32"/>
                    <a:pt x="535" y="81"/>
                  </a:cubicBezTo>
                  <a:lnTo>
                    <a:pt x="1" y="1081"/>
                  </a:lnTo>
                  <a:cubicBezTo>
                    <a:pt x="1" y="1081"/>
                    <a:pt x="1" y="1081"/>
                    <a:pt x="1" y="1115"/>
                  </a:cubicBezTo>
                  <a:cubicBezTo>
                    <a:pt x="1" y="1115"/>
                    <a:pt x="1" y="1148"/>
                    <a:pt x="1" y="1148"/>
                  </a:cubicBezTo>
                  <a:cubicBezTo>
                    <a:pt x="1" y="1182"/>
                    <a:pt x="1" y="1182"/>
                    <a:pt x="1" y="1215"/>
                  </a:cubicBezTo>
                  <a:lnTo>
                    <a:pt x="535" y="1615"/>
                  </a:lnTo>
                  <a:lnTo>
                    <a:pt x="568" y="1615"/>
                  </a:lnTo>
                  <a:cubicBezTo>
                    <a:pt x="601" y="1615"/>
                    <a:pt x="635" y="1582"/>
                    <a:pt x="635" y="1548"/>
                  </a:cubicBezTo>
                  <a:cubicBezTo>
                    <a:pt x="668" y="1482"/>
                    <a:pt x="668" y="1415"/>
                    <a:pt x="635" y="1382"/>
                  </a:cubicBezTo>
                  <a:lnTo>
                    <a:pt x="268" y="1115"/>
                  </a:lnTo>
                  <a:lnTo>
                    <a:pt x="1235" y="548"/>
                  </a:lnTo>
                  <a:cubicBezTo>
                    <a:pt x="1302" y="514"/>
                    <a:pt x="1302" y="448"/>
                    <a:pt x="1302" y="381"/>
                  </a:cubicBezTo>
                  <a:cubicBezTo>
                    <a:pt x="1302" y="357"/>
                    <a:pt x="1285" y="334"/>
                    <a:pt x="1264" y="334"/>
                  </a:cubicBezTo>
                  <a:cubicBezTo>
                    <a:pt x="1255" y="334"/>
                    <a:pt x="1245" y="338"/>
                    <a:pt x="1235" y="348"/>
                  </a:cubicBezTo>
                  <a:lnTo>
                    <a:pt x="268" y="915"/>
                  </a:lnTo>
                  <a:lnTo>
                    <a:pt x="268" y="915"/>
                  </a:lnTo>
                  <a:lnTo>
                    <a:pt x="635" y="181"/>
                  </a:lnTo>
                  <a:cubicBezTo>
                    <a:pt x="668" y="147"/>
                    <a:pt x="668" y="81"/>
                    <a:pt x="635" y="14"/>
                  </a:cubicBezTo>
                  <a:cubicBezTo>
                    <a:pt x="626" y="5"/>
                    <a:pt x="617" y="1"/>
                    <a:pt x="6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1878175" y="2047425"/>
              <a:ext cx="33375" cy="41200"/>
            </a:xfrm>
            <a:custGeom>
              <a:avLst/>
              <a:gdLst/>
              <a:ahLst/>
              <a:cxnLst/>
              <a:rect l="l" t="t" r="r" b="b"/>
              <a:pathLst>
                <a:path w="1335" h="1648" extrusionOk="0">
                  <a:moveTo>
                    <a:pt x="769" y="0"/>
                  </a:moveTo>
                  <a:cubicBezTo>
                    <a:pt x="737" y="0"/>
                    <a:pt x="701" y="31"/>
                    <a:pt x="701" y="80"/>
                  </a:cubicBezTo>
                  <a:cubicBezTo>
                    <a:pt x="668" y="113"/>
                    <a:pt x="668" y="180"/>
                    <a:pt x="701" y="247"/>
                  </a:cubicBezTo>
                  <a:lnTo>
                    <a:pt x="1068" y="514"/>
                  </a:lnTo>
                  <a:lnTo>
                    <a:pt x="101" y="1081"/>
                  </a:lnTo>
                  <a:cubicBezTo>
                    <a:pt x="34" y="1114"/>
                    <a:pt x="1" y="1181"/>
                    <a:pt x="34" y="1247"/>
                  </a:cubicBezTo>
                  <a:cubicBezTo>
                    <a:pt x="34" y="1296"/>
                    <a:pt x="52" y="1327"/>
                    <a:pt x="75" y="1327"/>
                  </a:cubicBezTo>
                  <a:cubicBezTo>
                    <a:pt x="83" y="1327"/>
                    <a:pt x="92" y="1323"/>
                    <a:pt x="101" y="1314"/>
                  </a:cubicBezTo>
                  <a:lnTo>
                    <a:pt x="1068" y="747"/>
                  </a:lnTo>
                  <a:lnTo>
                    <a:pt x="1068" y="747"/>
                  </a:lnTo>
                  <a:lnTo>
                    <a:pt x="701" y="1448"/>
                  </a:lnTo>
                  <a:cubicBezTo>
                    <a:pt x="668" y="1514"/>
                    <a:pt x="668" y="1581"/>
                    <a:pt x="701" y="1648"/>
                  </a:cubicBezTo>
                  <a:lnTo>
                    <a:pt x="735" y="1648"/>
                  </a:lnTo>
                  <a:cubicBezTo>
                    <a:pt x="768" y="1614"/>
                    <a:pt x="801" y="1614"/>
                    <a:pt x="801" y="1581"/>
                  </a:cubicBezTo>
                  <a:lnTo>
                    <a:pt x="1335" y="580"/>
                  </a:lnTo>
                  <a:cubicBezTo>
                    <a:pt x="1335" y="580"/>
                    <a:pt x="1335" y="547"/>
                    <a:pt x="1335" y="547"/>
                  </a:cubicBezTo>
                  <a:cubicBezTo>
                    <a:pt x="1335" y="514"/>
                    <a:pt x="1335" y="514"/>
                    <a:pt x="1335" y="480"/>
                  </a:cubicBezTo>
                  <a:cubicBezTo>
                    <a:pt x="1335" y="480"/>
                    <a:pt x="1335" y="447"/>
                    <a:pt x="1335" y="447"/>
                  </a:cubicBezTo>
                  <a:cubicBezTo>
                    <a:pt x="1335" y="447"/>
                    <a:pt x="1335" y="413"/>
                    <a:pt x="1335" y="413"/>
                  </a:cubicBezTo>
                  <a:lnTo>
                    <a:pt x="801" y="13"/>
                  </a:lnTo>
                  <a:cubicBezTo>
                    <a:pt x="792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1931550" y="2003950"/>
              <a:ext cx="28375" cy="59150"/>
            </a:xfrm>
            <a:custGeom>
              <a:avLst/>
              <a:gdLst/>
              <a:ahLst/>
              <a:cxnLst/>
              <a:rect l="l" t="t" r="r" b="b"/>
              <a:pathLst>
                <a:path w="1135" h="2366" extrusionOk="0">
                  <a:moveTo>
                    <a:pt x="1080" y="1"/>
                  </a:moveTo>
                  <a:cubicBezTo>
                    <a:pt x="1068" y="1"/>
                    <a:pt x="1051" y="18"/>
                    <a:pt x="1035" y="51"/>
                  </a:cubicBezTo>
                  <a:lnTo>
                    <a:pt x="901" y="385"/>
                  </a:lnTo>
                  <a:cubicBezTo>
                    <a:pt x="884" y="382"/>
                    <a:pt x="867" y="381"/>
                    <a:pt x="850" y="381"/>
                  </a:cubicBezTo>
                  <a:cubicBezTo>
                    <a:pt x="630" y="381"/>
                    <a:pt x="389" y="580"/>
                    <a:pt x="234" y="952"/>
                  </a:cubicBezTo>
                  <a:cubicBezTo>
                    <a:pt x="1" y="1452"/>
                    <a:pt x="1" y="2052"/>
                    <a:pt x="234" y="2286"/>
                  </a:cubicBezTo>
                  <a:cubicBezTo>
                    <a:pt x="289" y="2341"/>
                    <a:pt x="364" y="2366"/>
                    <a:pt x="443" y="2366"/>
                  </a:cubicBezTo>
                  <a:cubicBezTo>
                    <a:pt x="508" y="2366"/>
                    <a:pt x="574" y="2349"/>
                    <a:pt x="634" y="2319"/>
                  </a:cubicBezTo>
                  <a:cubicBezTo>
                    <a:pt x="834" y="2186"/>
                    <a:pt x="968" y="1986"/>
                    <a:pt x="1068" y="1786"/>
                  </a:cubicBezTo>
                  <a:cubicBezTo>
                    <a:pt x="1101" y="1719"/>
                    <a:pt x="1101" y="1685"/>
                    <a:pt x="1068" y="1619"/>
                  </a:cubicBezTo>
                  <a:cubicBezTo>
                    <a:pt x="1059" y="1610"/>
                    <a:pt x="1048" y="1606"/>
                    <a:pt x="1035" y="1606"/>
                  </a:cubicBezTo>
                  <a:cubicBezTo>
                    <a:pt x="1001" y="1606"/>
                    <a:pt x="959" y="1637"/>
                    <a:pt x="935" y="1685"/>
                  </a:cubicBezTo>
                  <a:cubicBezTo>
                    <a:pt x="812" y="1956"/>
                    <a:pt x="617" y="2117"/>
                    <a:pt x="456" y="2117"/>
                  </a:cubicBezTo>
                  <a:cubicBezTo>
                    <a:pt x="398" y="2117"/>
                    <a:pt x="345" y="2096"/>
                    <a:pt x="301" y="2052"/>
                  </a:cubicBezTo>
                  <a:cubicBezTo>
                    <a:pt x="101" y="1752"/>
                    <a:pt x="101" y="1352"/>
                    <a:pt x="301" y="1052"/>
                  </a:cubicBezTo>
                  <a:cubicBezTo>
                    <a:pt x="434" y="785"/>
                    <a:pt x="601" y="651"/>
                    <a:pt x="768" y="618"/>
                  </a:cubicBezTo>
                  <a:lnTo>
                    <a:pt x="768" y="618"/>
                  </a:lnTo>
                  <a:lnTo>
                    <a:pt x="668" y="852"/>
                  </a:lnTo>
                  <a:cubicBezTo>
                    <a:pt x="640" y="906"/>
                    <a:pt x="658" y="960"/>
                    <a:pt x="683" y="960"/>
                  </a:cubicBezTo>
                  <a:cubicBezTo>
                    <a:pt x="689" y="960"/>
                    <a:pt x="695" y="958"/>
                    <a:pt x="701" y="952"/>
                  </a:cubicBezTo>
                  <a:lnTo>
                    <a:pt x="1101" y="718"/>
                  </a:lnTo>
                  <a:cubicBezTo>
                    <a:pt x="1135" y="685"/>
                    <a:pt x="1135" y="651"/>
                    <a:pt x="1135" y="585"/>
                  </a:cubicBezTo>
                  <a:lnTo>
                    <a:pt x="1101" y="51"/>
                  </a:lnTo>
                  <a:cubicBezTo>
                    <a:pt x="1101" y="18"/>
                    <a:pt x="1093" y="1"/>
                    <a:pt x="10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2200075" y="1780550"/>
              <a:ext cx="27550" cy="53525"/>
            </a:xfrm>
            <a:custGeom>
              <a:avLst/>
              <a:gdLst/>
              <a:ahLst/>
              <a:cxnLst/>
              <a:rect l="l" t="t" r="r" b="b"/>
              <a:pathLst>
                <a:path w="1102" h="2141" extrusionOk="0">
                  <a:moveTo>
                    <a:pt x="1015" y="1"/>
                  </a:moveTo>
                  <a:cubicBezTo>
                    <a:pt x="968" y="1"/>
                    <a:pt x="926" y="32"/>
                    <a:pt x="901" y="81"/>
                  </a:cubicBezTo>
                  <a:lnTo>
                    <a:pt x="568" y="848"/>
                  </a:lnTo>
                  <a:lnTo>
                    <a:pt x="201" y="514"/>
                  </a:lnTo>
                  <a:cubicBezTo>
                    <a:pt x="192" y="506"/>
                    <a:pt x="182" y="502"/>
                    <a:pt x="170" y="502"/>
                  </a:cubicBezTo>
                  <a:cubicBezTo>
                    <a:pt x="136" y="502"/>
                    <a:pt x="92" y="539"/>
                    <a:pt x="67" y="614"/>
                  </a:cubicBezTo>
                  <a:cubicBezTo>
                    <a:pt x="1" y="681"/>
                    <a:pt x="1" y="748"/>
                    <a:pt x="67" y="814"/>
                  </a:cubicBezTo>
                  <a:lnTo>
                    <a:pt x="401" y="1181"/>
                  </a:lnTo>
                  <a:lnTo>
                    <a:pt x="67" y="1882"/>
                  </a:lnTo>
                  <a:cubicBezTo>
                    <a:pt x="1" y="1949"/>
                    <a:pt x="1" y="2049"/>
                    <a:pt x="67" y="2115"/>
                  </a:cubicBezTo>
                  <a:cubicBezTo>
                    <a:pt x="67" y="2132"/>
                    <a:pt x="76" y="2140"/>
                    <a:pt x="88" y="2140"/>
                  </a:cubicBezTo>
                  <a:cubicBezTo>
                    <a:pt x="101" y="2140"/>
                    <a:pt x="117" y="2132"/>
                    <a:pt x="134" y="2115"/>
                  </a:cubicBezTo>
                  <a:cubicBezTo>
                    <a:pt x="167" y="2115"/>
                    <a:pt x="201" y="2082"/>
                    <a:pt x="201" y="2049"/>
                  </a:cubicBezTo>
                  <a:lnTo>
                    <a:pt x="568" y="1281"/>
                  </a:lnTo>
                  <a:lnTo>
                    <a:pt x="901" y="1615"/>
                  </a:lnTo>
                  <a:cubicBezTo>
                    <a:pt x="918" y="1632"/>
                    <a:pt x="935" y="1640"/>
                    <a:pt x="947" y="1640"/>
                  </a:cubicBezTo>
                  <a:cubicBezTo>
                    <a:pt x="960" y="1640"/>
                    <a:pt x="968" y="1632"/>
                    <a:pt x="968" y="1615"/>
                  </a:cubicBezTo>
                  <a:cubicBezTo>
                    <a:pt x="1001" y="1615"/>
                    <a:pt x="1035" y="1582"/>
                    <a:pt x="1068" y="1548"/>
                  </a:cubicBezTo>
                  <a:cubicBezTo>
                    <a:pt x="1101" y="1482"/>
                    <a:pt x="1101" y="1381"/>
                    <a:pt x="1068" y="1315"/>
                  </a:cubicBezTo>
                  <a:lnTo>
                    <a:pt x="701" y="981"/>
                  </a:lnTo>
                  <a:lnTo>
                    <a:pt x="1068" y="247"/>
                  </a:lnTo>
                  <a:cubicBezTo>
                    <a:pt x="1101" y="181"/>
                    <a:pt x="1101" y="81"/>
                    <a:pt x="1068" y="14"/>
                  </a:cubicBezTo>
                  <a:cubicBezTo>
                    <a:pt x="1050" y="5"/>
                    <a:pt x="1032" y="1"/>
                    <a:pt x="10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1991600" y="1174175"/>
              <a:ext cx="1406850" cy="864875"/>
            </a:xfrm>
            <a:custGeom>
              <a:avLst/>
              <a:gdLst/>
              <a:ahLst/>
              <a:cxnLst/>
              <a:rect l="l" t="t" r="r" b="b"/>
              <a:pathLst>
                <a:path w="56274" h="34595" extrusionOk="0">
                  <a:moveTo>
                    <a:pt x="55940" y="0"/>
                  </a:moveTo>
                  <a:cubicBezTo>
                    <a:pt x="55860" y="0"/>
                    <a:pt x="55769" y="27"/>
                    <a:pt x="55673" y="85"/>
                  </a:cubicBezTo>
                  <a:lnTo>
                    <a:pt x="601" y="31841"/>
                  </a:lnTo>
                  <a:cubicBezTo>
                    <a:pt x="234" y="32074"/>
                    <a:pt x="0" y="32475"/>
                    <a:pt x="0" y="32908"/>
                  </a:cubicBezTo>
                  <a:lnTo>
                    <a:pt x="0" y="34143"/>
                  </a:lnTo>
                  <a:cubicBezTo>
                    <a:pt x="0" y="34428"/>
                    <a:pt x="136" y="34594"/>
                    <a:pt x="334" y="34594"/>
                  </a:cubicBezTo>
                  <a:cubicBezTo>
                    <a:pt x="414" y="34594"/>
                    <a:pt x="505" y="34567"/>
                    <a:pt x="601" y="34510"/>
                  </a:cubicBezTo>
                  <a:lnTo>
                    <a:pt x="55673" y="2753"/>
                  </a:lnTo>
                  <a:cubicBezTo>
                    <a:pt x="56040" y="2520"/>
                    <a:pt x="56274" y="2120"/>
                    <a:pt x="56274" y="1686"/>
                  </a:cubicBezTo>
                  <a:lnTo>
                    <a:pt x="56274" y="452"/>
                  </a:lnTo>
                  <a:cubicBezTo>
                    <a:pt x="56274" y="167"/>
                    <a:pt x="56138" y="0"/>
                    <a:pt x="55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3351725" y="1187950"/>
              <a:ext cx="42550" cy="58400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3410950" y="11395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3410950" y="1163000"/>
              <a:ext cx="54950" cy="33325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3410950" y="11862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1879850" y="2105975"/>
              <a:ext cx="146800" cy="108400"/>
            </a:xfrm>
            <a:custGeom>
              <a:avLst/>
              <a:gdLst/>
              <a:ahLst/>
              <a:cxnLst/>
              <a:rect l="l" t="t" r="r" b="b"/>
              <a:pathLst>
                <a:path w="5872" h="4336" extrusionOk="0">
                  <a:moveTo>
                    <a:pt x="5669" y="0"/>
                  </a:moveTo>
                  <a:cubicBezTo>
                    <a:pt x="5627" y="0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5"/>
                    <a:pt x="34" y="3409"/>
                    <a:pt x="0" y="3642"/>
                  </a:cubicBezTo>
                  <a:lnTo>
                    <a:pt x="0" y="4076"/>
                  </a:lnTo>
                  <a:cubicBezTo>
                    <a:pt x="0" y="4238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6"/>
                  </a:cubicBezTo>
                  <a:lnTo>
                    <a:pt x="5538" y="1307"/>
                  </a:lnTo>
                  <a:cubicBezTo>
                    <a:pt x="5738" y="1174"/>
                    <a:pt x="5871" y="940"/>
                    <a:pt x="5871" y="707"/>
                  </a:cubicBezTo>
                  <a:lnTo>
                    <a:pt x="5871" y="240"/>
                  </a:lnTo>
                  <a:cubicBezTo>
                    <a:pt x="5871" y="93"/>
                    <a:pt x="5782" y="0"/>
                    <a:pt x="56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1826475" y="220635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1"/>
                  </a:cubicBezTo>
                  <a:lnTo>
                    <a:pt x="334" y="261"/>
                  </a:lnTo>
                  <a:cubicBezTo>
                    <a:pt x="134" y="394"/>
                    <a:pt x="1" y="628"/>
                    <a:pt x="1" y="861"/>
                  </a:cubicBezTo>
                  <a:lnTo>
                    <a:pt x="1" y="1328"/>
                  </a:lnTo>
                  <a:cubicBezTo>
                    <a:pt x="1" y="1475"/>
                    <a:pt x="72" y="1568"/>
                    <a:pt x="189" y="1568"/>
                  </a:cubicBezTo>
                  <a:cubicBezTo>
                    <a:pt x="232" y="1568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2"/>
                    <a:pt x="1035" y="928"/>
                    <a:pt x="1068" y="695"/>
                  </a:cubicBezTo>
                  <a:lnTo>
                    <a:pt x="1068" y="261"/>
                  </a:lnTo>
                  <a:cubicBezTo>
                    <a:pt x="1068" y="99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1879850" y="2168375"/>
              <a:ext cx="146800" cy="108025"/>
            </a:xfrm>
            <a:custGeom>
              <a:avLst/>
              <a:gdLst/>
              <a:ahLst/>
              <a:cxnLst/>
              <a:rect l="l" t="t" r="r" b="b"/>
              <a:pathLst>
                <a:path w="5872" h="4321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2"/>
                  </a:lnTo>
                  <a:cubicBezTo>
                    <a:pt x="0" y="4228"/>
                    <a:pt x="90" y="4321"/>
                    <a:pt x="216" y="4321"/>
                  </a:cubicBezTo>
                  <a:cubicBezTo>
                    <a:pt x="262" y="4321"/>
                    <a:pt x="314" y="4308"/>
                    <a:pt x="367" y="4282"/>
                  </a:cubicBezTo>
                  <a:lnTo>
                    <a:pt x="5538" y="1280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1826475" y="2268575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1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2"/>
                    <a:pt x="183" y="1562"/>
                  </a:cubicBezTo>
                  <a:cubicBezTo>
                    <a:pt x="228" y="1562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1879850" y="2230525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90" y="0"/>
                  </a:moveTo>
                  <a:cubicBezTo>
                    <a:pt x="5642" y="0"/>
                    <a:pt x="5590" y="19"/>
                    <a:pt x="5538" y="61"/>
                  </a:cubicBezTo>
                  <a:lnTo>
                    <a:pt x="367" y="3030"/>
                  </a:lnTo>
                  <a:cubicBezTo>
                    <a:pt x="134" y="3163"/>
                    <a:pt x="34" y="3397"/>
                    <a:pt x="0" y="3630"/>
                  </a:cubicBezTo>
                  <a:lnTo>
                    <a:pt x="0" y="4097"/>
                  </a:lnTo>
                  <a:cubicBezTo>
                    <a:pt x="0" y="4244"/>
                    <a:pt x="90" y="4337"/>
                    <a:pt x="216" y="4337"/>
                  </a:cubicBezTo>
                  <a:cubicBezTo>
                    <a:pt x="262" y="4337"/>
                    <a:pt x="314" y="4324"/>
                    <a:pt x="367" y="4297"/>
                  </a:cubicBezTo>
                  <a:lnTo>
                    <a:pt x="5538" y="1295"/>
                  </a:lnTo>
                  <a:cubicBezTo>
                    <a:pt x="5738" y="1162"/>
                    <a:pt x="5871" y="928"/>
                    <a:pt x="5871" y="695"/>
                  </a:cubicBezTo>
                  <a:lnTo>
                    <a:pt x="5871" y="228"/>
                  </a:lnTo>
                  <a:cubicBezTo>
                    <a:pt x="5871" y="91"/>
                    <a:pt x="5793" y="0"/>
                    <a:pt x="56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1826475" y="2330975"/>
              <a:ext cx="26700" cy="38825"/>
            </a:xfrm>
            <a:custGeom>
              <a:avLst/>
              <a:gdLst/>
              <a:ahLst/>
              <a:cxnLst/>
              <a:rect l="l" t="t" r="r" b="b"/>
              <a:pathLst>
                <a:path w="1068" h="1553" extrusionOk="0">
                  <a:moveTo>
                    <a:pt x="880" y="1"/>
                  </a:moveTo>
                  <a:cubicBezTo>
                    <a:pt x="834" y="1"/>
                    <a:pt x="784" y="16"/>
                    <a:pt x="734" y="46"/>
                  </a:cubicBezTo>
                  <a:lnTo>
                    <a:pt x="334" y="279"/>
                  </a:lnTo>
                  <a:cubicBezTo>
                    <a:pt x="134" y="413"/>
                    <a:pt x="1" y="613"/>
                    <a:pt x="1" y="880"/>
                  </a:cubicBezTo>
                  <a:lnTo>
                    <a:pt x="1" y="1314"/>
                  </a:lnTo>
                  <a:cubicBezTo>
                    <a:pt x="1" y="1460"/>
                    <a:pt x="72" y="1553"/>
                    <a:pt x="189" y="1553"/>
                  </a:cubicBezTo>
                  <a:cubicBezTo>
                    <a:pt x="232" y="1553"/>
                    <a:pt x="280" y="1540"/>
                    <a:pt x="334" y="1514"/>
                  </a:cubicBezTo>
                  <a:lnTo>
                    <a:pt x="734" y="1280"/>
                  </a:lnTo>
                  <a:cubicBezTo>
                    <a:pt x="935" y="1147"/>
                    <a:pt x="1035" y="947"/>
                    <a:pt x="1068" y="680"/>
                  </a:cubicBezTo>
                  <a:lnTo>
                    <a:pt x="1068" y="246"/>
                  </a:lnTo>
                  <a:cubicBezTo>
                    <a:pt x="1068" y="83"/>
                    <a:pt x="986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1879850" y="2291800"/>
              <a:ext cx="146800" cy="108175"/>
            </a:xfrm>
            <a:custGeom>
              <a:avLst/>
              <a:gdLst/>
              <a:ahLst/>
              <a:cxnLst/>
              <a:rect l="l" t="t" r="r" b="b"/>
              <a:pathLst>
                <a:path w="5872" h="4327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1"/>
                  </a:lnTo>
                  <a:cubicBezTo>
                    <a:pt x="0" y="4245"/>
                    <a:pt x="82" y="4327"/>
                    <a:pt x="200" y="4327"/>
                  </a:cubicBezTo>
                  <a:cubicBezTo>
                    <a:pt x="250" y="4327"/>
                    <a:pt x="307" y="4312"/>
                    <a:pt x="367" y="4282"/>
                  </a:cubicBezTo>
                  <a:lnTo>
                    <a:pt x="5538" y="1279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1826475" y="2392000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0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1"/>
                    <a:pt x="183" y="1561"/>
                  </a:cubicBezTo>
                  <a:cubicBezTo>
                    <a:pt x="228" y="1561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1879850" y="2350300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69" y="1"/>
                  </a:moveTo>
                  <a:cubicBezTo>
                    <a:pt x="5627" y="1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6"/>
                    <a:pt x="34" y="3409"/>
                    <a:pt x="0" y="3643"/>
                  </a:cubicBezTo>
                  <a:lnTo>
                    <a:pt x="0" y="4076"/>
                  </a:lnTo>
                  <a:cubicBezTo>
                    <a:pt x="0" y="4239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7"/>
                  </a:cubicBezTo>
                  <a:lnTo>
                    <a:pt x="5538" y="1308"/>
                  </a:lnTo>
                  <a:cubicBezTo>
                    <a:pt x="5738" y="1174"/>
                    <a:pt x="5871" y="941"/>
                    <a:pt x="5871" y="707"/>
                  </a:cubicBezTo>
                  <a:lnTo>
                    <a:pt x="5871" y="240"/>
                  </a:lnTo>
                  <a:cubicBezTo>
                    <a:pt x="5871" y="94"/>
                    <a:pt x="5782" y="1"/>
                    <a:pt x="5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1826475" y="245070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0"/>
                  </a:cubicBezTo>
                  <a:lnTo>
                    <a:pt x="334" y="261"/>
                  </a:lnTo>
                  <a:cubicBezTo>
                    <a:pt x="134" y="394"/>
                    <a:pt x="1" y="627"/>
                    <a:pt x="1" y="861"/>
                  </a:cubicBezTo>
                  <a:lnTo>
                    <a:pt x="1" y="1328"/>
                  </a:lnTo>
                  <a:cubicBezTo>
                    <a:pt x="1" y="1474"/>
                    <a:pt x="72" y="1567"/>
                    <a:pt x="189" y="1567"/>
                  </a:cubicBezTo>
                  <a:cubicBezTo>
                    <a:pt x="232" y="1567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1"/>
                    <a:pt x="1035" y="928"/>
                    <a:pt x="1068" y="694"/>
                  </a:cubicBezTo>
                  <a:lnTo>
                    <a:pt x="1068" y="261"/>
                  </a:lnTo>
                  <a:cubicBezTo>
                    <a:pt x="1068" y="98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060800" y="2043575"/>
              <a:ext cx="10050" cy="833125"/>
            </a:xfrm>
            <a:custGeom>
              <a:avLst/>
              <a:gdLst/>
              <a:ahLst/>
              <a:cxnLst/>
              <a:rect l="l" t="t" r="r" b="b"/>
              <a:pathLst>
                <a:path w="402" h="3332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lnTo>
                    <a:pt x="1" y="33124"/>
                  </a:lnTo>
                  <a:cubicBezTo>
                    <a:pt x="1" y="33224"/>
                    <a:pt x="101" y="33324"/>
                    <a:pt x="201" y="33324"/>
                  </a:cubicBezTo>
                  <a:cubicBezTo>
                    <a:pt x="301" y="33324"/>
                    <a:pt x="401" y="33224"/>
                    <a:pt x="401" y="33124"/>
                  </a:cubicBezTo>
                  <a:lnTo>
                    <a:pt x="401" y="201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2145025" y="2090900"/>
              <a:ext cx="95950" cy="123350"/>
            </a:xfrm>
            <a:custGeom>
              <a:avLst/>
              <a:gdLst/>
              <a:ahLst/>
              <a:cxnLst/>
              <a:rect l="l" t="t" r="r" b="b"/>
              <a:pathLst>
                <a:path w="3838" h="4934" extrusionOk="0">
                  <a:moveTo>
                    <a:pt x="2771" y="1"/>
                  </a:moveTo>
                  <a:cubicBezTo>
                    <a:pt x="2511" y="1"/>
                    <a:pt x="2217" y="89"/>
                    <a:pt x="1902" y="276"/>
                  </a:cubicBezTo>
                  <a:cubicBezTo>
                    <a:pt x="768" y="1009"/>
                    <a:pt x="68" y="2244"/>
                    <a:pt x="1" y="3578"/>
                  </a:cubicBezTo>
                  <a:cubicBezTo>
                    <a:pt x="1" y="4433"/>
                    <a:pt x="424" y="4933"/>
                    <a:pt x="1053" y="4933"/>
                  </a:cubicBezTo>
                  <a:cubicBezTo>
                    <a:pt x="1307" y="4933"/>
                    <a:pt x="1595" y="4852"/>
                    <a:pt x="1902" y="4679"/>
                  </a:cubicBezTo>
                  <a:cubicBezTo>
                    <a:pt x="3036" y="3945"/>
                    <a:pt x="3737" y="2711"/>
                    <a:pt x="3837" y="1376"/>
                  </a:cubicBezTo>
                  <a:cubicBezTo>
                    <a:pt x="3813" y="506"/>
                    <a:pt x="3392" y="1"/>
                    <a:pt x="27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177550" y="2111650"/>
              <a:ext cx="29600" cy="34525"/>
            </a:xfrm>
            <a:custGeom>
              <a:avLst/>
              <a:gdLst/>
              <a:ahLst/>
              <a:cxnLst/>
              <a:rect l="l" t="t" r="r" b="b"/>
              <a:pathLst>
                <a:path w="1184" h="1381" extrusionOk="0">
                  <a:moveTo>
                    <a:pt x="769" y="0"/>
                  </a:moveTo>
                  <a:cubicBezTo>
                    <a:pt x="689" y="0"/>
                    <a:pt x="607" y="25"/>
                    <a:pt x="535" y="79"/>
                  </a:cubicBezTo>
                  <a:cubicBezTo>
                    <a:pt x="234" y="280"/>
                    <a:pt x="68" y="580"/>
                    <a:pt x="34" y="947"/>
                  </a:cubicBezTo>
                  <a:cubicBezTo>
                    <a:pt x="1" y="1080"/>
                    <a:pt x="101" y="1247"/>
                    <a:pt x="201" y="1314"/>
                  </a:cubicBezTo>
                  <a:cubicBezTo>
                    <a:pt x="268" y="1347"/>
                    <a:pt x="334" y="1380"/>
                    <a:pt x="401" y="1380"/>
                  </a:cubicBezTo>
                  <a:cubicBezTo>
                    <a:pt x="468" y="1380"/>
                    <a:pt x="568" y="1347"/>
                    <a:pt x="635" y="1314"/>
                  </a:cubicBezTo>
                  <a:cubicBezTo>
                    <a:pt x="935" y="1113"/>
                    <a:pt x="1135" y="780"/>
                    <a:pt x="1135" y="446"/>
                  </a:cubicBezTo>
                  <a:cubicBezTo>
                    <a:pt x="1184" y="179"/>
                    <a:pt x="984" y="0"/>
                    <a:pt x="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2166725" y="2147700"/>
              <a:ext cx="53400" cy="51300"/>
            </a:xfrm>
            <a:custGeom>
              <a:avLst/>
              <a:gdLst/>
              <a:ahLst/>
              <a:cxnLst/>
              <a:rect l="l" t="t" r="r" b="b"/>
              <a:pathLst>
                <a:path w="2136" h="2052" extrusionOk="0">
                  <a:moveTo>
                    <a:pt x="1493" y="0"/>
                  </a:moveTo>
                  <a:cubicBezTo>
                    <a:pt x="1368" y="0"/>
                    <a:pt x="1242" y="34"/>
                    <a:pt x="1134" y="105"/>
                  </a:cubicBezTo>
                  <a:lnTo>
                    <a:pt x="868" y="272"/>
                  </a:lnTo>
                  <a:cubicBezTo>
                    <a:pt x="334" y="605"/>
                    <a:pt x="34" y="1173"/>
                    <a:pt x="0" y="1773"/>
                  </a:cubicBezTo>
                  <a:lnTo>
                    <a:pt x="0" y="1973"/>
                  </a:lnTo>
                  <a:cubicBezTo>
                    <a:pt x="129" y="2024"/>
                    <a:pt x="267" y="2051"/>
                    <a:pt x="406" y="2051"/>
                  </a:cubicBezTo>
                  <a:cubicBezTo>
                    <a:pt x="627" y="2051"/>
                    <a:pt x="850" y="1983"/>
                    <a:pt x="1034" y="1840"/>
                  </a:cubicBezTo>
                  <a:cubicBezTo>
                    <a:pt x="1468" y="1573"/>
                    <a:pt x="1835" y="1206"/>
                    <a:pt x="2102" y="772"/>
                  </a:cubicBezTo>
                  <a:lnTo>
                    <a:pt x="2102" y="706"/>
                  </a:lnTo>
                  <a:cubicBezTo>
                    <a:pt x="2135" y="472"/>
                    <a:pt x="2002" y="205"/>
                    <a:pt x="1802" y="72"/>
                  </a:cubicBezTo>
                  <a:cubicBezTo>
                    <a:pt x="1709" y="25"/>
                    <a:pt x="1601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2274300" y="1935375"/>
              <a:ext cx="236025" cy="163925"/>
            </a:xfrm>
            <a:custGeom>
              <a:avLst/>
              <a:gdLst/>
              <a:ahLst/>
              <a:cxnLst/>
              <a:rect l="l" t="t" r="r" b="b"/>
              <a:pathLst>
                <a:path w="9441" h="6557" extrusionOk="0">
                  <a:moveTo>
                    <a:pt x="9010" y="0"/>
                  </a:moveTo>
                  <a:cubicBezTo>
                    <a:pt x="8891" y="0"/>
                    <a:pt x="8754" y="41"/>
                    <a:pt x="8606" y="125"/>
                  </a:cubicBezTo>
                  <a:lnTo>
                    <a:pt x="834" y="4629"/>
                  </a:lnTo>
                  <a:cubicBezTo>
                    <a:pt x="334" y="4929"/>
                    <a:pt x="34" y="5429"/>
                    <a:pt x="0" y="6030"/>
                  </a:cubicBezTo>
                  <a:cubicBezTo>
                    <a:pt x="0" y="6370"/>
                    <a:pt x="170" y="6556"/>
                    <a:pt x="426" y="6556"/>
                  </a:cubicBezTo>
                  <a:cubicBezTo>
                    <a:pt x="546" y="6556"/>
                    <a:pt x="685" y="6515"/>
                    <a:pt x="834" y="6430"/>
                  </a:cubicBezTo>
                  <a:lnTo>
                    <a:pt x="8606" y="1927"/>
                  </a:lnTo>
                  <a:cubicBezTo>
                    <a:pt x="9107" y="1626"/>
                    <a:pt x="9407" y="1126"/>
                    <a:pt x="9440" y="559"/>
                  </a:cubicBezTo>
                  <a:cubicBezTo>
                    <a:pt x="9440" y="194"/>
                    <a:pt x="9268" y="0"/>
                    <a:pt x="9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2274300" y="2065450"/>
              <a:ext cx="121775" cy="85525"/>
            </a:xfrm>
            <a:custGeom>
              <a:avLst/>
              <a:gdLst/>
              <a:ahLst/>
              <a:cxnLst/>
              <a:rect l="l" t="t" r="r" b="b"/>
              <a:pathLst>
                <a:path w="4871" h="3421" extrusionOk="0">
                  <a:moveTo>
                    <a:pt x="4644" y="1"/>
                  </a:moveTo>
                  <a:cubicBezTo>
                    <a:pt x="4590" y="1"/>
                    <a:pt x="4530" y="20"/>
                    <a:pt x="4470" y="59"/>
                  </a:cubicBezTo>
                  <a:lnTo>
                    <a:pt x="434" y="2394"/>
                  </a:lnTo>
                  <a:cubicBezTo>
                    <a:pt x="167" y="2561"/>
                    <a:pt x="0" y="2828"/>
                    <a:pt x="0" y="3128"/>
                  </a:cubicBezTo>
                  <a:cubicBezTo>
                    <a:pt x="0" y="3315"/>
                    <a:pt x="99" y="3421"/>
                    <a:pt x="238" y="3421"/>
                  </a:cubicBezTo>
                  <a:cubicBezTo>
                    <a:pt x="298" y="3421"/>
                    <a:pt x="364" y="3402"/>
                    <a:pt x="434" y="3362"/>
                  </a:cubicBezTo>
                  <a:lnTo>
                    <a:pt x="4470" y="1027"/>
                  </a:lnTo>
                  <a:cubicBezTo>
                    <a:pt x="4704" y="860"/>
                    <a:pt x="4870" y="593"/>
                    <a:pt x="4870" y="293"/>
                  </a:cubicBezTo>
                  <a:cubicBezTo>
                    <a:pt x="4870" y="106"/>
                    <a:pt x="4772" y="1"/>
                    <a:pt x="46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2145025" y="1566075"/>
              <a:ext cx="788100" cy="482175"/>
            </a:xfrm>
            <a:custGeom>
              <a:avLst/>
              <a:gdLst/>
              <a:ahLst/>
              <a:cxnLst/>
              <a:rect l="l" t="t" r="r" b="b"/>
              <a:pathLst>
                <a:path w="31524" h="19287" extrusionOk="0">
                  <a:moveTo>
                    <a:pt x="31082" y="1"/>
                  </a:moveTo>
                  <a:cubicBezTo>
                    <a:pt x="30966" y="1"/>
                    <a:pt x="30832" y="39"/>
                    <a:pt x="30690" y="120"/>
                  </a:cubicBezTo>
                  <a:lnTo>
                    <a:pt x="835" y="17366"/>
                  </a:lnTo>
                  <a:cubicBezTo>
                    <a:pt x="335" y="17666"/>
                    <a:pt x="34" y="18166"/>
                    <a:pt x="1" y="18767"/>
                  </a:cubicBezTo>
                  <a:cubicBezTo>
                    <a:pt x="1" y="19091"/>
                    <a:pt x="178" y="19287"/>
                    <a:pt x="442" y="19287"/>
                  </a:cubicBezTo>
                  <a:cubicBezTo>
                    <a:pt x="559" y="19287"/>
                    <a:pt x="692" y="19249"/>
                    <a:pt x="835" y="19167"/>
                  </a:cubicBezTo>
                  <a:lnTo>
                    <a:pt x="30690" y="1921"/>
                  </a:lnTo>
                  <a:cubicBezTo>
                    <a:pt x="31157" y="1621"/>
                    <a:pt x="31490" y="1121"/>
                    <a:pt x="31523" y="520"/>
                  </a:cubicBezTo>
                  <a:cubicBezTo>
                    <a:pt x="31523" y="196"/>
                    <a:pt x="31347" y="1"/>
                    <a:pt x="31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5897325" y="2899825"/>
              <a:ext cx="128000" cy="26075"/>
            </a:xfrm>
            <a:custGeom>
              <a:avLst/>
              <a:gdLst/>
              <a:ahLst/>
              <a:cxnLst/>
              <a:rect l="l" t="t" r="r" b="b"/>
              <a:pathLst>
                <a:path w="5120" h="1043" extrusionOk="0">
                  <a:moveTo>
                    <a:pt x="1865" y="1"/>
                  </a:moveTo>
                  <a:cubicBezTo>
                    <a:pt x="1320" y="1"/>
                    <a:pt x="746" y="76"/>
                    <a:pt x="183" y="275"/>
                  </a:cubicBezTo>
                  <a:cubicBezTo>
                    <a:pt x="1" y="305"/>
                    <a:pt x="95" y="584"/>
                    <a:pt x="239" y="584"/>
                  </a:cubicBezTo>
                  <a:cubicBezTo>
                    <a:pt x="253" y="584"/>
                    <a:pt x="268" y="581"/>
                    <a:pt x="283" y="575"/>
                  </a:cubicBezTo>
                  <a:cubicBezTo>
                    <a:pt x="798" y="390"/>
                    <a:pt x="1329" y="320"/>
                    <a:pt x="1838" y="320"/>
                  </a:cubicBezTo>
                  <a:cubicBezTo>
                    <a:pt x="3439" y="320"/>
                    <a:pt x="4828" y="1017"/>
                    <a:pt x="4853" y="1042"/>
                  </a:cubicBezTo>
                  <a:lnTo>
                    <a:pt x="4920" y="1042"/>
                  </a:lnTo>
                  <a:cubicBezTo>
                    <a:pt x="4986" y="1042"/>
                    <a:pt x="5053" y="1009"/>
                    <a:pt x="5086" y="976"/>
                  </a:cubicBezTo>
                  <a:cubicBezTo>
                    <a:pt x="5120" y="876"/>
                    <a:pt x="5086" y="775"/>
                    <a:pt x="4986" y="742"/>
                  </a:cubicBezTo>
                  <a:cubicBezTo>
                    <a:pt x="4911" y="692"/>
                    <a:pt x="3516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5871000" y="2815175"/>
              <a:ext cx="39250" cy="126350"/>
            </a:xfrm>
            <a:custGeom>
              <a:avLst/>
              <a:gdLst/>
              <a:ahLst/>
              <a:cxnLst/>
              <a:rect l="l" t="t" r="r" b="b"/>
              <a:pathLst>
                <a:path w="1570" h="5054" extrusionOk="0">
                  <a:moveTo>
                    <a:pt x="228" y="0"/>
                  </a:moveTo>
                  <a:cubicBezTo>
                    <a:pt x="115" y="0"/>
                    <a:pt x="1" y="113"/>
                    <a:pt x="68" y="225"/>
                  </a:cubicBezTo>
                  <a:cubicBezTo>
                    <a:pt x="1169" y="2227"/>
                    <a:pt x="402" y="4795"/>
                    <a:pt x="402" y="4829"/>
                  </a:cubicBezTo>
                  <a:cubicBezTo>
                    <a:pt x="402" y="4862"/>
                    <a:pt x="402" y="4895"/>
                    <a:pt x="402" y="4929"/>
                  </a:cubicBezTo>
                  <a:cubicBezTo>
                    <a:pt x="419" y="5012"/>
                    <a:pt x="485" y="5054"/>
                    <a:pt x="556" y="5054"/>
                  </a:cubicBezTo>
                  <a:cubicBezTo>
                    <a:pt x="627" y="5054"/>
                    <a:pt x="702" y="5012"/>
                    <a:pt x="736" y="4929"/>
                  </a:cubicBezTo>
                  <a:cubicBezTo>
                    <a:pt x="769" y="4795"/>
                    <a:pt x="1570" y="2193"/>
                    <a:pt x="369" y="92"/>
                  </a:cubicBezTo>
                  <a:cubicBezTo>
                    <a:pt x="336" y="27"/>
                    <a:pt x="282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2018275" y="3287375"/>
              <a:ext cx="1819650" cy="1048275"/>
            </a:xfrm>
            <a:custGeom>
              <a:avLst/>
              <a:gdLst/>
              <a:ahLst/>
              <a:cxnLst/>
              <a:rect l="l" t="t" r="r" b="b"/>
              <a:pathLst>
                <a:path w="72786" h="41931" extrusionOk="0">
                  <a:moveTo>
                    <a:pt x="40494" y="3215"/>
                  </a:moveTo>
                  <a:cubicBezTo>
                    <a:pt x="40685" y="3215"/>
                    <a:pt x="40874" y="3284"/>
                    <a:pt x="41030" y="3420"/>
                  </a:cubicBezTo>
                  <a:lnTo>
                    <a:pt x="67182" y="18497"/>
                  </a:lnTo>
                  <a:cubicBezTo>
                    <a:pt x="67482" y="18597"/>
                    <a:pt x="67482" y="19031"/>
                    <a:pt x="67182" y="19164"/>
                  </a:cubicBezTo>
                  <a:lnTo>
                    <a:pt x="33191" y="38745"/>
                  </a:lnTo>
                  <a:cubicBezTo>
                    <a:pt x="33024" y="38828"/>
                    <a:pt x="32832" y="38870"/>
                    <a:pt x="32641" y="38870"/>
                  </a:cubicBezTo>
                  <a:cubicBezTo>
                    <a:pt x="32449" y="38870"/>
                    <a:pt x="32257" y="38828"/>
                    <a:pt x="32090" y="38745"/>
                  </a:cubicBezTo>
                  <a:lnTo>
                    <a:pt x="5938" y="23668"/>
                  </a:lnTo>
                  <a:cubicBezTo>
                    <a:pt x="5605" y="23534"/>
                    <a:pt x="5605" y="23101"/>
                    <a:pt x="5938" y="23000"/>
                  </a:cubicBezTo>
                  <a:lnTo>
                    <a:pt x="40096" y="3320"/>
                  </a:lnTo>
                  <a:cubicBezTo>
                    <a:pt x="40221" y="3250"/>
                    <a:pt x="40358" y="3215"/>
                    <a:pt x="40494" y="3215"/>
                  </a:cubicBezTo>
                  <a:close/>
                  <a:moveTo>
                    <a:pt x="43699" y="1"/>
                  </a:moveTo>
                  <a:cubicBezTo>
                    <a:pt x="43473" y="1"/>
                    <a:pt x="43248" y="51"/>
                    <a:pt x="43031" y="151"/>
                  </a:cubicBezTo>
                  <a:lnTo>
                    <a:pt x="334" y="24835"/>
                  </a:lnTo>
                  <a:cubicBezTo>
                    <a:pt x="1" y="24969"/>
                    <a:pt x="1" y="25436"/>
                    <a:pt x="334" y="25569"/>
                  </a:cubicBezTo>
                  <a:lnTo>
                    <a:pt x="28421" y="41781"/>
                  </a:lnTo>
                  <a:cubicBezTo>
                    <a:pt x="28638" y="41881"/>
                    <a:pt x="28863" y="41931"/>
                    <a:pt x="29088" y="41931"/>
                  </a:cubicBezTo>
                  <a:cubicBezTo>
                    <a:pt x="29313" y="41931"/>
                    <a:pt x="29538" y="41881"/>
                    <a:pt x="29755" y="41781"/>
                  </a:cubicBezTo>
                  <a:lnTo>
                    <a:pt x="72452" y="17130"/>
                  </a:lnTo>
                  <a:cubicBezTo>
                    <a:pt x="72786" y="16963"/>
                    <a:pt x="72786" y="16529"/>
                    <a:pt x="72452" y="16362"/>
                  </a:cubicBezTo>
                  <a:lnTo>
                    <a:pt x="44366" y="151"/>
                  </a:lnTo>
                  <a:cubicBezTo>
                    <a:pt x="44149" y="51"/>
                    <a:pt x="43924" y="1"/>
                    <a:pt x="436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2387700" y="4073575"/>
              <a:ext cx="94275" cy="59025"/>
            </a:xfrm>
            <a:custGeom>
              <a:avLst/>
              <a:gdLst/>
              <a:ahLst/>
              <a:cxnLst/>
              <a:rect l="l" t="t" r="r" b="b"/>
              <a:pathLst>
                <a:path w="3771" h="2361" extrusionOk="0">
                  <a:moveTo>
                    <a:pt x="2022" y="419"/>
                  </a:moveTo>
                  <a:cubicBezTo>
                    <a:pt x="2363" y="419"/>
                    <a:pt x="2679" y="514"/>
                    <a:pt x="2970" y="659"/>
                  </a:cubicBezTo>
                  <a:cubicBezTo>
                    <a:pt x="3237" y="826"/>
                    <a:pt x="3370" y="993"/>
                    <a:pt x="3370" y="1193"/>
                  </a:cubicBezTo>
                  <a:cubicBezTo>
                    <a:pt x="3370" y="1359"/>
                    <a:pt x="3237" y="1526"/>
                    <a:pt x="2970" y="1693"/>
                  </a:cubicBezTo>
                  <a:cubicBezTo>
                    <a:pt x="2619" y="1860"/>
                    <a:pt x="2244" y="1943"/>
                    <a:pt x="1873" y="1943"/>
                  </a:cubicBezTo>
                  <a:cubicBezTo>
                    <a:pt x="1502" y="1943"/>
                    <a:pt x="1135" y="1860"/>
                    <a:pt x="801" y="1693"/>
                  </a:cubicBezTo>
                  <a:cubicBezTo>
                    <a:pt x="535" y="1526"/>
                    <a:pt x="401" y="1359"/>
                    <a:pt x="401" y="1193"/>
                  </a:cubicBezTo>
                  <a:cubicBezTo>
                    <a:pt x="401" y="993"/>
                    <a:pt x="535" y="826"/>
                    <a:pt x="801" y="659"/>
                  </a:cubicBezTo>
                  <a:cubicBezTo>
                    <a:pt x="1092" y="514"/>
                    <a:pt x="1408" y="419"/>
                    <a:pt x="1727" y="419"/>
                  </a:cubicBezTo>
                  <a:cubicBezTo>
                    <a:pt x="1774" y="419"/>
                    <a:pt x="1821" y="421"/>
                    <a:pt x="1869" y="425"/>
                  </a:cubicBezTo>
                  <a:cubicBezTo>
                    <a:pt x="1921" y="421"/>
                    <a:pt x="1972" y="419"/>
                    <a:pt x="2022" y="419"/>
                  </a:cubicBezTo>
                  <a:close/>
                  <a:moveTo>
                    <a:pt x="1886" y="0"/>
                  </a:moveTo>
                  <a:cubicBezTo>
                    <a:pt x="1444" y="0"/>
                    <a:pt x="1002" y="109"/>
                    <a:pt x="601" y="325"/>
                  </a:cubicBezTo>
                  <a:cubicBezTo>
                    <a:pt x="234" y="459"/>
                    <a:pt x="1" y="792"/>
                    <a:pt x="1" y="1193"/>
                  </a:cubicBezTo>
                  <a:cubicBezTo>
                    <a:pt x="1" y="1560"/>
                    <a:pt x="234" y="1893"/>
                    <a:pt x="601" y="2060"/>
                  </a:cubicBezTo>
                  <a:cubicBezTo>
                    <a:pt x="968" y="2260"/>
                    <a:pt x="1435" y="2360"/>
                    <a:pt x="1869" y="2360"/>
                  </a:cubicBezTo>
                  <a:cubicBezTo>
                    <a:pt x="2336" y="2360"/>
                    <a:pt x="2770" y="2260"/>
                    <a:pt x="3170" y="2060"/>
                  </a:cubicBezTo>
                  <a:cubicBezTo>
                    <a:pt x="3537" y="1893"/>
                    <a:pt x="3737" y="1560"/>
                    <a:pt x="3770" y="1193"/>
                  </a:cubicBezTo>
                  <a:cubicBezTo>
                    <a:pt x="3737" y="792"/>
                    <a:pt x="3537" y="459"/>
                    <a:pt x="3170" y="325"/>
                  </a:cubicBezTo>
                  <a:cubicBezTo>
                    <a:pt x="2770" y="109"/>
                    <a:pt x="2328" y="0"/>
                    <a:pt x="188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2745475" y="3698100"/>
              <a:ext cx="1100800" cy="716350"/>
            </a:xfrm>
            <a:custGeom>
              <a:avLst/>
              <a:gdLst/>
              <a:ahLst/>
              <a:cxnLst/>
              <a:rect l="l" t="t" r="r" b="b"/>
              <a:pathLst>
                <a:path w="44032" h="28654" extrusionOk="0">
                  <a:moveTo>
                    <a:pt x="43464" y="0"/>
                  </a:moveTo>
                  <a:lnTo>
                    <a:pt x="43464" y="0"/>
                  </a:lnTo>
                  <a:cubicBezTo>
                    <a:pt x="43731" y="200"/>
                    <a:pt x="43698" y="500"/>
                    <a:pt x="43364" y="701"/>
                  </a:cubicBezTo>
                  <a:lnTo>
                    <a:pt x="667" y="25385"/>
                  </a:lnTo>
                  <a:cubicBezTo>
                    <a:pt x="534" y="25452"/>
                    <a:pt x="400" y="25485"/>
                    <a:pt x="267" y="25518"/>
                  </a:cubicBezTo>
                  <a:lnTo>
                    <a:pt x="0" y="25518"/>
                  </a:lnTo>
                  <a:lnTo>
                    <a:pt x="0" y="28654"/>
                  </a:lnTo>
                  <a:lnTo>
                    <a:pt x="167" y="28654"/>
                  </a:lnTo>
                  <a:cubicBezTo>
                    <a:pt x="334" y="28654"/>
                    <a:pt x="500" y="28587"/>
                    <a:pt x="667" y="28520"/>
                  </a:cubicBezTo>
                  <a:lnTo>
                    <a:pt x="43364" y="3836"/>
                  </a:lnTo>
                  <a:cubicBezTo>
                    <a:pt x="43765" y="3603"/>
                    <a:pt x="43998" y="3169"/>
                    <a:pt x="44032" y="2702"/>
                  </a:cubicBezTo>
                  <a:lnTo>
                    <a:pt x="44032" y="1068"/>
                  </a:lnTo>
                  <a:cubicBezTo>
                    <a:pt x="43998" y="634"/>
                    <a:pt x="43798" y="234"/>
                    <a:pt x="434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2300975" y="3452925"/>
              <a:ext cx="1262600" cy="722200"/>
            </a:xfrm>
            <a:custGeom>
              <a:avLst/>
              <a:gdLst/>
              <a:ahLst/>
              <a:cxnLst/>
              <a:rect l="l" t="t" r="r" b="b"/>
              <a:pathLst>
                <a:path w="50504" h="28888" extrusionOk="0">
                  <a:moveTo>
                    <a:pt x="29188" y="0"/>
                  </a:moveTo>
                  <a:cubicBezTo>
                    <a:pt x="28613" y="0"/>
                    <a:pt x="28037" y="133"/>
                    <a:pt x="27520" y="400"/>
                  </a:cubicBezTo>
                  <a:lnTo>
                    <a:pt x="901" y="15745"/>
                  </a:lnTo>
                  <a:cubicBezTo>
                    <a:pt x="1" y="16278"/>
                    <a:pt x="1" y="17146"/>
                    <a:pt x="901" y="17679"/>
                  </a:cubicBezTo>
                  <a:lnTo>
                    <a:pt x="19615" y="28487"/>
                  </a:lnTo>
                  <a:cubicBezTo>
                    <a:pt x="20148" y="28754"/>
                    <a:pt x="20724" y="28887"/>
                    <a:pt x="21299" y="28887"/>
                  </a:cubicBezTo>
                  <a:cubicBezTo>
                    <a:pt x="21875" y="28887"/>
                    <a:pt x="22450" y="28754"/>
                    <a:pt x="22984" y="28487"/>
                  </a:cubicBezTo>
                  <a:lnTo>
                    <a:pt x="49569" y="13143"/>
                  </a:lnTo>
                  <a:cubicBezTo>
                    <a:pt x="50503" y="12609"/>
                    <a:pt x="50503" y="11708"/>
                    <a:pt x="49569" y="11175"/>
                  </a:cubicBezTo>
                  <a:lnTo>
                    <a:pt x="30856" y="400"/>
                  </a:lnTo>
                  <a:cubicBezTo>
                    <a:pt x="30339" y="133"/>
                    <a:pt x="29764" y="0"/>
                    <a:pt x="291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2561175" y="3580100"/>
              <a:ext cx="773075" cy="445750"/>
            </a:xfrm>
            <a:custGeom>
              <a:avLst/>
              <a:gdLst/>
              <a:ahLst/>
              <a:cxnLst/>
              <a:rect l="l" t="t" r="r" b="b"/>
              <a:pathLst>
                <a:path w="30923" h="17830" extrusionOk="0">
                  <a:moveTo>
                    <a:pt x="18776" y="779"/>
                  </a:moveTo>
                  <a:cubicBezTo>
                    <a:pt x="19249" y="779"/>
                    <a:pt x="19695" y="908"/>
                    <a:pt x="20115" y="1117"/>
                  </a:cubicBezTo>
                  <a:lnTo>
                    <a:pt x="29354" y="6455"/>
                  </a:lnTo>
                  <a:cubicBezTo>
                    <a:pt x="29688" y="6655"/>
                    <a:pt x="29855" y="6888"/>
                    <a:pt x="29855" y="7088"/>
                  </a:cubicBezTo>
                  <a:cubicBezTo>
                    <a:pt x="29855" y="7289"/>
                    <a:pt x="29688" y="7522"/>
                    <a:pt x="29354" y="7722"/>
                  </a:cubicBezTo>
                  <a:lnTo>
                    <a:pt x="13810" y="16695"/>
                  </a:lnTo>
                  <a:cubicBezTo>
                    <a:pt x="13343" y="16929"/>
                    <a:pt x="12834" y="17046"/>
                    <a:pt x="12326" y="17046"/>
                  </a:cubicBezTo>
                  <a:cubicBezTo>
                    <a:pt x="11817" y="17046"/>
                    <a:pt x="11308" y="16929"/>
                    <a:pt x="10841" y="16695"/>
                  </a:cubicBezTo>
                  <a:lnTo>
                    <a:pt x="1568" y="11358"/>
                  </a:lnTo>
                  <a:cubicBezTo>
                    <a:pt x="1268" y="11191"/>
                    <a:pt x="1068" y="10958"/>
                    <a:pt x="1068" y="10724"/>
                  </a:cubicBezTo>
                  <a:cubicBezTo>
                    <a:pt x="1068" y="10524"/>
                    <a:pt x="1268" y="10291"/>
                    <a:pt x="1568" y="10091"/>
                  </a:cubicBezTo>
                  <a:lnTo>
                    <a:pt x="17146" y="1117"/>
                  </a:lnTo>
                  <a:cubicBezTo>
                    <a:pt x="17535" y="908"/>
                    <a:pt x="18005" y="779"/>
                    <a:pt x="18459" y="779"/>
                  </a:cubicBezTo>
                  <a:cubicBezTo>
                    <a:pt x="18511" y="779"/>
                    <a:pt x="18562" y="781"/>
                    <a:pt x="18613" y="784"/>
                  </a:cubicBezTo>
                  <a:cubicBezTo>
                    <a:pt x="18668" y="781"/>
                    <a:pt x="18722" y="779"/>
                    <a:pt x="18776" y="779"/>
                  </a:cubicBezTo>
                  <a:close/>
                  <a:moveTo>
                    <a:pt x="18613" y="0"/>
                  </a:moveTo>
                  <a:cubicBezTo>
                    <a:pt x="17971" y="0"/>
                    <a:pt x="17329" y="150"/>
                    <a:pt x="16745" y="450"/>
                  </a:cubicBezTo>
                  <a:lnTo>
                    <a:pt x="1201" y="9423"/>
                  </a:lnTo>
                  <a:cubicBezTo>
                    <a:pt x="0" y="9890"/>
                    <a:pt x="0" y="11558"/>
                    <a:pt x="1201" y="12025"/>
                  </a:cubicBezTo>
                  <a:lnTo>
                    <a:pt x="10441" y="17396"/>
                  </a:lnTo>
                  <a:cubicBezTo>
                    <a:pt x="11008" y="17696"/>
                    <a:pt x="11675" y="17829"/>
                    <a:pt x="12309" y="17829"/>
                  </a:cubicBezTo>
                  <a:cubicBezTo>
                    <a:pt x="12976" y="17829"/>
                    <a:pt x="13610" y="17696"/>
                    <a:pt x="14177" y="17396"/>
                  </a:cubicBezTo>
                  <a:lnTo>
                    <a:pt x="29755" y="8389"/>
                  </a:lnTo>
                  <a:cubicBezTo>
                    <a:pt x="30922" y="7922"/>
                    <a:pt x="30922" y="6255"/>
                    <a:pt x="29755" y="5788"/>
                  </a:cubicBezTo>
                  <a:lnTo>
                    <a:pt x="20481" y="450"/>
                  </a:lnTo>
                  <a:cubicBezTo>
                    <a:pt x="19898" y="150"/>
                    <a:pt x="19256" y="0"/>
                    <a:pt x="18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2799675" y="3739750"/>
              <a:ext cx="258725" cy="145275"/>
            </a:xfrm>
            <a:custGeom>
              <a:avLst/>
              <a:gdLst/>
              <a:ahLst/>
              <a:cxnLst/>
              <a:rect l="l" t="t" r="r" b="b"/>
              <a:pathLst>
                <a:path w="10349" h="5811" extrusionOk="0">
                  <a:moveTo>
                    <a:pt x="9956" y="1"/>
                  </a:moveTo>
                  <a:cubicBezTo>
                    <a:pt x="9885" y="1"/>
                    <a:pt x="9802" y="12"/>
                    <a:pt x="9707" y="35"/>
                  </a:cubicBezTo>
                  <a:lnTo>
                    <a:pt x="567" y="2304"/>
                  </a:lnTo>
                  <a:cubicBezTo>
                    <a:pt x="34" y="2437"/>
                    <a:pt x="0" y="2737"/>
                    <a:pt x="467" y="3004"/>
                  </a:cubicBezTo>
                  <a:lnTo>
                    <a:pt x="5071" y="5673"/>
                  </a:lnTo>
                  <a:cubicBezTo>
                    <a:pt x="5245" y="5766"/>
                    <a:pt x="5432" y="5810"/>
                    <a:pt x="5615" y="5810"/>
                  </a:cubicBezTo>
                  <a:cubicBezTo>
                    <a:pt x="5957" y="5810"/>
                    <a:pt x="6288" y="5655"/>
                    <a:pt x="6505" y="5372"/>
                  </a:cubicBezTo>
                  <a:lnTo>
                    <a:pt x="10074" y="569"/>
                  </a:lnTo>
                  <a:cubicBezTo>
                    <a:pt x="10349" y="240"/>
                    <a:pt x="10284" y="1"/>
                    <a:pt x="99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2009950" y="3909075"/>
              <a:ext cx="735550" cy="505375"/>
            </a:xfrm>
            <a:custGeom>
              <a:avLst/>
              <a:gdLst/>
              <a:ahLst/>
              <a:cxnLst/>
              <a:rect l="l" t="t" r="r" b="b"/>
              <a:pathLst>
                <a:path w="29422" h="2021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234" y="267"/>
                    <a:pt x="33" y="668"/>
                    <a:pt x="0" y="1101"/>
                  </a:cubicBezTo>
                  <a:lnTo>
                    <a:pt x="0" y="2736"/>
                  </a:lnTo>
                  <a:cubicBezTo>
                    <a:pt x="33" y="3203"/>
                    <a:pt x="267" y="3603"/>
                    <a:pt x="667" y="3870"/>
                  </a:cubicBezTo>
                  <a:lnTo>
                    <a:pt x="28754" y="20081"/>
                  </a:lnTo>
                  <a:cubicBezTo>
                    <a:pt x="28954" y="20182"/>
                    <a:pt x="29188" y="20215"/>
                    <a:pt x="29421" y="20215"/>
                  </a:cubicBezTo>
                  <a:lnTo>
                    <a:pt x="29421" y="17079"/>
                  </a:lnTo>
                  <a:cubicBezTo>
                    <a:pt x="29188" y="17079"/>
                    <a:pt x="28954" y="17013"/>
                    <a:pt x="28754" y="16913"/>
                  </a:cubicBezTo>
                  <a:lnTo>
                    <a:pt x="667" y="701"/>
                  </a:lnTo>
                  <a:cubicBezTo>
                    <a:pt x="334" y="534"/>
                    <a:pt x="300" y="234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3436800" y="3516700"/>
              <a:ext cx="15025" cy="7750"/>
            </a:xfrm>
            <a:custGeom>
              <a:avLst/>
              <a:gdLst/>
              <a:ahLst/>
              <a:cxnLst/>
              <a:rect l="l" t="t" r="r" b="b"/>
              <a:pathLst>
                <a:path w="601" h="310" extrusionOk="0">
                  <a:moveTo>
                    <a:pt x="300" y="1"/>
                  </a:moveTo>
                  <a:cubicBezTo>
                    <a:pt x="234" y="1"/>
                    <a:pt x="167" y="18"/>
                    <a:pt x="100" y="51"/>
                  </a:cubicBezTo>
                  <a:cubicBezTo>
                    <a:pt x="0" y="84"/>
                    <a:pt x="0" y="218"/>
                    <a:pt x="100" y="284"/>
                  </a:cubicBezTo>
                  <a:cubicBezTo>
                    <a:pt x="167" y="301"/>
                    <a:pt x="234" y="309"/>
                    <a:pt x="300" y="309"/>
                  </a:cubicBezTo>
                  <a:cubicBezTo>
                    <a:pt x="367" y="309"/>
                    <a:pt x="434" y="301"/>
                    <a:pt x="501" y="284"/>
                  </a:cubicBezTo>
                  <a:cubicBezTo>
                    <a:pt x="601" y="218"/>
                    <a:pt x="601" y="84"/>
                    <a:pt x="501" y="51"/>
                  </a:cubicBezTo>
                  <a:cubicBezTo>
                    <a:pt x="434" y="18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3450125" y="3554650"/>
              <a:ext cx="30900" cy="16075"/>
            </a:xfrm>
            <a:custGeom>
              <a:avLst/>
              <a:gdLst/>
              <a:ahLst/>
              <a:cxnLst/>
              <a:rect l="l" t="t" r="r" b="b"/>
              <a:pathLst>
                <a:path w="1236" h="643" extrusionOk="0">
                  <a:moveTo>
                    <a:pt x="614" y="1"/>
                  </a:moveTo>
                  <a:cubicBezTo>
                    <a:pt x="476" y="1"/>
                    <a:pt x="334" y="34"/>
                    <a:pt x="201" y="101"/>
                  </a:cubicBezTo>
                  <a:cubicBezTo>
                    <a:pt x="1" y="167"/>
                    <a:pt x="1" y="468"/>
                    <a:pt x="201" y="568"/>
                  </a:cubicBezTo>
                  <a:cubicBezTo>
                    <a:pt x="334" y="618"/>
                    <a:pt x="468" y="643"/>
                    <a:pt x="601" y="643"/>
                  </a:cubicBezTo>
                  <a:cubicBezTo>
                    <a:pt x="735" y="643"/>
                    <a:pt x="868" y="618"/>
                    <a:pt x="1002" y="568"/>
                  </a:cubicBezTo>
                  <a:cubicBezTo>
                    <a:pt x="1235" y="468"/>
                    <a:pt x="1235" y="167"/>
                    <a:pt x="1002" y="101"/>
                  </a:cubicBezTo>
                  <a:cubicBezTo>
                    <a:pt x="885" y="34"/>
                    <a:pt x="751" y="1"/>
                    <a:pt x="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3359225" y="3501075"/>
              <a:ext cx="85925" cy="49025"/>
            </a:xfrm>
            <a:custGeom>
              <a:avLst/>
              <a:gdLst/>
              <a:ahLst/>
              <a:cxnLst/>
              <a:rect l="l" t="t" r="r" b="b"/>
              <a:pathLst>
                <a:path w="3437" h="1961" extrusionOk="0">
                  <a:moveTo>
                    <a:pt x="405" y="0"/>
                  </a:moveTo>
                  <a:cubicBezTo>
                    <a:pt x="310" y="0"/>
                    <a:pt x="218" y="25"/>
                    <a:pt x="134" y="75"/>
                  </a:cubicBezTo>
                  <a:cubicBezTo>
                    <a:pt x="1" y="142"/>
                    <a:pt x="1" y="309"/>
                    <a:pt x="134" y="376"/>
                  </a:cubicBezTo>
                  <a:lnTo>
                    <a:pt x="2770" y="1910"/>
                  </a:lnTo>
                  <a:cubicBezTo>
                    <a:pt x="2853" y="1943"/>
                    <a:pt x="2945" y="1960"/>
                    <a:pt x="3036" y="1960"/>
                  </a:cubicBezTo>
                  <a:cubicBezTo>
                    <a:pt x="3128" y="1960"/>
                    <a:pt x="3220" y="1943"/>
                    <a:pt x="3303" y="1910"/>
                  </a:cubicBezTo>
                  <a:cubicBezTo>
                    <a:pt x="3437" y="1810"/>
                    <a:pt x="3437" y="1677"/>
                    <a:pt x="3303" y="1577"/>
                  </a:cubicBezTo>
                  <a:lnTo>
                    <a:pt x="701" y="75"/>
                  </a:lnTo>
                  <a:cubicBezTo>
                    <a:pt x="601" y="25"/>
                    <a:pt x="501" y="0"/>
                    <a:pt x="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4228200" y="4054175"/>
              <a:ext cx="36700" cy="19000"/>
            </a:xfrm>
            <a:custGeom>
              <a:avLst/>
              <a:gdLst/>
              <a:ahLst/>
              <a:cxnLst/>
              <a:rect l="l" t="t" r="r" b="b"/>
              <a:pathLst>
                <a:path w="1468" h="760" extrusionOk="0">
                  <a:moveTo>
                    <a:pt x="734" y="1"/>
                  </a:moveTo>
                  <a:cubicBezTo>
                    <a:pt x="576" y="1"/>
                    <a:pt x="417" y="34"/>
                    <a:pt x="267" y="101"/>
                  </a:cubicBezTo>
                  <a:cubicBezTo>
                    <a:pt x="0" y="201"/>
                    <a:pt x="0" y="534"/>
                    <a:pt x="267" y="634"/>
                  </a:cubicBezTo>
                  <a:cubicBezTo>
                    <a:pt x="417" y="718"/>
                    <a:pt x="576" y="759"/>
                    <a:pt x="734" y="759"/>
                  </a:cubicBezTo>
                  <a:cubicBezTo>
                    <a:pt x="892" y="759"/>
                    <a:pt x="1051" y="718"/>
                    <a:pt x="1201" y="634"/>
                  </a:cubicBezTo>
                  <a:cubicBezTo>
                    <a:pt x="1468" y="568"/>
                    <a:pt x="1468" y="201"/>
                    <a:pt x="1201" y="101"/>
                  </a:cubicBezTo>
                  <a:cubicBezTo>
                    <a:pt x="1051" y="34"/>
                    <a:pt x="892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3340050" y="4527850"/>
              <a:ext cx="87600" cy="55075"/>
            </a:xfrm>
            <a:custGeom>
              <a:avLst/>
              <a:gdLst/>
              <a:ahLst/>
              <a:cxnLst/>
              <a:rect l="l" t="t" r="r" b="b"/>
              <a:pathLst>
                <a:path w="3504" h="2203" extrusionOk="0">
                  <a:moveTo>
                    <a:pt x="1735" y="434"/>
                  </a:moveTo>
                  <a:cubicBezTo>
                    <a:pt x="2102" y="434"/>
                    <a:pt x="2436" y="501"/>
                    <a:pt x="2736" y="668"/>
                  </a:cubicBezTo>
                  <a:cubicBezTo>
                    <a:pt x="2903" y="734"/>
                    <a:pt x="3036" y="901"/>
                    <a:pt x="3070" y="1101"/>
                  </a:cubicBezTo>
                  <a:cubicBezTo>
                    <a:pt x="3036" y="1301"/>
                    <a:pt x="2903" y="1468"/>
                    <a:pt x="2736" y="1568"/>
                  </a:cubicBezTo>
                  <a:cubicBezTo>
                    <a:pt x="2419" y="1718"/>
                    <a:pt x="2077" y="1793"/>
                    <a:pt x="1739" y="1793"/>
                  </a:cubicBezTo>
                  <a:cubicBezTo>
                    <a:pt x="1402" y="1793"/>
                    <a:pt x="1068" y="1718"/>
                    <a:pt x="768" y="1568"/>
                  </a:cubicBezTo>
                  <a:cubicBezTo>
                    <a:pt x="568" y="1468"/>
                    <a:pt x="434" y="1301"/>
                    <a:pt x="401" y="1101"/>
                  </a:cubicBezTo>
                  <a:cubicBezTo>
                    <a:pt x="434" y="901"/>
                    <a:pt x="568" y="734"/>
                    <a:pt x="768" y="668"/>
                  </a:cubicBezTo>
                  <a:cubicBezTo>
                    <a:pt x="1068" y="501"/>
                    <a:pt x="1402" y="434"/>
                    <a:pt x="1735" y="434"/>
                  </a:cubicBezTo>
                  <a:close/>
                  <a:moveTo>
                    <a:pt x="1752" y="1"/>
                  </a:moveTo>
                  <a:cubicBezTo>
                    <a:pt x="1343" y="1"/>
                    <a:pt x="935" y="101"/>
                    <a:pt x="568" y="301"/>
                  </a:cubicBezTo>
                  <a:cubicBezTo>
                    <a:pt x="234" y="434"/>
                    <a:pt x="34" y="768"/>
                    <a:pt x="1" y="1101"/>
                  </a:cubicBezTo>
                  <a:cubicBezTo>
                    <a:pt x="34" y="1468"/>
                    <a:pt x="234" y="1768"/>
                    <a:pt x="568" y="1935"/>
                  </a:cubicBezTo>
                  <a:cubicBezTo>
                    <a:pt x="935" y="2102"/>
                    <a:pt x="1335" y="2202"/>
                    <a:pt x="1735" y="2202"/>
                  </a:cubicBezTo>
                  <a:cubicBezTo>
                    <a:pt x="2169" y="2202"/>
                    <a:pt x="2569" y="2102"/>
                    <a:pt x="2936" y="1935"/>
                  </a:cubicBezTo>
                  <a:cubicBezTo>
                    <a:pt x="3270" y="1768"/>
                    <a:pt x="3470" y="1468"/>
                    <a:pt x="3503" y="1101"/>
                  </a:cubicBezTo>
                  <a:cubicBezTo>
                    <a:pt x="3470" y="768"/>
                    <a:pt x="3270" y="434"/>
                    <a:pt x="2936" y="301"/>
                  </a:cubicBezTo>
                  <a:cubicBezTo>
                    <a:pt x="2569" y="101"/>
                    <a:pt x="2161" y="1"/>
                    <a:pt x="175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4151475" y="4050000"/>
              <a:ext cx="118425" cy="66750"/>
            </a:xfrm>
            <a:custGeom>
              <a:avLst/>
              <a:gdLst/>
              <a:ahLst/>
              <a:cxnLst/>
              <a:rect l="l" t="t" r="r" b="b"/>
              <a:pathLst>
                <a:path w="4737" h="2670" extrusionOk="0">
                  <a:moveTo>
                    <a:pt x="567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0" y="401"/>
                    <a:pt x="234" y="535"/>
                  </a:cubicBezTo>
                  <a:lnTo>
                    <a:pt x="3803" y="2569"/>
                  </a:lnTo>
                  <a:cubicBezTo>
                    <a:pt x="3920" y="2636"/>
                    <a:pt x="4045" y="2669"/>
                    <a:pt x="4170" y="2669"/>
                  </a:cubicBezTo>
                  <a:cubicBezTo>
                    <a:pt x="4295" y="2669"/>
                    <a:pt x="4420" y="2636"/>
                    <a:pt x="4537" y="2569"/>
                  </a:cubicBezTo>
                  <a:cubicBezTo>
                    <a:pt x="4737" y="2469"/>
                    <a:pt x="4737" y="2302"/>
                    <a:pt x="4537" y="2169"/>
                  </a:cubicBezTo>
                  <a:lnTo>
                    <a:pt x="934" y="101"/>
                  </a:lnTo>
                  <a:cubicBezTo>
                    <a:pt x="818" y="34"/>
                    <a:pt x="692" y="1"/>
                    <a:pt x="5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3216625" y="3974850"/>
              <a:ext cx="1183375" cy="682700"/>
            </a:xfrm>
            <a:custGeom>
              <a:avLst/>
              <a:gdLst/>
              <a:ahLst/>
              <a:cxnLst/>
              <a:rect l="l" t="t" r="r" b="b"/>
              <a:pathLst>
                <a:path w="47335" h="27308" extrusionOk="0">
                  <a:moveTo>
                    <a:pt x="29182" y="1"/>
                  </a:moveTo>
                  <a:cubicBezTo>
                    <a:pt x="29039" y="1"/>
                    <a:pt x="28894" y="35"/>
                    <a:pt x="28755" y="105"/>
                  </a:cubicBezTo>
                  <a:lnTo>
                    <a:pt x="334" y="16516"/>
                  </a:lnTo>
                  <a:cubicBezTo>
                    <a:pt x="1" y="16617"/>
                    <a:pt x="1" y="17084"/>
                    <a:pt x="334" y="17184"/>
                  </a:cubicBezTo>
                  <a:lnTo>
                    <a:pt x="17580" y="27157"/>
                  </a:lnTo>
                  <a:cubicBezTo>
                    <a:pt x="17764" y="27258"/>
                    <a:pt x="17964" y="27308"/>
                    <a:pt x="18168" y="27308"/>
                  </a:cubicBezTo>
                  <a:cubicBezTo>
                    <a:pt x="18372" y="27308"/>
                    <a:pt x="18581" y="27258"/>
                    <a:pt x="18781" y="27157"/>
                  </a:cubicBezTo>
                  <a:lnTo>
                    <a:pt x="47001" y="10846"/>
                  </a:lnTo>
                  <a:cubicBezTo>
                    <a:pt x="47335" y="10746"/>
                    <a:pt x="47335" y="10279"/>
                    <a:pt x="47001" y="10179"/>
                  </a:cubicBezTo>
                  <a:lnTo>
                    <a:pt x="29755" y="205"/>
                  </a:lnTo>
                  <a:cubicBezTo>
                    <a:pt x="29580" y="69"/>
                    <a:pt x="29383" y="1"/>
                    <a:pt x="29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3926300" y="4009350"/>
              <a:ext cx="10875" cy="6275"/>
            </a:xfrm>
            <a:custGeom>
              <a:avLst/>
              <a:gdLst/>
              <a:ahLst/>
              <a:cxnLst/>
              <a:rect l="l" t="t" r="r" b="b"/>
              <a:pathLst>
                <a:path w="435" h="251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lnTo>
                    <a:pt x="68" y="126"/>
                  </a:lnTo>
                  <a:cubicBezTo>
                    <a:pt x="1" y="159"/>
                    <a:pt x="1" y="192"/>
                    <a:pt x="68" y="226"/>
                  </a:cubicBezTo>
                  <a:cubicBezTo>
                    <a:pt x="84" y="242"/>
                    <a:pt x="109" y="251"/>
                    <a:pt x="134" y="251"/>
                  </a:cubicBezTo>
                  <a:cubicBezTo>
                    <a:pt x="159" y="251"/>
                    <a:pt x="184" y="242"/>
                    <a:pt x="201" y="226"/>
                  </a:cubicBezTo>
                  <a:lnTo>
                    <a:pt x="401" y="126"/>
                  </a:lnTo>
                  <a:cubicBezTo>
                    <a:pt x="434" y="92"/>
                    <a:pt x="434" y="59"/>
                    <a:pt x="401" y="26"/>
                  </a:cubicBezTo>
                  <a:lnTo>
                    <a:pt x="368" y="26"/>
                  </a:ln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3934650" y="4012700"/>
              <a:ext cx="14200" cy="7300"/>
            </a:xfrm>
            <a:custGeom>
              <a:avLst/>
              <a:gdLst/>
              <a:ahLst/>
              <a:cxnLst/>
              <a:rect l="l" t="t" r="r" b="b"/>
              <a:pathLst>
                <a:path w="568" h="292" extrusionOk="0">
                  <a:moveTo>
                    <a:pt x="434" y="0"/>
                  </a:moveTo>
                  <a:cubicBezTo>
                    <a:pt x="409" y="0"/>
                    <a:pt x="384" y="8"/>
                    <a:pt x="367" y="25"/>
                  </a:cubicBezTo>
                  <a:lnTo>
                    <a:pt x="34" y="192"/>
                  </a:lnTo>
                  <a:cubicBezTo>
                    <a:pt x="0" y="225"/>
                    <a:pt x="0" y="259"/>
                    <a:pt x="34" y="292"/>
                  </a:cubicBezTo>
                  <a:lnTo>
                    <a:pt x="201" y="292"/>
                  </a:lnTo>
                  <a:lnTo>
                    <a:pt x="534" y="92"/>
                  </a:lnTo>
                  <a:cubicBezTo>
                    <a:pt x="567" y="92"/>
                    <a:pt x="567" y="25"/>
                    <a:pt x="534" y="25"/>
                  </a:cubicBezTo>
                  <a:lnTo>
                    <a:pt x="501" y="25"/>
                  </a:lnTo>
                  <a:cubicBezTo>
                    <a:pt x="484" y="8"/>
                    <a:pt x="459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3942975" y="4015200"/>
              <a:ext cx="16725" cy="9600"/>
            </a:xfrm>
            <a:custGeom>
              <a:avLst/>
              <a:gdLst/>
              <a:ahLst/>
              <a:cxnLst/>
              <a:rect l="l" t="t" r="r" b="b"/>
              <a:pathLst>
                <a:path w="669" h="384" extrusionOk="0">
                  <a:moveTo>
                    <a:pt x="568" y="0"/>
                  </a:moveTo>
                  <a:cubicBezTo>
                    <a:pt x="543" y="0"/>
                    <a:pt x="518" y="8"/>
                    <a:pt x="501" y="25"/>
                  </a:cubicBezTo>
                  <a:lnTo>
                    <a:pt x="34" y="292"/>
                  </a:lnTo>
                  <a:cubicBezTo>
                    <a:pt x="1" y="325"/>
                    <a:pt x="1" y="359"/>
                    <a:pt x="34" y="359"/>
                  </a:cubicBezTo>
                  <a:cubicBezTo>
                    <a:pt x="51" y="375"/>
                    <a:pt x="76" y="384"/>
                    <a:pt x="101" y="384"/>
                  </a:cubicBezTo>
                  <a:cubicBezTo>
                    <a:pt x="126" y="384"/>
                    <a:pt x="151" y="375"/>
                    <a:pt x="168" y="359"/>
                  </a:cubicBezTo>
                  <a:lnTo>
                    <a:pt x="635" y="92"/>
                  </a:lnTo>
                  <a:cubicBezTo>
                    <a:pt x="668" y="92"/>
                    <a:pt x="668" y="59"/>
                    <a:pt x="635" y="25"/>
                  </a:cubicBezTo>
                  <a:cubicBezTo>
                    <a:pt x="618" y="8"/>
                    <a:pt x="593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3951325" y="4015200"/>
              <a:ext cx="25875" cy="14600"/>
            </a:xfrm>
            <a:custGeom>
              <a:avLst/>
              <a:gdLst/>
              <a:ahLst/>
              <a:cxnLst/>
              <a:rect l="l" t="t" r="r" b="b"/>
              <a:pathLst>
                <a:path w="1035" h="584" extrusionOk="0">
                  <a:moveTo>
                    <a:pt x="901" y="0"/>
                  </a:moveTo>
                  <a:cubicBezTo>
                    <a:pt x="876" y="0"/>
                    <a:pt x="851" y="8"/>
                    <a:pt x="834" y="25"/>
                  </a:cubicBezTo>
                  <a:lnTo>
                    <a:pt x="67" y="492"/>
                  </a:lnTo>
                  <a:cubicBezTo>
                    <a:pt x="1" y="492"/>
                    <a:pt x="1" y="526"/>
                    <a:pt x="67" y="559"/>
                  </a:cubicBezTo>
                  <a:cubicBezTo>
                    <a:pt x="84" y="576"/>
                    <a:pt x="109" y="584"/>
                    <a:pt x="134" y="584"/>
                  </a:cubicBezTo>
                  <a:cubicBezTo>
                    <a:pt x="159" y="584"/>
                    <a:pt x="184" y="576"/>
                    <a:pt x="201" y="559"/>
                  </a:cubicBezTo>
                  <a:lnTo>
                    <a:pt x="1001" y="125"/>
                  </a:lnTo>
                  <a:cubicBezTo>
                    <a:pt x="1035" y="92"/>
                    <a:pt x="1035" y="59"/>
                    <a:pt x="1001" y="25"/>
                  </a:cubicBezTo>
                  <a:lnTo>
                    <a:pt x="968" y="25"/>
                  </a:lnTo>
                  <a:cubicBezTo>
                    <a:pt x="951" y="8"/>
                    <a:pt x="926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3967175" y="4032500"/>
              <a:ext cx="25875" cy="10025"/>
            </a:xfrm>
            <a:custGeom>
              <a:avLst/>
              <a:gdLst/>
              <a:ahLst/>
              <a:cxnLst/>
              <a:rect l="l" t="t" r="r" b="b"/>
              <a:pathLst>
                <a:path w="1035" h="401" extrusionOk="0">
                  <a:moveTo>
                    <a:pt x="801" y="34"/>
                  </a:moveTo>
                  <a:lnTo>
                    <a:pt x="501" y="200"/>
                  </a:lnTo>
                  <a:lnTo>
                    <a:pt x="234" y="34"/>
                  </a:lnTo>
                  <a:close/>
                  <a:moveTo>
                    <a:pt x="34" y="0"/>
                  </a:moveTo>
                  <a:lnTo>
                    <a:pt x="0" y="34"/>
                  </a:lnTo>
                  <a:lnTo>
                    <a:pt x="367" y="267"/>
                  </a:lnTo>
                  <a:lnTo>
                    <a:pt x="267" y="334"/>
                  </a:lnTo>
                  <a:cubicBezTo>
                    <a:pt x="267" y="334"/>
                    <a:pt x="267" y="367"/>
                    <a:pt x="267" y="367"/>
                  </a:cubicBezTo>
                  <a:lnTo>
                    <a:pt x="334" y="401"/>
                  </a:lnTo>
                  <a:lnTo>
                    <a:pt x="401" y="401"/>
                  </a:lnTo>
                  <a:lnTo>
                    <a:pt x="534" y="334"/>
                  </a:lnTo>
                  <a:lnTo>
                    <a:pt x="601" y="367"/>
                  </a:lnTo>
                  <a:lnTo>
                    <a:pt x="701" y="367"/>
                  </a:lnTo>
                  <a:cubicBezTo>
                    <a:pt x="701" y="334"/>
                    <a:pt x="701" y="334"/>
                    <a:pt x="701" y="334"/>
                  </a:cubicBezTo>
                  <a:lnTo>
                    <a:pt x="601" y="267"/>
                  </a:lnTo>
                  <a:lnTo>
                    <a:pt x="1034" y="34"/>
                  </a:lnTo>
                  <a:lnTo>
                    <a:pt x="1001" y="3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3985525" y="40383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534" y="1"/>
                  </a:moveTo>
                  <a:cubicBezTo>
                    <a:pt x="400" y="1"/>
                    <a:pt x="267" y="34"/>
                    <a:pt x="167" y="101"/>
                  </a:cubicBezTo>
                  <a:cubicBezTo>
                    <a:pt x="34" y="168"/>
                    <a:pt x="0" y="234"/>
                    <a:pt x="0" y="301"/>
                  </a:cubicBezTo>
                  <a:cubicBezTo>
                    <a:pt x="34" y="368"/>
                    <a:pt x="100" y="468"/>
                    <a:pt x="234" y="535"/>
                  </a:cubicBezTo>
                  <a:cubicBezTo>
                    <a:pt x="334" y="601"/>
                    <a:pt x="467" y="635"/>
                    <a:pt x="567" y="668"/>
                  </a:cubicBezTo>
                  <a:lnTo>
                    <a:pt x="634" y="668"/>
                  </a:lnTo>
                  <a:lnTo>
                    <a:pt x="901" y="501"/>
                  </a:lnTo>
                  <a:lnTo>
                    <a:pt x="934" y="468"/>
                  </a:lnTo>
                  <a:lnTo>
                    <a:pt x="901" y="468"/>
                  </a:lnTo>
                  <a:lnTo>
                    <a:pt x="667" y="301"/>
                  </a:lnTo>
                  <a:lnTo>
                    <a:pt x="534" y="301"/>
                  </a:lnTo>
                  <a:lnTo>
                    <a:pt x="534" y="334"/>
                  </a:lnTo>
                  <a:cubicBezTo>
                    <a:pt x="534" y="368"/>
                    <a:pt x="567" y="368"/>
                    <a:pt x="567" y="368"/>
                  </a:cubicBezTo>
                  <a:lnTo>
                    <a:pt x="734" y="434"/>
                  </a:lnTo>
                  <a:lnTo>
                    <a:pt x="534" y="535"/>
                  </a:lnTo>
                  <a:lnTo>
                    <a:pt x="434" y="535"/>
                  </a:lnTo>
                  <a:cubicBezTo>
                    <a:pt x="400" y="501"/>
                    <a:pt x="367" y="501"/>
                    <a:pt x="367" y="468"/>
                  </a:cubicBezTo>
                  <a:cubicBezTo>
                    <a:pt x="267" y="434"/>
                    <a:pt x="234" y="368"/>
                    <a:pt x="200" y="334"/>
                  </a:cubicBezTo>
                  <a:cubicBezTo>
                    <a:pt x="200" y="268"/>
                    <a:pt x="234" y="201"/>
                    <a:pt x="334" y="168"/>
                  </a:cubicBezTo>
                  <a:cubicBezTo>
                    <a:pt x="434" y="101"/>
                    <a:pt x="501" y="101"/>
                    <a:pt x="601" y="101"/>
                  </a:cubicBezTo>
                  <a:cubicBezTo>
                    <a:pt x="701" y="101"/>
                    <a:pt x="801" y="134"/>
                    <a:pt x="867" y="168"/>
                  </a:cubicBezTo>
                  <a:cubicBezTo>
                    <a:pt x="934" y="201"/>
                    <a:pt x="1001" y="234"/>
                    <a:pt x="1034" y="301"/>
                  </a:cubicBezTo>
                  <a:lnTo>
                    <a:pt x="1134" y="301"/>
                  </a:lnTo>
                  <a:cubicBezTo>
                    <a:pt x="1134" y="268"/>
                    <a:pt x="1101" y="234"/>
                    <a:pt x="1068" y="201"/>
                  </a:cubicBezTo>
                  <a:cubicBezTo>
                    <a:pt x="1034" y="168"/>
                    <a:pt x="968" y="134"/>
                    <a:pt x="934" y="134"/>
                  </a:cubicBezTo>
                  <a:cubicBezTo>
                    <a:pt x="801" y="34"/>
                    <a:pt x="6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4128950" y="4119225"/>
              <a:ext cx="25875" cy="15025"/>
            </a:xfrm>
            <a:custGeom>
              <a:avLst/>
              <a:gdLst/>
              <a:ahLst/>
              <a:cxnLst/>
              <a:rect l="l" t="t" r="r" b="b"/>
              <a:pathLst>
                <a:path w="1035" h="601" extrusionOk="0">
                  <a:moveTo>
                    <a:pt x="468" y="0"/>
                  </a:moveTo>
                  <a:lnTo>
                    <a:pt x="67" y="267"/>
                  </a:lnTo>
                  <a:cubicBezTo>
                    <a:pt x="1" y="267"/>
                    <a:pt x="1" y="334"/>
                    <a:pt x="67" y="334"/>
                  </a:cubicBezTo>
                  <a:lnTo>
                    <a:pt x="468" y="601"/>
                  </a:lnTo>
                  <a:lnTo>
                    <a:pt x="601" y="601"/>
                  </a:lnTo>
                  <a:lnTo>
                    <a:pt x="1001" y="334"/>
                  </a:lnTo>
                  <a:cubicBezTo>
                    <a:pt x="1035" y="334"/>
                    <a:pt x="1035" y="301"/>
                    <a:pt x="1001" y="2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4143975" y="4117775"/>
              <a:ext cx="13350" cy="8150"/>
            </a:xfrm>
            <a:custGeom>
              <a:avLst/>
              <a:gdLst/>
              <a:ahLst/>
              <a:cxnLst/>
              <a:rect l="l" t="t" r="r" b="b"/>
              <a:pathLst>
                <a:path w="534" h="326" extrusionOk="0">
                  <a:moveTo>
                    <a:pt x="317" y="0"/>
                  </a:moveTo>
                  <a:cubicBezTo>
                    <a:pt x="267" y="0"/>
                    <a:pt x="217" y="8"/>
                    <a:pt x="167" y="25"/>
                  </a:cubicBezTo>
                  <a:lnTo>
                    <a:pt x="0" y="125"/>
                  </a:lnTo>
                  <a:lnTo>
                    <a:pt x="33" y="192"/>
                  </a:lnTo>
                  <a:lnTo>
                    <a:pt x="200" y="92"/>
                  </a:lnTo>
                  <a:cubicBezTo>
                    <a:pt x="234" y="75"/>
                    <a:pt x="267" y="67"/>
                    <a:pt x="304" y="67"/>
                  </a:cubicBezTo>
                  <a:cubicBezTo>
                    <a:pt x="342" y="67"/>
                    <a:pt x="384" y="75"/>
                    <a:pt x="434" y="92"/>
                  </a:cubicBezTo>
                  <a:cubicBezTo>
                    <a:pt x="434" y="92"/>
                    <a:pt x="467" y="125"/>
                    <a:pt x="467" y="125"/>
                  </a:cubicBezTo>
                  <a:cubicBezTo>
                    <a:pt x="467" y="159"/>
                    <a:pt x="467" y="159"/>
                    <a:pt x="434" y="192"/>
                  </a:cubicBezTo>
                  <a:lnTo>
                    <a:pt x="267" y="259"/>
                  </a:lnTo>
                  <a:lnTo>
                    <a:pt x="300" y="325"/>
                  </a:lnTo>
                  <a:lnTo>
                    <a:pt x="467" y="259"/>
                  </a:lnTo>
                  <a:cubicBezTo>
                    <a:pt x="534" y="192"/>
                    <a:pt x="534" y="58"/>
                    <a:pt x="467" y="25"/>
                  </a:cubicBezTo>
                  <a:cubicBezTo>
                    <a:pt x="417" y="8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4303250" y="4218050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extrusionOk="0">
                  <a:moveTo>
                    <a:pt x="680" y="67"/>
                  </a:moveTo>
                  <a:cubicBezTo>
                    <a:pt x="726" y="67"/>
                    <a:pt x="767" y="84"/>
                    <a:pt x="801" y="117"/>
                  </a:cubicBezTo>
                  <a:lnTo>
                    <a:pt x="1902" y="717"/>
                  </a:lnTo>
                  <a:cubicBezTo>
                    <a:pt x="1902" y="751"/>
                    <a:pt x="1935" y="751"/>
                    <a:pt x="1935" y="751"/>
                  </a:cubicBezTo>
                  <a:cubicBezTo>
                    <a:pt x="1935" y="784"/>
                    <a:pt x="1935" y="818"/>
                    <a:pt x="1902" y="818"/>
                  </a:cubicBezTo>
                  <a:lnTo>
                    <a:pt x="1468" y="1051"/>
                  </a:lnTo>
                  <a:cubicBezTo>
                    <a:pt x="1435" y="1068"/>
                    <a:pt x="1393" y="1076"/>
                    <a:pt x="1347" y="1076"/>
                  </a:cubicBezTo>
                  <a:cubicBezTo>
                    <a:pt x="1301" y="1076"/>
                    <a:pt x="1251" y="1068"/>
                    <a:pt x="1201" y="1051"/>
                  </a:cubicBezTo>
                  <a:lnTo>
                    <a:pt x="100" y="417"/>
                  </a:lnTo>
                  <a:cubicBezTo>
                    <a:pt x="100" y="417"/>
                    <a:pt x="67" y="417"/>
                    <a:pt x="67" y="384"/>
                  </a:cubicBezTo>
                  <a:cubicBezTo>
                    <a:pt x="67" y="384"/>
                    <a:pt x="67" y="351"/>
                    <a:pt x="134" y="317"/>
                  </a:cubicBezTo>
                  <a:lnTo>
                    <a:pt x="534" y="117"/>
                  </a:lnTo>
                  <a:cubicBezTo>
                    <a:pt x="584" y="84"/>
                    <a:pt x="634" y="67"/>
                    <a:pt x="680" y="67"/>
                  </a:cubicBezTo>
                  <a:close/>
                  <a:moveTo>
                    <a:pt x="655" y="0"/>
                  </a:moveTo>
                  <a:cubicBezTo>
                    <a:pt x="601" y="0"/>
                    <a:pt x="551" y="17"/>
                    <a:pt x="501" y="50"/>
                  </a:cubicBezTo>
                  <a:lnTo>
                    <a:pt x="67" y="284"/>
                  </a:lnTo>
                  <a:cubicBezTo>
                    <a:pt x="34" y="284"/>
                    <a:pt x="0" y="351"/>
                    <a:pt x="0" y="384"/>
                  </a:cubicBezTo>
                  <a:cubicBezTo>
                    <a:pt x="0" y="417"/>
                    <a:pt x="0" y="451"/>
                    <a:pt x="0" y="451"/>
                  </a:cubicBezTo>
                  <a:cubicBezTo>
                    <a:pt x="0" y="484"/>
                    <a:pt x="34" y="484"/>
                    <a:pt x="67" y="517"/>
                  </a:cubicBezTo>
                  <a:lnTo>
                    <a:pt x="1168" y="1151"/>
                  </a:lnTo>
                  <a:cubicBezTo>
                    <a:pt x="1218" y="1184"/>
                    <a:pt x="1276" y="1201"/>
                    <a:pt x="1335" y="1201"/>
                  </a:cubicBezTo>
                  <a:cubicBezTo>
                    <a:pt x="1393" y="1201"/>
                    <a:pt x="1451" y="1184"/>
                    <a:pt x="1501" y="1151"/>
                  </a:cubicBezTo>
                  <a:lnTo>
                    <a:pt x="1902" y="918"/>
                  </a:lnTo>
                  <a:cubicBezTo>
                    <a:pt x="1968" y="884"/>
                    <a:pt x="2002" y="851"/>
                    <a:pt x="2002" y="784"/>
                  </a:cubicBezTo>
                  <a:cubicBezTo>
                    <a:pt x="2002" y="751"/>
                    <a:pt x="1968" y="684"/>
                    <a:pt x="1935" y="684"/>
                  </a:cubicBezTo>
                  <a:lnTo>
                    <a:pt x="834" y="50"/>
                  </a:lnTo>
                  <a:cubicBezTo>
                    <a:pt x="767" y="17"/>
                    <a:pt x="709" y="0"/>
                    <a:pt x="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4309075" y="4222850"/>
              <a:ext cx="38400" cy="20450"/>
            </a:xfrm>
            <a:custGeom>
              <a:avLst/>
              <a:gdLst/>
              <a:ahLst/>
              <a:cxnLst/>
              <a:rect l="l" t="t" r="r" b="b"/>
              <a:pathLst>
                <a:path w="1536" h="818" extrusionOk="0">
                  <a:moveTo>
                    <a:pt x="434" y="0"/>
                  </a:moveTo>
                  <a:cubicBezTo>
                    <a:pt x="401" y="0"/>
                    <a:pt x="368" y="8"/>
                    <a:pt x="334" y="25"/>
                  </a:cubicBezTo>
                  <a:lnTo>
                    <a:pt x="1" y="225"/>
                  </a:lnTo>
                  <a:lnTo>
                    <a:pt x="968" y="792"/>
                  </a:lnTo>
                  <a:cubicBezTo>
                    <a:pt x="1001" y="809"/>
                    <a:pt x="1035" y="817"/>
                    <a:pt x="1068" y="817"/>
                  </a:cubicBezTo>
                  <a:cubicBezTo>
                    <a:pt x="1102" y="817"/>
                    <a:pt x="1135" y="809"/>
                    <a:pt x="1168" y="792"/>
                  </a:cubicBezTo>
                  <a:lnTo>
                    <a:pt x="1535" y="592"/>
                  </a:lnTo>
                  <a:lnTo>
                    <a:pt x="534" y="25"/>
                  </a:lnTo>
                  <a:cubicBezTo>
                    <a:pt x="501" y="8"/>
                    <a:pt x="468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4341600" y="4240975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368" y="1"/>
                  </a:moveTo>
                  <a:lnTo>
                    <a:pt x="1" y="201"/>
                  </a:lnTo>
                  <a:lnTo>
                    <a:pt x="67" y="267"/>
                  </a:lnTo>
                  <a:cubicBezTo>
                    <a:pt x="134" y="267"/>
                    <a:pt x="234" y="267"/>
                    <a:pt x="301" y="201"/>
                  </a:cubicBezTo>
                  <a:lnTo>
                    <a:pt x="368" y="167"/>
                  </a:lnTo>
                  <a:cubicBezTo>
                    <a:pt x="434" y="134"/>
                    <a:pt x="501" y="67"/>
                    <a:pt x="434" y="34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3867925" y="4121850"/>
              <a:ext cx="110100" cy="55575"/>
            </a:xfrm>
            <a:custGeom>
              <a:avLst/>
              <a:gdLst/>
              <a:ahLst/>
              <a:cxnLst/>
              <a:rect l="l" t="t" r="r" b="b"/>
              <a:pathLst>
                <a:path w="4404" h="2223" extrusionOk="0">
                  <a:moveTo>
                    <a:pt x="2640" y="404"/>
                  </a:moveTo>
                  <a:cubicBezTo>
                    <a:pt x="2820" y="404"/>
                    <a:pt x="3003" y="446"/>
                    <a:pt x="3170" y="529"/>
                  </a:cubicBezTo>
                  <a:cubicBezTo>
                    <a:pt x="3503" y="729"/>
                    <a:pt x="3570" y="996"/>
                    <a:pt x="3170" y="1330"/>
                  </a:cubicBezTo>
                  <a:cubicBezTo>
                    <a:pt x="2836" y="1330"/>
                    <a:pt x="2503" y="1296"/>
                    <a:pt x="2202" y="1130"/>
                  </a:cubicBezTo>
                  <a:cubicBezTo>
                    <a:pt x="1869" y="930"/>
                    <a:pt x="1802" y="729"/>
                    <a:pt x="2136" y="529"/>
                  </a:cubicBezTo>
                  <a:cubicBezTo>
                    <a:pt x="2286" y="446"/>
                    <a:pt x="2461" y="404"/>
                    <a:pt x="2640" y="404"/>
                  </a:cubicBezTo>
                  <a:close/>
                  <a:moveTo>
                    <a:pt x="2358" y="0"/>
                  </a:moveTo>
                  <a:cubicBezTo>
                    <a:pt x="2075" y="0"/>
                    <a:pt x="1794" y="53"/>
                    <a:pt x="1535" y="162"/>
                  </a:cubicBezTo>
                  <a:cubicBezTo>
                    <a:pt x="968" y="496"/>
                    <a:pt x="1135" y="896"/>
                    <a:pt x="1735" y="1263"/>
                  </a:cubicBezTo>
                  <a:cubicBezTo>
                    <a:pt x="2069" y="1430"/>
                    <a:pt x="2436" y="1530"/>
                    <a:pt x="2836" y="1530"/>
                  </a:cubicBezTo>
                  <a:cubicBezTo>
                    <a:pt x="2532" y="1727"/>
                    <a:pt x="2190" y="1827"/>
                    <a:pt x="1851" y="1827"/>
                  </a:cubicBezTo>
                  <a:cubicBezTo>
                    <a:pt x="1557" y="1827"/>
                    <a:pt x="1265" y="1752"/>
                    <a:pt x="1002" y="1597"/>
                  </a:cubicBezTo>
                  <a:cubicBezTo>
                    <a:pt x="801" y="1530"/>
                    <a:pt x="668" y="1363"/>
                    <a:pt x="635" y="1163"/>
                  </a:cubicBezTo>
                  <a:lnTo>
                    <a:pt x="1" y="1130"/>
                  </a:lnTo>
                  <a:lnTo>
                    <a:pt x="1" y="1130"/>
                  </a:lnTo>
                  <a:cubicBezTo>
                    <a:pt x="101" y="1463"/>
                    <a:pt x="334" y="1730"/>
                    <a:pt x="668" y="1864"/>
                  </a:cubicBezTo>
                  <a:cubicBezTo>
                    <a:pt x="1103" y="2105"/>
                    <a:pt x="1578" y="2223"/>
                    <a:pt x="2053" y="2223"/>
                  </a:cubicBezTo>
                  <a:cubicBezTo>
                    <a:pt x="2562" y="2223"/>
                    <a:pt x="3071" y="2089"/>
                    <a:pt x="3537" y="1830"/>
                  </a:cubicBezTo>
                  <a:cubicBezTo>
                    <a:pt x="4404" y="1296"/>
                    <a:pt x="4237" y="729"/>
                    <a:pt x="3537" y="329"/>
                  </a:cubicBezTo>
                  <a:cubicBezTo>
                    <a:pt x="3181" y="112"/>
                    <a:pt x="2768" y="0"/>
                    <a:pt x="23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3937975" y="4170300"/>
              <a:ext cx="65925" cy="35800"/>
            </a:xfrm>
            <a:custGeom>
              <a:avLst/>
              <a:gdLst/>
              <a:ahLst/>
              <a:cxnLst/>
              <a:rect l="l" t="t" r="r" b="b"/>
              <a:pathLst>
                <a:path w="2637" h="1432" extrusionOk="0">
                  <a:moveTo>
                    <a:pt x="1923" y="1"/>
                  </a:moveTo>
                  <a:cubicBezTo>
                    <a:pt x="1825" y="1"/>
                    <a:pt x="1727" y="19"/>
                    <a:pt x="1635" y="59"/>
                  </a:cubicBezTo>
                  <a:cubicBezTo>
                    <a:pt x="1435" y="159"/>
                    <a:pt x="1469" y="359"/>
                    <a:pt x="1702" y="493"/>
                  </a:cubicBezTo>
                  <a:cubicBezTo>
                    <a:pt x="1827" y="564"/>
                    <a:pt x="1962" y="597"/>
                    <a:pt x="2101" y="597"/>
                  </a:cubicBezTo>
                  <a:cubicBezTo>
                    <a:pt x="2222" y="597"/>
                    <a:pt x="2345" y="572"/>
                    <a:pt x="2469" y="526"/>
                  </a:cubicBezTo>
                  <a:cubicBezTo>
                    <a:pt x="2636" y="426"/>
                    <a:pt x="2603" y="259"/>
                    <a:pt x="2369" y="126"/>
                  </a:cubicBezTo>
                  <a:cubicBezTo>
                    <a:pt x="2228" y="45"/>
                    <a:pt x="2074" y="1"/>
                    <a:pt x="1923" y="1"/>
                  </a:cubicBezTo>
                  <a:close/>
                  <a:moveTo>
                    <a:pt x="481" y="835"/>
                  </a:moveTo>
                  <a:cubicBezTo>
                    <a:pt x="378" y="835"/>
                    <a:pt x="273" y="853"/>
                    <a:pt x="168" y="893"/>
                  </a:cubicBezTo>
                  <a:cubicBezTo>
                    <a:pt x="1" y="993"/>
                    <a:pt x="34" y="1193"/>
                    <a:pt x="268" y="1327"/>
                  </a:cubicBezTo>
                  <a:cubicBezTo>
                    <a:pt x="393" y="1398"/>
                    <a:pt x="528" y="1431"/>
                    <a:pt x="667" y="1431"/>
                  </a:cubicBezTo>
                  <a:cubicBezTo>
                    <a:pt x="787" y="1431"/>
                    <a:pt x="911" y="1406"/>
                    <a:pt x="1035" y="1360"/>
                  </a:cubicBezTo>
                  <a:cubicBezTo>
                    <a:pt x="1202" y="1260"/>
                    <a:pt x="1168" y="1093"/>
                    <a:pt x="935" y="960"/>
                  </a:cubicBezTo>
                  <a:cubicBezTo>
                    <a:pt x="793" y="879"/>
                    <a:pt x="640" y="835"/>
                    <a:pt x="481" y="8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3981350" y="4187550"/>
              <a:ext cx="106775" cy="55175"/>
            </a:xfrm>
            <a:custGeom>
              <a:avLst/>
              <a:gdLst/>
              <a:ahLst/>
              <a:cxnLst/>
              <a:rect l="l" t="t" r="r" b="b"/>
              <a:pathLst>
                <a:path w="4271" h="2207" extrusionOk="0">
                  <a:moveTo>
                    <a:pt x="2676" y="407"/>
                  </a:moveTo>
                  <a:cubicBezTo>
                    <a:pt x="2872" y="407"/>
                    <a:pt x="3034" y="456"/>
                    <a:pt x="3169" y="536"/>
                  </a:cubicBezTo>
                  <a:cubicBezTo>
                    <a:pt x="3503" y="737"/>
                    <a:pt x="3503" y="1037"/>
                    <a:pt x="2736" y="1437"/>
                  </a:cubicBezTo>
                  <a:cubicBezTo>
                    <a:pt x="2279" y="1707"/>
                    <a:pt x="1913" y="1822"/>
                    <a:pt x="1613" y="1822"/>
                  </a:cubicBezTo>
                  <a:cubicBezTo>
                    <a:pt x="1431" y="1822"/>
                    <a:pt x="1273" y="1780"/>
                    <a:pt x="1135" y="1704"/>
                  </a:cubicBezTo>
                  <a:cubicBezTo>
                    <a:pt x="801" y="1504"/>
                    <a:pt x="801" y="1204"/>
                    <a:pt x="1568" y="770"/>
                  </a:cubicBezTo>
                  <a:cubicBezTo>
                    <a:pt x="2025" y="512"/>
                    <a:pt x="2387" y="407"/>
                    <a:pt x="2676" y="407"/>
                  </a:cubicBezTo>
                  <a:close/>
                  <a:moveTo>
                    <a:pt x="2307" y="1"/>
                  </a:moveTo>
                  <a:cubicBezTo>
                    <a:pt x="1823" y="1"/>
                    <a:pt x="1345" y="135"/>
                    <a:pt x="934" y="403"/>
                  </a:cubicBezTo>
                  <a:cubicBezTo>
                    <a:pt x="34" y="937"/>
                    <a:pt x="0" y="1504"/>
                    <a:pt x="734" y="1904"/>
                  </a:cubicBezTo>
                  <a:cubicBezTo>
                    <a:pt x="1121" y="2105"/>
                    <a:pt x="1545" y="2206"/>
                    <a:pt x="1967" y="2206"/>
                  </a:cubicBezTo>
                  <a:cubicBezTo>
                    <a:pt x="2454" y="2206"/>
                    <a:pt x="2941" y="2072"/>
                    <a:pt x="3369" y="1804"/>
                  </a:cubicBezTo>
                  <a:cubicBezTo>
                    <a:pt x="4270" y="1270"/>
                    <a:pt x="4270" y="737"/>
                    <a:pt x="3536" y="303"/>
                  </a:cubicBezTo>
                  <a:cubicBezTo>
                    <a:pt x="3149" y="102"/>
                    <a:pt x="2726" y="1"/>
                    <a:pt x="23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4053900" y="4229250"/>
              <a:ext cx="105925" cy="55150"/>
            </a:xfrm>
            <a:custGeom>
              <a:avLst/>
              <a:gdLst/>
              <a:ahLst/>
              <a:cxnLst/>
              <a:rect l="l" t="t" r="r" b="b"/>
              <a:pathLst>
                <a:path w="4237" h="2206" extrusionOk="0">
                  <a:moveTo>
                    <a:pt x="2617" y="397"/>
                  </a:moveTo>
                  <a:cubicBezTo>
                    <a:pt x="2825" y="397"/>
                    <a:pt x="2995" y="452"/>
                    <a:pt x="3136" y="536"/>
                  </a:cubicBezTo>
                  <a:cubicBezTo>
                    <a:pt x="3470" y="736"/>
                    <a:pt x="3470" y="1003"/>
                    <a:pt x="2736" y="1437"/>
                  </a:cubicBezTo>
                  <a:cubicBezTo>
                    <a:pt x="2258" y="1707"/>
                    <a:pt x="1897" y="1822"/>
                    <a:pt x="1604" y="1822"/>
                  </a:cubicBezTo>
                  <a:cubicBezTo>
                    <a:pt x="1426" y="1822"/>
                    <a:pt x="1273" y="1779"/>
                    <a:pt x="1135" y="1704"/>
                  </a:cubicBezTo>
                  <a:cubicBezTo>
                    <a:pt x="768" y="1504"/>
                    <a:pt x="801" y="1203"/>
                    <a:pt x="1535" y="770"/>
                  </a:cubicBezTo>
                  <a:cubicBezTo>
                    <a:pt x="1978" y="500"/>
                    <a:pt x="2333" y="397"/>
                    <a:pt x="2617" y="397"/>
                  </a:cubicBezTo>
                  <a:close/>
                  <a:moveTo>
                    <a:pt x="2302" y="1"/>
                  </a:moveTo>
                  <a:cubicBezTo>
                    <a:pt x="1824" y="1"/>
                    <a:pt x="1345" y="135"/>
                    <a:pt x="934" y="403"/>
                  </a:cubicBezTo>
                  <a:cubicBezTo>
                    <a:pt x="0" y="937"/>
                    <a:pt x="0" y="1470"/>
                    <a:pt x="734" y="1904"/>
                  </a:cubicBezTo>
                  <a:cubicBezTo>
                    <a:pt x="1122" y="2105"/>
                    <a:pt x="1545" y="2206"/>
                    <a:pt x="1964" y="2206"/>
                  </a:cubicBezTo>
                  <a:cubicBezTo>
                    <a:pt x="2447" y="2206"/>
                    <a:pt x="2925" y="2072"/>
                    <a:pt x="3336" y="1804"/>
                  </a:cubicBezTo>
                  <a:cubicBezTo>
                    <a:pt x="4237" y="1270"/>
                    <a:pt x="4237" y="736"/>
                    <a:pt x="3503" y="303"/>
                  </a:cubicBezTo>
                  <a:cubicBezTo>
                    <a:pt x="3131" y="102"/>
                    <a:pt x="2716" y="1"/>
                    <a:pt x="2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3580225" y="4168850"/>
              <a:ext cx="498725" cy="285425"/>
            </a:xfrm>
            <a:custGeom>
              <a:avLst/>
              <a:gdLst/>
              <a:ahLst/>
              <a:cxnLst/>
              <a:rect l="l" t="t" r="r" b="b"/>
              <a:pathLst>
                <a:path w="19949" h="11417" extrusionOk="0">
                  <a:moveTo>
                    <a:pt x="4571" y="0"/>
                  </a:moveTo>
                  <a:cubicBezTo>
                    <a:pt x="4379" y="0"/>
                    <a:pt x="4187" y="50"/>
                    <a:pt x="4003" y="150"/>
                  </a:cubicBezTo>
                  <a:lnTo>
                    <a:pt x="301" y="2285"/>
                  </a:lnTo>
                  <a:cubicBezTo>
                    <a:pt x="1" y="2385"/>
                    <a:pt x="1" y="2819"/>
                    <a:pt x="301" y="2919"/>
                  </a:cubicBezTo>
                  <a:lnTo>
                    <a:pt x="14811" y="11292"/>
                  </a:lnTo>
                  <a:cubicBezTo>
                    <a:pt x="14995" y="11375"/>
                    <a:pt x="15186" y="11417"/>
                    <a:pt x="15378" y="11417"/>
                  </a:cubicBezTo>
                  <a:cubicBezTo>
                    <a:pt x="15570" y="11417"/>
                    <a:pt x="15762" y="11375"/>
                    <a:pt x="15945" y="11292"/>
                  </a:cubicBezTo>
                  <a:lnTo>
                    <a:pt x="19648" y="9157"/>
                  </a:lnTo>
                  <a:cubicBezTo>
                    <a:pt x="19948" y="8957"/>
                    <a:pt x="19948" y="8690"/>
                    <a:pt x="19648" y="8490"/>
                  </a:cubicBezTo>
                  <a:lnTo>
                    <a:pt x="5138" y="150"/>
                  </a:lnTo>
                  <a:cubicBezTo>
                    <a:pt x="4954" y="50"/>
                    <a:pt x="4762" y="0"/>
                    <a:pt x="45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3818725" y="4272450"/>
              <a:ext cx="117625" cy="66325"/>
            </a:xfrm>
            <a:custGeom>
              <a:avLst/>
              <a:gdLst/>
              <a:ahLst/>
              <a:cxnLst/>
              <a:rect l="l" t="t" r="r" b="b"/>
              <a:pathLst>
                <a:path w="4705" h="2653" extrusionOk="0">
                  <a:moveTo>
                    <a:pt x="480" y="1"/>
                  </a:moveTo>
                  <a:cubicBezTo>
                    <a:pt x="376" y="1"/>
                    <a:pt x="268" y="26"/>
                    <a:pt x="168" y="76"/>
                  </a:cubicBezTo>
                  <a:cubicBezTo>
                    <a:pt x="1" y="143"/>
                    <a:pt x="1" y="309"/>
                    <a:pt x="168" y="409"/>
                  </a:cubicBezTo>
                  <a:lnTo>
                    <a:pt x="3904" y="2578"/>
                  </a:lnTo>
                  <a:cubicBezTo>
                    <a:pt x="4004" y="2628"/>
                    <a:pt x="4112" y="2653"/>
                    <a:pt x="4220" y="2653"/>
                  </a:cubicBezTo>
                  <a:cubicBezTo>
                    <a:pt x="4329" y="2653"/>
                    <a:pt x="4437" y="2628"/>
                    <a:pt x="4537" y="2578"/>
                  </a:cubicBezTo>
                  <a:cubicBezTo>
                    <a:pt x="4704" y="2511"/>
                    <a:pt x="4704" y="2344"/>
                    <a:pt x="4537" y="2244"/>
                  </a:cubicBezTo>
                  <a:lnTo>
                    <a:pt x="768" y="76"/>
                  </a:lnTo>
                  <a:cubicBezTo>
                    <a:pt x="685" y="26"/>
                    <a:pt x="585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3789550" y="4289125"/>
              <a:ext cx="214350" cy="122200"/>
            </a:xfrm>
            <a:custGeom>
              <a:avLst/>
              <a:gdLst/>
              <a:ahLst/>
              <a:cxnLst/>
              <a:rect l="l" t="t" r="r" b="b"/>
              <a:pathLst>
                <a:path w="8574" h="4888" extrusionOk="0">
                  <a:moveTo>
                    <a:pt x="480" y="1"/>
                  </a:moveTo>
                  <a:cubicBezTo>
                    <a:pt x="376" y="1"/>
                    <a:pt x="267" y="26"/>
                    <a:pt x="167" y="76"/>
                  </a:cubicBezTo>
                  <a:cubicBezTo>
                    <a:pt x="0" y="176"/>
                    <a:pt x="0" y="343"/>
                    <a:pt x="167" y="410"/>
                  </a:cubicBezTo>
                  <a:lnTo>
                    <a:pt x="7772" y="4813"/>
                  </a:lnTo>
                  <a:cubicBezTo>
                    <a:pt x="7873" y="4863"/>
                    <a:pt x="7981" y="4888"/>
                    <a:pt x="8085" y="4888"/>
                  </a:cubicBezTo>
                  <a:cubicBezTo>
                    <a:pt x="8189" y="4888"/>
                    <a:pt x="8290" y="4863"/>
                    <a:pt x="8373" y="4813"/>
                  </a:cubicBezTo>
                  <a:cubicBezTo>
                    <a:pt x="8573" y="4713"/>
                    <a:pt x="8540" y="4579"/>
                    <a:pt x="8373" y="4479"/>
                  </a:cubicBezTo>
                  <a:lnTo>
                    <a:pt x="767" y="76"/>
                  </a:lnTo>
                  <a:cubicBezTo>
                    <a:pt x="684" y="26"/>
                    <a:pt x="584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3761200" y="4305825"/>
              <a:ext cx="213500" cy="122175"/>
            </a:xfrm>
            <a:custGeom>
              <a:avLst/>
              <a:gdLst/>
              <a:ahLst/>
              <a:cxnLst/>
              <a:rect l="l" t="t" r="r" b="b"/>
              <a:pathLst>
                <a:path w="8540" h="4887" extrusionOk="0">
                  <a:moveTo>
                    <a:pt x="467" y="0"/>
                  </a:moveTo>
                  <a:cubicBezTo>
                    <a:pt x="367" y="0"/>
                    <a:pt x="267" y="25"/>
                    <a:pt x="167" y="75"/>
                  </a:cubicBezTo>
                  <a:cubicBezTo>
                    <a:pt x="0" y="175"/>
                    <a:pt x="0" y="309"/>
                    <a:pt x="167" y="409"/>
                  </a:cubicBezTo>
                  <a:lnTo>
                    <a:pt x="7772" y="4812"/>
                  </a:lnTo>
                  <a:cubicBezTo>
                    <a:pt x="7856" y="4862"/>
                    <a:pt x="7956" y="4887"/>
                    <a:pt x="8060" y="4887"/>
                  </a:cubicBezTo>
                  <a:cubicBezTo>
                    <a:pt x="8164" y="4887"/>
                    <a:pt x="8273" y="4862"/>
                    <a:pt x="8373" y="4812"/>
                  </a:cubicBezTo>
                  <a:cubicBezTo>
                    <a:pt x="8540" y="4712"/>
                    <a:pt x="8540" y="4545"/>
                    <a:pt x="8373" y="4445"/>
                  </a:cubicBezTo>
                  <a:lnTo>
                    <a:pt x="767" y="75"/>
                  </a:lnTo>
                  <a:cubicBezTo>
                    <a:pt x="667" y="25"/>
                    <a:pt x="567" y="0"/>
                    <a:pt x="4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3639425" y="4200125"/>
              <a:ext cx="149300" cy="85075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3003" y="234"/>
                  </a:moveTo>
                  <a:cubicBezTo>
                    <a:pt x="3103" y="234"/>
                    <a:pt x="3237" y="267"/>
                    <a:pt x="3337" y="300"/>
                  </a:cubicBezTo>
                  <a:cubicBezTo>
                    <a:pt x="3470" y="334"/>
                    <a:pt x="3604" y="367"/>
                    <a:pt x="3737" y="434"/>
                  </a:cubicBezTo>
                  <a:cubicBezTo>
                    <a:pt x="3937" y="567"/>
                    <a:pt x="4004" y="567"/>
                    <a:pt x="4471" y="867"/>
                  </a:cubicBezTo>
                  <a:cubicBezTo>
                    <a:pt x="4938" y="1134"/>
                    <a:pt x="5005" y="1168"/>
                    <a:pt x="5171" y="1268"/>
                  </a:cubicBezTo>
                  <a:cubicBezTo>
                    <a:pt x="5271" y="1334"/>
                    <a:pt x="5371" y="1401"/>
                    <a:pt x="5438" y="1501"/>
                  </a:cubicBezTo>
                  <a:cubicBezTo>
                    <a:pt x="5538" y="1635"/>
                    <a:pt x="5538" y="1801"/>
                    <a:pt x="5438" y="1901"/>
                  </a:cubicBezTo>
                  <a:cubicBezTo>
                    <a:pt x="5371" y="2002"/>
                    <a:pt x="5271" y="2068"/>
                    <a:pt x="5171" y="2135"/>
                  </a:cubicBezTo>
                  <a:cubicBezTo>
                    <a:pt x="5005" y="2235"/>
                    <a:pt x="4938" y="2268"/>
                    <a:pt x="4471" y="2535"/>
                  </a:cubicBezTo>
                  <a:cubicBezTo>
                    <a:pt x="4004" y="2835"/>
                    <a:pt x="3937" y="2869"/>
                    <a:pt x="3737" y="2969"/>
                  </a:cubicBezTo>
                  <a:cubicBezTo>
                    <a:pt x="3604" y="3036"/>
                    <a:pt x="3470" y="3069"/>
                    <a:pt x="3337" y="3136"/>
                  </a:cubicBezTo>
                  <a:cubicBezTo>
                    <a:pt x="3237" y="3169"/>
                    <a:pt x="3103" y="3169"/>
                    <a:pt x="3003" y="3169"/>
                  </a:cubicBezTo>
                  <a:cubicBezTo>
                    <a:pt x="2870" y="3169"/>
                    <a:pt x="2770" y="3136"/>
                    <a:pt x="2670" y="3136"/>
                  </a:cubicBezTo>
                  <a:cubicBezTo>
                    <a:pt x="2536" y="3069"/>
                    <a:pt x="2403" y="3036"/>
                    <a:pt x="2269" y="2969"/>
                  </a:cubicBezTo>
                  <a:cubicBezTo>
                    <a:pt x="2069" y="2869"/>
                    <a:pt x="2002" y="2835"/>
                    <a:pt x="1535" y="2535"/>
                  </a:cubicBezTo>
                  <a:cubicBezTo>
                    <a:pt x="1035" y="2268"/>
                    <a:pt x="1002" y="2235"/>
                    <a:pt x="802" y="2135"/>
                  </a:cubicBezTo>
                  <a:cubicBezTo>
                    <a:pt x="701" y="2068"/>
                    <a:pt x="635" y="2002"/>
                    <a:pt x="535" y="1901"/>
                  </a:cubicBezTo>
                  <a:cubicBezTo>
                    <a:pt x="435" y="1801"/>
                    <a:pt x="435" y="1635"/>
                    <a:pt x="535" y="1501"/>
                  </a:cubicBezTo>
                  <a:cubicBezTo>
                    <a:pt x="601" y="1401"/>
                    <a:pt x="701" y="1334"/>
                    <a:pt x="802" y="1268"/>
                  </a:cubicBezTo>
                  <a:cubicBezTo>
                    <a:pt x="1002" y="1168"/>
                    <a:pt x="1068" y="1134"/>
                    <a:pt x="1535" y="867"/>
                  </a:cubicBezTo>
                  <a:cubicBezTo>
                    <a:pt x="2002" y="601"/>
                    <a:pt x="2069" y="567"/>
                    <a:pt x="2269" y="434"/>
                  </a:cubicBezTo>
                  <a:cubicBezTo>
                    <a:pt x="2403" y="367"/>
                    <a:pt x="2536" y="334"/>
                    <a:pt x="2670" y="300"/>
                  </a:cubicBezTo>
                  <a:cubicBezTo>
                    <a:pt x="2770" y="267"/>
                    <a:pt x="2870" y="234"/>
                    <a:pt x="3003" y="234"/>
                  </a:cubicBezTo>
                  <a:close/>
                  <a:moveTo>
                    <a:pt x="3003" y="0"/>
                  </a:moveTo>
                  <a:cubicBezTo>
                    <a:pt x="2836" y="0"/>
                    <a:pt x="2636" y="0"/>
                    <a:pt x="2469" y="67"/>
                  </a:cubicBezTo>
                  <a:cubicBezTo>
                    <a:pt x="2303" y="100"/>
                    <a:pt x="2136" y="167"/>
                    <a:pt x="1969" y="267"/>
                  </a:cubicBezTo>
                  <a:cubicBezTo>
                    <a:pt x="1769" y="367"/>
                    <a:pt x="1702" y="400"/>
                    <a:pt x="1202" y="667"/>
                  </a:cubicBezTo>
                  <a:cubicBezTo>
                    <a:pt x="701" y="967"/>
                    <a:pt x="668" y="1001"/>
                    <a:pt x="468" y="1101"/>
                  </a:cubicBezTo>
                  <a:cubicBezTo>
                    <a:pt x="335" y="1168"/>
                    <a:pt x="234" y="1268"/>
                    <a:pt x="134" y="1401"/>
                  </a:cubicBezTo>
                  <a:cubicBezTo>
                    <a:pt x="68" y="1468"/>
                    <a:pt x="1" y="1601"/>
                    <a:pt x="1" y="1701"/>
                  </a:cubicBezTo>
                  <a:cubicBezTo>
                    <a:pt x="1" y="1801"/>
                    <a:pt x="68" y="1901"/>
                    <a:pt x="134" y="2002"/>
                  </a:cubicBezTo>
                  <a:cubicBezTo>
                    <a:pt x="234" y="2102"/>
                    <a:pt x="335" y="2235"/>
                    <a:pt x="468" y="2302"/>
                  </a:cubicBezTo>
                  <a:cubicBezTo>
                    <a:pt x="668" y="2402"/>
                    <a:pt x="701" y="2469"/>
                    <a:pt x="1202" y="2702"/>
                  </a:cubicBezTo>
                  <a:cubicBezTo>
                    <a:pt x="1702" y="2969"/>
                    <a:pt x="1769" y="3036"/>
                    <a:pt x="1969" y="3136"/>
                  </a:cubicBezTo>
                  <a:cubicBezTo>
                    <a:pt x="2136" y="3236"/>
                    <a:pt x="2303" y="3302"/>
                    <a:pt x="2469" y="3336"/>
                  </a:cubicBezTo>
                  <a:cubicBezTo>
                    <a:pt x="2636" y="3369"/>
                    <a:pt x="2836" y="3403"/>
                    <a:pt x="3003" y="3403"/>
                  </a:cubicBezTo>
                  <a:cubicBezTo>
                    <a:pt x="3170" y="3403"/>
                    <a:pt x="3337" y="3369"/>
                    <a:pt x="3537" y="3336"/>
                  </a:cubicBezTo>
                  <a:cubicBezTo>
                    <a:pt x="3704" y="3302"/>
                    <a:pt x="3870" y="3202"/>
                    <a:pt x="4037" y="3136"/>
                  </a:cubicBezTo>
                  <a:cubicBezTo>
                    <a:pt x="4237" y="3036"/>
                    <a:pt x="4304" y="3002"/>
                    <a:pt x="4804" y="2702"/>
                  </a:cubicBezTo>
                  <a:cubicBezTo>
                    <a:pt x="5271" y="2435"/>
                    <a:pt x="5338" y="2402"/>
                    <a:pt x="5505" y="2302"/>
                  </a:cubicBezTo>
                  <a:cubicBezTo>
                    <a:pt x="5638" y="2235"/>
                    <a:pt x="5772" y="2135"/>
                    <a:pt x="5872" y="2002"/>
                  </a:cubicBezTo>
                  <a:cubicBezTo>
                    <a:pt x="5939" y="1901"/>
                    <a:pt x="5972" y="1801"/>
                    <a:pt x="5972" y="1701"/>
                  </a:cubicBezTo>
                  <a:cubicBezTo>
                    <a:pt x="5972" y="1601"/>
                    <a:pt x="5939" y="1468"/>
                    <a:pt x="5872" y="1401"/>
                  </a:cubicBezTo>
                  <a:cubicBezTo>
                    <a:pt x="5772" y="1268"/>
                    <a:pt x="5638" y="1168"/>
                    <a:pt x="5505" y="1101"/>
                  </a:cubicBezTo>
                  <a:cubicBezTo>
                    <a:pt x="5338" y="967"/>
                    <a:pt x="5271" y="934"/>
                    <a:pt x="4804" y="667"/>
                  </a:cubicBezTo>
                  <a:cubicBezTo>
                    <a:pt x="4304" y="400"/>
                    <a:pt x="4237" y="367"/>
                    <a:pt x="4037" y="267"/>
                  </a:cubicBezTo>
                  <a:cubicBezTo>
                    <a:pt x="3870" y="167"/>
                    <a:pt x="3704" y="100"/>
                    <a:pt x="3537" y="67"/>
                  </a:cubicBezTo>
                  <a:cubicBezTo>
                    <a:pt x="3337" y="0"/>
                    <a:pt x="3170" y="0"/>
                    <a:pt x="3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3678625" y="4224300"/>
              <a:ext cx="71750" cy="37350"/>
            </a:xfrm>
            <a:custGeom>
              <a:avLst/>
              <a:gdLst/>
              <a:ahLst/>
              <a:cxnLst/>
              <a:rect l="l" t="t" r="r" b="b"/>
              <a:pathLst>
                <a:path w="2870" h="1494" extrusionOk="0">
                  <a:moveTo>
                    <a:pt x="1423" y="251"/>
                  </a:moveTo>
                  <a:cubicBezTo>
                    <a:pt x="1627" y="251"/>
                    <a:pt x="1835" y="301"/>
                    <a:pt x="2036" y="401"/>
                  </a:cubicBezTo>
                  <a:cubicBezTo>
                    <a:pt x="2369" y="501"/>
                    <a:pt x="2369" y="968"/>
                    <a:pt x="2036" y="1101"/>
                  </a:cubicBezTo>
                  <a:cubicBezTo>
                    <a:pt x="1835" y="1185"/>
                    <a:pt x="1627" y="1226"/>
                    <a:pt x="1423" y="1226"/>
                  </a:cubicBezTo>
                  <a:cubicBezTo>
                    <a:pt x="1218" y="1226"/>
                    <a:pt x="1018" y="1185"/>
                    <a:pt x="835" y="1101"/>
                  </a:cubicBezTo>
                  <a:cubicBezTo>
                    <a:pt x="501" y="968"/>
                    <a:pt x="501" y="501"/>
                    <a:pt x="835" y="401"/>
                  </a:cubicBezTo>
                  <a:cubicBezTo>
                    <a:pt x="1018" y="301"/>
                    <a:pt x="1218" y="251"/>
                    <a:pt x="1423" y="251"/>
                  </a:cubicBezTo>
                  <a:close/>
                  <a:moveTo>
                    <a:pt x="1435" y="0"/>
                  </a:moveTo>
                  <a:cubicBezTo>
                    <a:pt x="1118" y="0"/>
                    <a:pt x="801" y="67"/>
                    <a:pt x="501" y="201"/>
                  </a:cubicBezTo>
                  <a:cubicBezTo>
                    <a:pt x="1" y="401"/>
                    <a:pt x="1" y="1101"/>
                    <a:pt x="501" y="1268"/>
                  </a:cubicBezTo>
                  <a:cubicBezTo>
                    <a:pt x="801" y="1418"/>
                    <a:pt x="1118" y="1493"/>
                    <a:pt x="1435" y="1493"/>
                  </a:cubicBezTo>
                  <a:cubicBezTo>
                    <a:pt x="1752" y="1493"/>
                    <a:pt x="2069" y="1418"/>
                    <a:pt x="2369" y="1268"/>
                  </a:cubicBezTo>
                  <a:cubicBezTo>
                    <a:pt x="2869" y="1101"/>
                    <a:pt x="2869" y="401"/>
                    <a:pt x="2369" y="201"/>
                  </a:cubicBezTo>
                  <a:cubicBezTo>
                    <a:pt x="2069" y="67"/>
                    <a:pt x="1752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3754525" y="4238900"/>
              <a:ext cx="15875" cy="8350"/>
            </a:xfrm>
            <a:custGeom>
              <a:avLst/>
              <a:gdLst/>
              <a:ahLst/>
              <a:cxnLst/>
              <a:rect l="l" t="t" r="r" b="b"/>
              <a:pathLst>
                <a:path w="635" h="334" extrusionOk="0">
                  <a:moveTo>
                    <a:pt x="317" y="0"/>
                  </a:moveTo>
                  <a:cubicBezTo>
                    <a:pt x="242" y="0"/>
                    <a:pt x="167" y="17"/>
                    <a:pt x="100" y="50"/>
                  </a:cubicBezTo>
                  <a:cubicBezTo>
                    <a:pt x="0" y="84"/>
                    <a:pt x="0" y="250"/>
                    <a:pt x="100" y="284"/>
                  </a:cubicBezTo>
                  <a:cubicBezTo>
                    <a:pt x="167" y="317"/>
                    <a:pt x="242" y="334"/>
                    <a:pt x="317" y="334"/>
                  </a:cubicBezTo>
                  <a:cubicBezTo>
                    <a:pt x="392" y="334"/>
                    <a:pt x="467" y="317"/>
                    <a:pt x="534" y="284"/>
                  </a:cubicBezTo>
                  <a:cubicBezTo>
                    <a:pt x="634" y="217"/>
                    <a:pt x="634" y="117"/>
                    <a:pt x="534" y="50"/>
                  </a:cubicBezTo>
                  <a:cubicBezTo>
                    <a:pt x="467" y="17"/>
                    <a:pt x="392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3400100" y="4275375"/>
              <a:ext cx="498725" cy="284825"/>
            </a:xfrm>
            <a:custGeom>
              <a:avLst/>
              <a:gdLst/>
              <a:ahLst/>
              <a:cxnLst/>
              <a:rect l="l" t="t" r="r" b="b"/>
              <a:pathLst>
                <a:path w="19949" h="11393" extrusionOk="0">
                  <a:moveTo>
                    <a:pt x="4587" y="1"/>
                  </a:moveTo>
                  <a:cubicBezTo>
                    <a:pt x="4395" y="1"/>
                    <a:pt x="4203" y="42"/>
                    <a:pt x="4037" y="126"/>
                  </a:cubicBezTo>
                  <a:lnTo>
                    <a:pt x="334" y="2261"/>
                  </a:lnTo>
                  <a:cubicBezTo>
                    <a:pt x="0" y="2361"/>
                    <a:pt x="0" y="2794"/>
                    <a:pt x="334" y="2894"/>
                  </a:cubicBezTo>
                  <a:lnTo>
                    <a:pt x="14811" y="11267"/>
                  </a:lnTo>
                  <a:cubicBezTo>
                    <a:pt x="14995" y="11350"/>
                    <a:pt x="15186" y="11392"/>
                    <a:pt x="15378" y="11392"/>
                  </a:cubicBezTo>
                  <a:cubicBezTo>
                    <a:pt x="15570" y="11392"/>
                    <a:pt x="15762" y="11350"/>
                    <a:pt x="15945" y="11267"/>
                  </a:cubicBezTo>
                  <a:lnTo>
                    <a:pt x="19648" y="9132"/>
                  </a:lnTo>
                  <a:cubicBezTo>
                    <a:pt x="19948" y="9032"/>
                    <a:pt x="19948" y="8598"/>
                    <a:pt x="19648" y="8498"/>
                  </a:cubicBezTo>
                  <a:lnTo>
                    <a:pt x="5137" y="126"/>
                  </a:lnTo>
                  <a:cubicBezTo>
                    <a:pt x="4971" y="42"/>
                    <a:pt x="4779" y="1"/>
                    <a:pt x="45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3638600" y="4379200"/>
              <a:ext cx="116775" cy="66325"/>
            </a:xfrm>
            <a:custGeom>
              <a:avLst/>
              <a:gdLst/>
              <a:ahLst/>
              <a:cxnLst/>
              <a:rect l="l" t="t" r="r" b="b"/>
              <a:pathLst>
                <a:path w="4671" h="2653" extrusionOk="0">
                  <a:moveTo>
                    <a:pt x="468" y="1"/>
                  </a:moveTo>
                  <a:cubicBezTo>
                    <a:pt x="368" y="1"/>
                    <a:pt x="267" y="26"/>
                    <a:pt x="167" y="76"/>
                  </a:cubicBezTo>
                  <a:cubicBezTo>
                    <a:pt x="1" y="142"/>
                    <a:pt x="1" y="309"/>
                    <a:pt x="167" y="409"/>
                  </a:cubicBezTo>
                  <a:lnTo>
                    <a:pt x="3903" y="2577"/>
                  </a:lnTo>
                  <a:cubicBezTo>
                    <a:pt x="3987" y="2627"/>
                    <a:pt x="4087" y="2652"/>
                    <a:pt x="4191" y="2652"/>
                  </a:cubicBezTo>
                  <a:cubicBezTo>
                    <a:pt x="4295" y="2652"/>
                    <a:pt x="4404" y="2627"/>
                    <a:pt x="4504" y="2577"/>
                  </a:cubicBezTo>
                  <a:cubicBezTo>
                    <a:pt x="4671" y="2477"/>
                    <a:pt x="4671" y="2311"/>
                    <a:pt x="4504" y="2210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3610250" y="4395875"/>
              <a:ext cx="213500" cy="121375"/>
            </a:xfrm>
            <a:custGeom>
              <a:avLst/>
              <a:gdLst/>
              <a:ahLst/>
              <a:cxnLst/>
              <a:rect l="l" t="t" r="r" b="b"/>
              <a:pathLst>
                <a:path w="8540" h="4855" extrusionOk="0">
                  <a:moveTo>
                    <a:pt x="467" y="1"/>
                  </a:moveTo>
                  <a:cubicBezTo>
                    <a:pt x="367" y="1"/>
                    <a:pt x="267" y="26"/>
                    <a:pt x="167" y="76"/>
                  </a:cubicBezTo>
                  <a:cubicBezTo>
                    <a:pt x="0" y="142"/>
                    <a:pt x="0" y="309"/>
                    <a:pt x="167" y="409"/>
                  </a:cubicBezTo>
                  <a:lnTo>
                    <a:pt x="7773" y="4779"/>
                  </a:lnTo>
                  <a:cubicBezTo>
                    <a:pt x="7856" y="4829"/>
                    <a:pt x="7956" y="4854"/>
                    <a:pt x="8060" y="4854"/>
                  </a:cubicBezTo>
                  <a:cubicBezTo>
                    <a:pt x="8165" y="4854"/>
                    <a:pt x="8273" y="4829"/>
                    <a:pt x="8373" y="4779"/>
                  </a:cubicBezTo>
                  <a:cubicBezTo>
                    <a:pt x="8540" y="4712"/>
                    <a:pt x="8540" y="4546"/>
                    <a:pt x="8373" y="4446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3581050" y="4411725"/>
              <a:ext cx="213525" cy="122200"/>
            </a:xfrm>
            <a:custGeom>
              <a:avLst/>
              <a:gdLst/>
              <a:ahLst/>
              <a:cxnLst/>
              <a:rect l="l" t="t" r="r" b="b"/>
              <a:pathLst>
                <a:path w="8541" h="4888" extrusionOk="0">
                  <a:moveTo>
                    <a:pt x="468" y="1"/>
                  </a:moveTo>
                  <a:cubicBezTo>
                    <a:pt x="368" y="1"/>
                    <a:pt x="268" y="26"/>
                    <a:pt x="168" y="76"/>
                  </a:cubicBezTo>
                  <a:cubicBezTo>
                    <a:pt x="1" y="176"/>
                    <a:pt x="1" y="342"/>
                    <a:pt x="168" y="442"/>
                  </a:cubicBezTo>
                  <a:lnTo>
                    <a:pt x="7773" y="4812"/>
                  </a:lnTo>
                  <a:cubicBezTo>
                    <a:pt x="7857" y="4862"/>
                    <a:pt x="7957" y="4887"/>
                    <a:pt x="8061" y="4887"/>
                  </a:cubicBezTo>
                  <a:cubicBezTo>
                    <a:pt x="8165" y="4887"/>
                    <a:pt x="8274" y="4862"/>
                    <a:pt x="8374" y="4812"/>
                  </a:cubicBezTo>
                  <a:cubicBezTo>
                    <a:pt x="8540" y="4712"/>
                    <a:pt x="8540" y="4579"/>
                    <a:pt x="8374" y="4479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3482650" y="4325825"/>
              <a:ext cx="102600" cy="48600"/>
            </a:xfrm>
            <a:custGeom>
              <a:avLst/>
              <a:gdLst/>
              <a:ahLst/>
              <a:cxnLst/>
              <a:rect l="l" t="t" r="r" b="b"/>
              <a:pathLst>
                <a:path w="4104" h="1944" extrusionOk="0">
                  <a:moveTo>
                    <a:pt x="3136" y="1"/>
                  </a:moveTo>
                  <a:cubicBezTo>
                    <a:pt x="2928" y="1"/>
                    <a:pt x="2719" y="59"/>
                    <a:pt x="2536" y="176"/>
                  </a:cubicBezTo>
                  <a:lnTo>
                    <a:pt x="2102" y="409"/>
                  </a:lnTo>
                  <a:lnTo>
                    <a:pt x="1835" y="243"/>
                  </a:lnTo>
                  <a:lnTo>
                    <a:pt x="1302" y="543"/>
                  </a:lnTo>
                  <a:lnTo>
                    <a:pt x="1569" y="710"/>
                  </a:lnTo>
                  <a:lnTo>
                    <a:pt x="1" y="1644"/>
                  </a:lnTo>
                  <a:lnTo>
                    <a:pt x="535" y="1944"/>
                  </a:lnTo>
                  <a:lnTo>
                    <a:pt x="2136" y="1043"/>
                  </a:lnTo>
                  <a:lnTo>
                    <a:pt x="2503" y="1277"/>
                  </a:lnTo>
                  <a:lnTo>
                    <a:pt x="3070" y="976"/>
                  </a:lnTo>
                  <a:lnTo>
                    <a:pt x="2669" y="743"/>
                  </a:lnTo>
                  <a:lnTo>
                    <a:pt x="2970" y="543"/>
                  </a:lnTo>
                  <a:cubicBezTo>
                    <a:pt x="3036" y="509"/>
                    <a:pt x="3086" y="493"/>
                    <a:pt x="3132" y="493"/>
                  </a:cubicBezTo>
                  <a:cubicBezTo>
                    <a:pt x="3178" y="493"/>
                    <a:pt x="3220" y="509"/>
                    <a:pt x="3270" y="543"/>
                  </a:cubicBezTo>
                  <a:lnTo>
                    <a:pt x="3570" y="710"/>
                  </a:lnTo>
                  <a:lnTo>
                    <a:pt x="4104" y="376"/>
                  </a:lnTo>
                  <a:lnTo>
                    <a:pt x="3737" y="176"/>
                  </a:lnTo>
                  <a:cubicBezTo>
                    <a:pt x="3553" y="59"/>
                    <a:pt x="3345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3719500" y="2364625"/>
              <a:ext cx="2091500" cy="1249250"/>
            </a:xfrm>
            <a:custGeom>
              <a:avLst/>
              <a:gdLst/>
              <a:ahLst/>
              <a:cxnLst/>
              <a:rect l="l" t="t" r="r" b="b"/>
              <a:pathLst>
                <a:path w="83660" h="49970" extrusionOk="0">
                  <a:moveTo>
                    <a:pt x="31310" y="1"/>
                  </a:moveTo>
                  <a:cubicBezTo>
                    <a:pt x="30864" y="1"/>
                    <a:pt x="30422" y="101"/>
                    <a:pt x="30022" y="301"/>
                  </a:cubicBezTo>
                  <a:lnTo>
                    <a:pt x="1735" y="16613"/>
                  </a:lnTo>
                  <a:cubicBezTo>
                    <a:pt x="0" y="17547"/>
                    <a:pt x="0" y="20015"/>
                    <a:pt x="1735" y="20916"/>
                  </a:cubicBezTo>
                  <a:lnTo>
                    <a:pt x="51504" y="49670"/>
                  </a:lnTo>
                  <a:cubicBezTo>
                    <a:pt x="51921" y="49870"/>
                    <a:pt x="52371" y="49970"/>
                    <a:pt x="52817" y="49970"/>
                  </a:cubicBezTo>
                  <a:cubicBezTo>
                    <a:pt x="53263" y="49970"/>
                    <a:pt x="53705" y="49870"/>
                    <a:pt x="54106" y="49670"/>
                  </a:cubicBezTo>
                  <a:lnTo>
                    <a:pt x="82359" y="33358"/>
                  </a:lnTo>
                  <a:cubicBezTo>
                    <a:pt x="83126" y="32858"/>
                    <a:pt x="83593" y="32057"/>
                    <a:pt x="83660" y="31190"/>
                  </a:cubicBezTo>
                  <a:cubicBezTo>
                    <a:pt x="83593" y="30289"/>
                    <a:pt x="83126" y="29489"/>
                    <a:pt x="82359" y="29022"/>
                  </a:cubicBezTo>
                  <a:lnTo>
                    <a:pt x="32624" y="301"/>
                  </a:lnTo>
                  <a:cubicBezTo>
                    <a:pt x="32207" y="101"/>
                    <a:pt x="31756" y="1"/>
                    <a:pt x="313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3731175" y="2784100"/>
              <a:ext cx="1308450" cy="829775"/>
            </a:xfrm>
            <a:custGeom>
              <a:avLst/>
              <a:gdLst/>
              <a:ahLst/>
              <a:cxnLst/>
              <a:rect l="l" t="t" r="r" b="b"/>
              <a:pathLst>
                <a:path w="52338" h="33191" extrusionOk="0">
                  <a:moveTo>
                    <a:pt x="1034" y="1"/>
                  </a:moveTo>
                  <a:cubicBezTo>
                    <a:pt x="434" y="501"/>
                    <a:pt x="34" y="1201"/>
                    <a:pt x="0" y="2002"/>
                  </a:cubicBezTo>
                  <a:cubicBezTo>
                    <a:pt x="34" y="2869"/>
                    <a:pt x="534" y="3670"/>
                    <a:pt x="1268" y="4137"/>
                  </a:cubicBezTo>
                  <a:lnTo>
                    <a:pt x="51037" y="32891"/>
                  </a:lnTo>
                  <a:cubicBezTo>
                    <a:pt x="51437" y="33091"/>
                    <a:pt x="51904" y="33191"/>
                    <a:pt x="52338" y="33191"/>
                  </a:cubicBezTo>
                  <a:lnTo>
                    <a:pt x="52338" y="30389"/>
                  </a:lnTo>
                  <a:cubicBezTo>
                    <a:pt x="51904" y="30389"/>
                    <a:pt x="51437" y="30289"/>
                    <a:pt x="51037" y="30055"/>
                  </a:cubicBezTo>
                  <a:lnTo>
                    <a:pt x="1268" y="1335"/>
                  </a:lnTo>
                  <a:cubicBezTo>
                    <a:pt x="667" y="968"/>
                    <a:pt x="567" y="401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3745350" y="2364625"/>
              <a:ext cx="2051475" cy="1179000"/>
            </a:xfrm>
            <a:custGeom>
              <a:avLst/>
              <a:gdLst/>
              <a:ahLst/>
              <a:cxnLst/>
              <a:rect l="l" t="t" r="r" b="b"/>
              <a:pathLst>
                <a:path w="82059" h="47160" extrusionOk="0">
                  <a:moveTo>
                    <a:pt x="30276" y="1"/>
                  </a:moveTo>
                  <a:cubicBezTo>
                    <a:pt x="29830" y="1"/>
                    <a:pt x="29388" y="101"/>
                    <a:pt x="28988" y="301"/>
                  </a:cubicBezTo>
                  <a:lnTo>
                    <a:pt x="701" y="16613"/>
                  </a:lnTo>
                  <a:cubicBezTo>
                    <a:pt x="0" y="17046"/>
                    <a:pt x="0" y="17714"/>
                    <a:pt x="701" y="18114"/>
                  </a:cubicBezTo>
                  <a:lnTo>
                    <a:pt x="50470" y="46834"/>
                  </a:lnTo>
                  <a:cubicBezTo>
                    <a:pt x="50887" y="47051"/>
                    <a:pt x="51337" y="47160"/>
                    <a:pt x="51783" y="47160"/>
                  </a:cubicBezTo>
                  <a:cubicBezTo>
                    <a:pt x="52229" y="47160"/>
                    <a:pt x="52671" y="47051"/>
                    <a:pt x="53072" y="46834"/>
                  </a:cubicBezTo>
                  <a:lnTo>
                    <a:pt x="81325" y="30523"/>
                  </a:lnTo>
                  <a:cubicBezTo>
                    <a:pt x="82059" y="30122"/>
                    <a:pt x="82059" y="29455"/>
                    <a:pt x="81325" y="29022"/>
                  </a:cubicBezTo>
                  <a:lnTo>
                    <a:pt x="31590" y="301"/>
                  </a:lnTo>
                  <a:cubicBezTo>
                    <a:pt x="31173" y="101"/>
                    <a:pt x="30722" y="1"/>
                    <a:pt x="30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3"/>
            <p:cNvSpPr/>
            <p:nvPr/>
          </p:nvSpPr>
          <p:spPr>
            <a:xfrm>
              <a:off x="5039600" y="3092650"/>
              <a:ext cx="783075" cy="521225"/>
            </a:xfrm>
            <a:custGeom>
              <a:avLst/>
              <a:gdLst/>
              <a:ahLst/>
              <a:cxnLst/>
              <a:rect l="l" t="t" r="r" b="b"/>
              <a:pathLst>
                <a:path w="31323" h="20849" extrusionOk="0">
                  <a:moveTo>
                    <a:pt x="29688" y="1"/>
                  </a:moveTo>
                  <a:cubicBezTo>
                    <a:pt x="30289" y="434"/>
                    <a:pt x="30256" y="1035"/>
                    <a:pt x="29555" y="1435"/>
                  </a:cubicBezTo>
                  <a:lnTo>
                    <a:pt x="1302" y="17747"/>
                  </a:lnTo>
                  <a:cubicBezTo>
                    <a:pt x="901" y="17947"/>
                    <a:pt x="468" y="18047"/>
                    <a:pt x="1" y="18047"/>
                  </a:cubicBezTo>
                  <a:lnTo>
                    <a:pt x="1" y="20849"/>
                  </a:lnTo>
                  <a:cubicBezTo>
                    <a:pt x="468" y="20849"/>
                    <a:pt x="901" y="20749"/>
                    <a:pt x="1302" y="20549"/>
                  </a:cubicBezTo>
                  <a:lnTo>
                    <a:pt x="29555" y="4237"/>
                  </a:lnTo>
                  <a:cubicBezTo>
                    <a:pt x="31256" y="3370"/>
                    <a:pt x="31323" y="1001"/>
                    <a:pt x="29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53"/>
            <p:cNvSpPr/>
            <p:nvPr/>
          </p:nvSpPr>
          <p:spPr>
            <a:xfrm>
              <a:off x="4501725" y="1286350"/>
              <a:ext cx="1356825" cy="1812175"/>
            </a:xfrm>
            <a:custGeom>
              <a:avLst/>
              <a:gdLst/>
              <a:ahLst/>
              <a:cxnLst/>
              <a:rect l="l" t="t" r="r" b="b"/>
              <a:pathLst>
                <a:path w="54273" h="72487" extrusionOk="0">
                  <a:moveTo>
                    <a:pt x="1877" y="0"/>
                  </a:moveTo>
                  <a:cubicBezTo>
                    <a:pt x="1465" y="0"/>
                    <a:pt x="1051" y="92"/>
                    <a:pt x="667" y="268"/>
                  </a:cubicBezTo>
                  <a:cubicBezTo>
                    <a:pt x="0" y="668"/>
                    <a:pt x="34" y="1302"/>
                    <a:pt x="34" y="2136"/>
                  </a:cubicBezTo>
                  <a:lnTo>
                    <a:pt x="34" y="41197"/>
                  </a:lnTo>
                  <a:cubicBezTo>
                    <a:pt x="100" y="42098"/>
                    <a:pt x="567" y="42932"/>
                    <a:pt x="1335" y="43432"/>
                  </a:cubicBezTo>
                  <a:lnTo>
                    <a:pt x="51103" y="72153"/>
                  </a:lnTo>
                  <a:cubicBezTo>
                    <a:pt x="51503" y="72379"/>
                    <a:pt x="51948" y="72487"/>
                    <a:pt x="52396" y="72487"/>
                  </a:cubicBezTo>
                  <a:cubicBezTo>
                    <a:pt x="52807" y="72487"/>
                    <a:pt x="53222" y="72395"/>
                    <a:pt x="53605" y="72219"/>
                  </a:cubicBezTo>
                  <a:cubicBezTo>
                    <a:pt x="54272" y="71819"/>
                    <a:pt x="54239" y="71152"/>
                    <a:pt x="54239" y="70351"/>
                  </a:cubicBezTo>
                  <a:lnTo>
                    <a:pt x="54239" y="31290"/>
                  </a:lnTo>
                  <a:cubicBezTo>
                    <a:pt x="54172" y="30389"/>
                    <a:pt x="53705" y="29556"/>
                    <a:pt x="52938" y="29055"/>
                  </a:cubicBezTo>
                  <a:lnTo>
                    <a:pt x="3169" y="335"/>
                  </a:lnTo>
                  <a:cubicBezTo>
                    <a:pt x="2770" y="109"/>
                    <a:pt x="2325" y="0"/>
                    <a:pt x="18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53"/>
            <p:cNvSpPr/>
            <p:nvPr/>
          </p:nvSpPr>
          <p:spPr>
            <a:xfrm>
              <a:off x="4501725" y="1286250"/>
              <a:ext cx="1346825" cy="777350"/>
            </a:xfrm>
            <a:custGeom>
              <a:avLst/>
              <a:gdLst/>
              <a:ahLst/>
              <a:cxnLst/>
              <a:rect l="l" t="t" r="r" b="b"/>
              <a:pathLst>
                <a:path w="53873" h="31094" extrusionOk="0">
                  <a:moveTo>
                    <a:pt x="1903" y="1"/>
                  </a:moveTo>
                  <a:cubicBezTo>
                    <a:pt x="1482" y="1"/>
                    <a:pt x="1059" y="92"/>
                    <a:pt x="667" y="272"/>
                  </a:cubicBezTo>
                  <a:cubicBezTo>
                    <a:pt x="0" y="672"/>
                    <a:pt x="34" y="1306"/>
                    <a:pt x="34" y="2140"/>
                  </a:cubicBezTo>
                  <a:cubicBezTo>
                    <a:pt x="34" y="1555"/>
                    <a:pt x="313" y="1216"/>
                    <a:pt x="733" y="1216"/>
                  </a:cubicBezTo>
                  <a:cubicBezTo>
                    <a:pt x="912" y="1216"/>
                    <a:pt x="1116" y="1277"/>
                    <a:pt x="1335" y="1406"/>
                  </a:cubicBezTo>
                  <a:lnTo>
                    <a:pt x="51103" y="30127"/>
                  </a:lnTo>
                  <a:cubicBezTo>
                    <a:pt x="51470" y="30360"/>
                    <a:pt x="51771" y="30694"/>
                    <a:pt x="52004" y="31094"/>
                  </a:cubicBezTo>
                  <a:lnTo>
                    <a:pt x="53872" y="30027"/>
                  </a:lnTo>
                  <a:cubicBezTo>
                    <a:pt x="53639" y="29626"/>
                    <a:pt x="53338" y="29293"/>
                    <a:pt x="52938" y="29059"/>
                  </a:cubicBezTo>
                  <a:lnTo>
                    <a:pt x="3169" y="305"/>
                  </a:lnTo>
                  <a:cubicBezTo>
                    <a:pt x="2777" y="101"/>
                    <a:pt x="2342" y="1"/>
                    <a:pt x="19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4502550" y="1316625"/>
              <a:ext cx="1308450" cy="1778325"/>
            </a:xfrm>
            <a:custGeom>
              <a:avLst/>
              <a:gdLst/>
              <a:ahLst/>
              <a:cxnLst/>
              <a:rect l="l" t="t" r="r" b="b"/>
              <a:pathLst>
                <a:path w="52338" h="71133" extrusionOk="0">
                  <a:moveTo>
                    <a:pt x="689" y="1"/>
                  </a:moveTo>
                  <a:cubicBezTo>
                    <a:pt x="280" y="1"/>
                    <a:pt x="1" y="340"/>
                    <a:pt x="1" y="925"/>
                  </a:cubicBezTo>
                  <a:lnTo>
                    <a:pt x="1" y="39986"/>
                  </a:lnTo>
                  <a:cubicBezTo>
                    <a:pt x="34" y="40887"/>
                    <a:pt x="534" y="41721"/>
                    <a:pt x="1268" y="42221"/>
                  </a:cubicBezTo>
                  <a:lnTo>
                    <a:pt x="51037" y="70942"/>
                  </a:lnTo>
                  <a:cubicBezTo>
                    <a:pt x="51256" y="71071"/>
                    <a:pt x="51460" y="71132"/>
                    <a:pt x="51638" y="71132"/>
                  </a:cubicBezTo>
                  <a:cubicBezTo>
                    <a:pt x="52059" y="71132"/>
                    <a:pt x="52338" y="70793"/>
                    <a:pt x="52338" y="70208"/>
                  </a:cubicBezTo>
                  <a:lnTo>
                    <a:pt x="52338" y="31180"/>
                  </a:lnTo>
                  <a:cubicBezTo>
                    <a:pt x="52305" y="30246"/>
                    <a:pt x="51804" y="29412"/>
                    <a:pt x="51037" y="28912"/>
                  </a:cubicBezTo>
                  <a:lnTo>
                    <a:pt x="1268" y="191"/>
                  </a:lnTo>
                  <a:cubicBezTo>
                    <a:pt x="1059" y="62"/>
                    <a:pt x="86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5782625" y="2036900"/>
              <a:ext cx="75925" cy="1061625"/>
            </a:xfrm>
            <a:custGeom>
              <a:avLst/>
              <a:gdLst/>
              <a:ahLst/>
              <a:cxnLst/>
              <a:rect l="l" t="t" r="r" b="b"/>
              <a:pathLst>
                <a:path w="3037" h="42465" extrusionOk="0">
                  <a:moveTo>
                    <a:pt x="2636" y="1"/>
                  </a:moveTo>
                  <a:lnTo>
                    <a:pt x="768" y="1068"/>
                  </a:lnTo>
                  <a:cubicBezTo>
                    <a:pt x="1002" y="1468"/>
                    <a:pt x="1135" y="1902"/>
                    <a:pt x="1135" y="2369"/>
                  </a:cubicBezTo>
                  <a:lnTo>
                    <a:pt x="1135" y="41397"/>
                  </a:lnTo>
                  <a:cubicBezTo>
                    <a:pt x="1135" y="41988"/>
                    <a:pt x="838" y="42322"/>
                    <a:pt x="412" y="42322"/>
                  </a:cubicBezTo>
                  <a:cubicBezTo>
                    <a:pt x="285" y="42322"/>
                    <a:pt x="146" y="42292"/>
                    <a:pt x="1" y="42231"/>
                  </a:cubicBezTo>
                  <a:lnTo>
                    <a:pt x="1" y="42231"/>
                  </a:lnTo>
                  <a:cubicBezTo>
                    <a:pt x="365" y="42389"/>
                    <a:pt x="752" y="42465"/>
                    <a:pt x="1137" y="42465"/>
                  </a:cubicBezTo>
                  <a:cubicBezTo>
                    <a:pt x="1562" y="42465"/>
                    <a:pt x="1984" y="42372"/>
                    <a:pt x="2369" y="42197"/>
                  </a:cubicBezTo>
                  <a:cubicBezTo>
                    <a:pt x="3036" y="41797"/>
                    <a:pt x="3003" y="41130"/>
                    <a:pt x="3003" y="40329"/>
                  </a:cubicBezTo>
                  <a:lnTo>
                    <a:pt x="3003" y="1268"/>
                  </a:lnTo>
                  <a:cubicBezTo>
                    <a:pt x="2970" y="834"/>
                    <a:pt x="2870" y="367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4542575" y="1382350"/>
              <a:ext cx="1238425" cy="1594350"/>
            </a:xfrm>
            <a:custGeom>
              <a:avLst/>
              <a:gdLst/>
              <a:ahLst/>
              <a:cxnLst/>
              <a:rect l="l" t="t" r="r" b="b"/>
              <a:pathLst>
                <a:path w="49537" h="63774" extrusionOk="0">
                  <a:moveTo>
                    <a:pt x="445" y="0"/>
                  </a:moveTo>
                  <a:cubicBezTo>
                    <a:pt x="190" y="0"/>
                    <a:pt x="1" y="205"/>
                    <a:pt x="1" y="564"/>
                  </a:cubicBezTo>
                  <a:lnTo>
                    <a:pt x="1" y="34622"/>
                  </a:lnTo>
                  <a:cubicBezTo>
                    <a:pt x="34" y="35156"/>
                    <a:pt x="301" y="35689"/>
                    <a:pt x="768" y="35990"/>
                  </a:cubicBezTo>
                  <a:lnTo>
                    <a:pt x="48769" y="63676"/>
                  </a:lnTo>
                  <a:cubicBezTo>
                    <a:pt x="48882" y="63742"/>
                    <a:pt x="48992" y="63773"/>
                    <a:pt x="49092" y="63773"/>
                  </a:cubicBezTo>
                  <a:cubicBezTo>
                    <a:pt x="49347" y="63773"/>
                    <a:pt x="49536" y="63569"/>
                    <a:pt x="49536" y="63209"/>
                  </a:cubicBezTo>
                  <a:lnTo>
                    <a:pt x="49536" y="29118"/>
                  </a:lnTo>
                  <a:cubicBezTo>
                    <a:pt x="49503" y="28584"/>
                    <a:pt x="49203" y="28084"/>
                    <a:pt x="48769" y="27784"/>
                  </a:cubicBezTo>
                  <a:lnTo>
                    <a:pt x="768" y="97"/>
                  </a:lnTo>
                  <a:cubicBezTo>
                    <a:pt x="655" y="31"/>
                    <a:pt x="545" y="0"/>
                    <a:pt x="4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4586775" y="1458175"/>
              <a:ext cx="1149175" cy="144520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4635975" y="1736250"/>
              <a:ext cx="1064125" cy="69055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4637650" y="1926450"/>
              <a:ext cx="126775" cy="181025"/>
            </a:xfrm>
            <a:custGeom>
              <a:avLst/>
              <a:gdLst/>
              <a:ahLst/>
              <a:cxnLst/>
              <a:rect l="l" t="t" r="r" b="b"/>
              <a:pathLst>
                <a:path w="5071" h="7241" extrusionOk="0">
                  <a:moveTo>
                    <a:pt x="1504" y="1"/>
                  </a:moveTo>
                  <a:cubicBezTo>
                    <a:pt x="1490" y="1"/>
                    <a:pt x="1478" y="5"/>
                    <a:pt x="1468" y="15"/>
                  </a:cubicBezTo>
                  <a:lnTo>
                    <a:pt x="0" y="2117"/>
                  </a:lnTo>
                  <a:lnTo>
                    <a:pt x="0" y="3718"/>
                  </a:lnTo>
                  <a:cubicBezTo>
                    <a:pt x="0" y="4152"/>
                    <a:pt x="201" y="4585"/>
                    <a:pt x="534" y="4852"/>
                  </a:cubicBezTo>
                  <a:lnTo>
                    <a:pt x="4537" y="7187"/>
                  </a:lnTo>
                  <a:cubicBezTo>
                    <a:pt x="4603" y="7224"/>
                    <a:pt x="4665" y="7241"/>
                    <a:pt x="4722" y="7241"/>
                  </a:cubicBezTo>
                  <a:cubicBezTo>
                    <a:pt x="4928" y="7241"/>
                    <a:pt x="5071" y="7019"/>
                    <a:pt x="5071" y="6653"/>
                  </a:cubicBezTo>
                  <a:lnTo>
                    <a:pt x="5071" y="5353"/>
                  </a:lnTo>
                  <a:lnTo>
                    <a:pt x="4170" y="3084"/>
                  </a:lnTo>
                  <a:cubicBezTo>
                    <a:pt x="4085" y="2857"/>
                    <a:pt x="3952" y="2703"/>
                    <a:pt x="3873" y="2703"/>
                  </a:cubicBezTo>
                  <a:cubicBezTo>
                    <a:pt x="3859" y="2703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6"/>
                  </a:lnTo>
                  <a:lnTo>
                    <a:pt x="1835" y="382"/>
                  </a:lnTo>
                  <a:cubicBezTo>
                    <a:pt x="1722" y="155"/>
                    <a:pt x="1584" y="1"/>
                    <a:pt x="15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4709375" y="1924525"/>
              <a:ext cx="25025" cy="41700"/>
            </a:xfrm>
            <a:custGeom>
              <a:avLst/>
              <a:gdLst/>
              <a:ahLst/>
              <a:cxnLst/>
              <a:rect l="l" t="t" r="r" b="b"/>
              <a:pathLst>
                <a:path w="1001" h="1668" extrusionOk="0">
                  <a:moveTo>
                    <a:pt x="319" y="0"/>
                  </a:moveTo>
                  <a:cubicBezTo>
                    <a:pt x="136" y="0"/>
                    <a:pt x="0" y="195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3" y="1654"/>
                    <a:pt x="620" y="1668"/>
                    <a:pt x="673" y="1668"/>
                  </a:cubicBezTo>
                  <a:cubicBezTo>
                    <a:pt x="875" y="1668"/>
                    <a:pt x="1001" y="1471"/>
                    <a:pt x="1001" y="1126"/>
                  </a:cubicBezTo>
                  <a:cubicBezTo>
                    <a:pt x="1001" y="693"/>
                    <a:pt x="834" y="292"/>
                    <a:pt x="501" y="59"/>
                  </a:cubicBezTo>
                  <a:cubicBezTo>
                    <a:pt x="437" y="19"/>
                    <a:pt x="376" y="0"/>
                    <a:pt x="3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637650" y="2139950"/>
              <a:ext cx="126775" cy="180200"/>
            </a:xfrm>
            <a:custGeom>
              <a:avLst/>
              <a:gdLst/>
              <a:ahLst/>
              <a:cxnLst/>
              <a:rect l="l" t="t" r="r" b="b"/>
              <a:pathLst>
                <a:path w="5071" h="7208" extrusionOk="0">
                  <a:moveTo>
                    <a:pt x="1504" y="0"/>
                  </a:moveTo>
                  <a:cubicBezTo>
                    <a:pt x="1490" y="0"/>
                    <a:pt x="1478" y="5"/>
                    <a:pt x="1468" y="15"/>
                  </a:cubicBezTo>
                  <a:lnTo>
                    <a:pt x="0" y="2083"/>
                  </a:lnTo>
                  <a:lnTo>
                    <a:pt x="0" y="3717"/>
                  </a:lnTo>
                  <a:cubicBezTo>
                    <a:pt x="0" y="4151"/>
                    <a:pt x="201" y="4585"/>
                    <a:pt x="534" y="4852"/>
                  </a:cubicBezTo>
                  <a:lnTo>
                    <a:pt x="4537" y="7153"/>
                  </a:lnTo>
                  <a:cubicBezTo>
                    <a:pt x="4603" y="7190"/>
                    <a:pt x="4666" y="7207"/>
                    <a:pt x="4724" y="7207"/>
                  </a:cubicBezTo>
                  <a:cubicBezTo>
                    <a:pt x="4929" y="7207"/>
                    <a:pt x="5071" y="6991"/>
                    <a:pt x="5071" y="6653"/>
                  </a:cubicBezTo>
                  <a:lnTo>
                    <a:pt x="5071" y="5319"/>
                  </a:lnTo>
                  <a:lnTo>
                    <a:pt x="4170" y="3084"/>
                  </a:lnTo>
                  <a:cubicBezTo>
                    <a:pt x="4085" y="2857"/>
                    <a:pt x="3952" y="2702"/>
                    <a:pt x="3873" y="2702"/>
                  </a:cubicBezTo>
                  <a:cubicBezTo>
                    <a:pt x="3859" y="2702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5"/>
                  </a:lnTo>
                  <a:lnTo>
                    <a:pt x="3736" y="5285"/>
                  </a:lnTo>
                  <a:lnTo>
                    <a:pt x="1835" y="382"/>
                  </a:lnTo>
                  <a:cubicBezTo>
                    <a:pt x="1722" y="155"/>
                    <a:pt x="1584" y="0"/>
                    <a:pt x="1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709375" y="2138125"/>
              <a:ext cx="25875" cy="41925"/>
            </a:xfrm>
            <a:custGeom>
              <a:avLst/>
              <a:gdLst/>
              <a:ahLst/>
              <a:cxnLst/>
              <a:rect l="l" t="t" r="r" b="b"/>
              <a:pathLst>
                <a:path w="1035" h="1677" extrusionOk="0">
                  <a:moveTo>
                    <a:pt x="331" y="0"/>
                  </a:moveTo>
                  <a:cubicBezTo>
                    <a:pt x="142" y="0"/>
                    <a:pt x="0" y="217"/>
                    <a:pt x="0" y="555"/>
                  </a:cubicBezTo>
                  <a:cubicBezTo>
                    <a:pt x="0" y="955"/>
                    <a:pt x="167" y="1355"/>
                    <a:pt x="501" y="1622"/>
                  </a:cubicBezTo>
                  <a:cubicBezTo>
                    <a:pt x="567" y="1659"/>
                    <a:pt x="628" y="1676"/>
                    <a:pt x="683" y="1676"/>
                  </a:cubicBezTo>
                  <a:cubicBezTo>
                    <a:pt x="879" y="1676"/>
                    <a:pt x="1001" y="1460"/>
                    <a:pt x="1001" y="1122"/>
                  </a:cubicBezTo>
                  <a:cubicBezTo>
                    <a:pt x="1034" y="722"/>
                    <a:pt x="834" y="321"/>
                    <a:pt x="501" y="54"/>
                  </a:cubicBezTo>
                  <a:cubicBezTo>
                    <a:pt x="442" y="18"/>
                    <a:pt x="385" y="0"/>
                    <a:pt x="33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793600" y="1953675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793600" y="19988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793600" y="2044600"/>
              <a:ext cx="906500" cy="537525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793600" y="20904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793600" y="21656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793600" y="2211400"/>
              <a:ext cx="906500" cy="537500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793600" y="22572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793600" y="230310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587625" y="1454525"/>
              <a:ext cx="1148325" cy="761700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587625" y="1515175"/>
              <a:ext cx="1148325" cy="805275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5676725" y="2116325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5630025" y="2089650"/>
              <a:ext cx="25875" cy="42025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5584150" y="2062950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617625" y="1609600"/>
              <a:ext cx="26725" cy="42875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656825" y="1632125"/>
              <a:ext cx="25875" cy="42675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697700" y="1652000"/>
              <a:ext cx="23375" cy="50925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909500" y="1689950"/>
              <a:ext cx="20875" cy="53425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744400" y="1666850"/>
              <a:ext cx="924000" cy="591700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5630025" y="2189500"/>
              <a:ext cx="35875" cy="59250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5679325" y="220852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5679325" y="2232725"/>
              <a:ext cx="39850" cy="33700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5679400" y="225737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4474200" y="2421125"/>
              <a:ext cx="1222575" cy="704500"/>
            </a:xfrm>
            <a:custGeom>
              <a:avLst/>
              <a:gdLst/>
              <a:ahLst/>
              <a:cxnLst/>
              <a:rect l="l" t="t" r="r" b="b"/>
              <a:pathLst>
                <a:path w="48903" h="28180" extrusionOk="0">
                  <a:moveTo>
                    <a:pt x="1752" y="1"/>
                  </a:moveTo>
                  <a:cubicBezTo>
                    <a:pt x="1527" y="1"/>
                    <a:pt x="1301" y="59"/>
                    <a:pt x="1101" y="176"/>
                  </a:cubicBezTo>
                  <a:lnTo>
                    <a:pt x="334" y="576"/>
                  </a:lnTo>
                  <a:cubicBezTo>
                    <a:pt x="0" y="743"/>
                    <a:pt x="0" y="1177"/>
                    <a:pt x="334" y="1343"/>
                  </a:cubicBezTo>
                  <a:lnTo>
                    <a:pt x="46534" y="28029"/>
                  </a:lnTo>
                  <a:cubicBezTo>
                    <a:pt x="46734" y="28129"/>
                    <a:pt x="46959" y="28179"/>
                    <a:pt x="47184" y="28179"/>
                  </a:cubicBezTo>
                  <a:cubicBezTo>
                    <a:pt x="47409" y="28179"/>
                    <a:pt x="47634" y="28129"/>
                    <a:pt x="47835" y="28029"/>
                  </a:cubicBezTo>
                  <a:lnTo>
                    <a:pt x="48602" y="27596"/>
                  </a:lnTo>
                  <a:cubicBezTo>
                    <a:pt x="48902" y="27429"/>
                    <a:pt x="48902" y="26995"/>
                    <a:pt x="48602" y="26862"/>
                  </a:cubicBezTo>
                  <a:lnTo>
                    <a:pt x="2402" y="176"/>
                  </a:lnTo>
                  <a:cubicBezTo>
                    <a:pt x="2202" y="59"/>
                    <a:pt x="1977" y="1"/>
                    <a:pt x="17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4107275" y="2475100"/>
              <a:ext cx="1501925" cy="864600"/>
            </a:xfrm>
            <a:custGeom>
              <a:avLst/>
              <a:gdLst/>
              <a:ahLst/>
              <a:cxnLst/>
              <a:rect l="l" t="t" r="r" b="b"/>
              <a:pathLst>
                <a:path w="60077" h="34584" extrusionOk="0">
                  <a:moveTo>
                    <a:pt x="12824" y="1"/>
                  </a:moveTo>
                  <a:cubicBezTo>
                    <a:pt x="12633" y="1"/>
                    <a:pt x="12444" y="42"/>
                    <a:pt x="12276" y="118"/>
                  </a:cubicBezTo>
                  <a:lnTo>
                    <a:pt x="301" y="7090"/>
                  </a:lnTo>
                  <a:cubicBezTo>
                    <a:pt x="0" y="7257"/>
                    <a:pt x="67" y="7557"/>
                    <a:pt x="434" y="7757"/>
                  </a:cubicBezTo>
                  <a:lnTo>
                    <a:pt x="46567" y="34410"/>
                  </a:lnTo>
                  <a:cubicBezTo>
                    <a:pt x="46775" y="34523"/>
                    <a:pt x="47005" y="34583"/>
                    <a:pt x="47232" y="34583"/>
                  </a:cubicBezTo>
                  <a:cubicBezTo>
                    <a:pt x="47405" y="34583"/>
                    <a:pt x="47576" y="34548"/>
                    <a:pt x="47734" y="34476"/>
                  </a:cubicBezTo>
                  <a:lnTo>
                    <a:pt x="59776" y="27538"/>
                  </a:lnTo>
                  <a:cubicBezTo>
                    <a:pt x="60077" y="27371"/>
                    <a:pt x="60010" y="27071"/>
                    <a:pt x="59643" y="26871"/>
                  </a:cubicBezTo>
                  <a:lnTo>
                    <a:pt x="13477" y="185"/>
                  </a:lnTo>
                  <a:cubicBezTo>
                    <a:pt x="13278" y="59"/>
                    <a:pt x="13050" y="1"/>
                    <a:pt x="12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4134800" y="2491600"/>
              <a:ext cx="1427700" cy="831875"/>
            </a:xfrm>
            <a:custGeom>
              <a:avLst/>
              <a:gdLst/>
              <a:ahLst/>
              <a:cxnLst/>
              <a:rect l="l" t="t" r="r" b="b"/>
              <a:pathLst>
                <a:path w="57108" h="33275" extrusionOk="0">
                  <a:moveTo>
                    <a:pt x="11875" y="1"/>
                  </a:moveTo>
                  <a:cubicBezTo>
                    <a:pt x="11842" y="1"/>
                    <a:pt x="11809" y="9"/>
                    <a:pt x="11775" y="26"/>
                  </a:cubicBezTo>
                  <a:lnTo>
                    <a:pt x="10374" y="826"/>
                  </a:lnTo>
                  <a:cubicBezTo>
                    <a:pt x="10341" y="859"/>
                    <a:pt x="10341" y="893"/>
                    <a:pt x="10374" y="960"/>
                  </a:cubicBezTo>
                  <a:lnTo>
                    <a:pt x="12175" y="1960"/>
                  </a:lnTo>
                  <a:cubicBezTo>
                    <a:pt x="12199" y="1984"/>
                    <a:pt x="12256" y="2007"/>
                    <a:pt x="12311" y="2007"/>
                  </a:cubicBezTo>
                  <a:cubicBezTo>
                    <a:pt x="12334" y="2007"/>
                    <a:pt x="12356" y="2003"/>
                    <a:pt x="12376" y="1994"/>
                  </a:cubicBezTo>
                  <a:lnTo>
                    <a:pt x="12376" y="1960"/>
                  </a:lnTo>
                  <a:lnTo>
                    <a:pt x="13743" y="1160"/>
                  </a:lnTo>
                  <a:cubicBezTo>
                    <a:pt x="13810" y="1126"/>
                    <a:pt x="13810" y="1093"/>
                    <a:pt x="13743" y="1060"/>
                  </a:cubicBezTo>
                  <a:lnTo>
                    <a:pt x="11975" y="26"/>
                  </a:lnTo>
                  <a:cubicBezTo>
                    <a:pt x="11942" y="9"/>
                    <a:pt x="11909" y="1"/>
                    <a:pt x="11875" y="1"/>
                  </a:cubicBezTo>
                  <a:close/>
                  <a:moveTo>
                    <a:pt x="9474" y="1368"/>
                  </a:moveTo>
                  <a:cubicBezTo>
                    <a:pt x="9440" y="1368"/>
                    <a:pt x="9407" y="1377"/>
                    <a:pt x="9373" y="1393"/>
                  </a:cubicBezTo>
                  <a:lnTo>
                    <a:pt x="7972" y="2194"/>
                  </a:lnTo>
                  <a:cubicBezTo>
                    <a:pt x="7939" y="2227"/>
                    <a:pt x="7939" y="2294"/>
                    <a:pt x="7972" y="2327"/>
                  </a:cubicBezTo>
                  <a:lnTo>
                    <a:pt x="9440" y="3161"/>
                  </a:lnTo>
                  <a:cubicBezTo>
                    <a:pt x="9474" y="3194"/>
                    <a:pt x="9574" y="3194"/>
                    <a:pt x="9640" y="3194"/>
                  </a:cubicBezTo>
                  <a:lnTo>
                    <a:pt x="9640" y="3161"/>
                  </a:lnTo>
                  <a:lnTo>
                    <a:pt x="11008" y="2361"/>
                  </a:lnTo>
                  <a:cubicBezTo>
                    <a:pt x="11075" y="2327"/>
                    <a:pt x="11075" y="2294"/>
                    <a:pt x="11008" y="2227"/>
                  </a:cubicBezTo>
                  <a:lnTo>
                    <a:pt x="9574" y="1393"/>
                  </a:lnTo>
                  <a:cubicBezTo>
                    <a:pt x="9540" y="1377"/>
                    <a:pt x="9507" y="1368"/>
                    <a:pt x="9474" y="1368"/>
                  </a:cubicBezTo>
                  <a:close/>
                  <a:moveTo>
                    <a:pt x="15223" y="1935"/>
                  </a:moveTo>
                  <a:cubicBezTo>
                    <a:pt x="15186" y="1935"/>
                    <a:pt x="15144" y="1944"/>
                    <a:pt x="15111" y="1960"/>
                  </a:cubicBezTo>
                  <a:lnTo>
                    <a:pt x="13743" y="2761"/>
                  </a:lnTo>
                  <a:cubicBezTo>
                    <a:pt x="13677" y="2794"/>
                    <a:pt x="13677" y="2828"/>
                    <a:pt x="13743" y="2894"/>
                  </a:cubicBezTo>
                  <a:lnTo>
                    <a:pt x="15178" y="3728"/>
                  </a:lnTo>
                  <a:cubicBezTo>
                    <a:pt x="15211" y="3745"/>
                    <a:pt x="15244" y="3753"/>
                    <a:pt x="15278" y="3753"/>
                  </a:cubicBezTo>
                  <a:cubicBezTo>
                    <a:pt x="15311" y="3753"/>
                    <a:pt x="15344" y="3745"/>
                    <a:pt x="15378" y="3728"/>
                  </a:cubicBezTo>
                  <a:lnTo>
                    <a:pt x="16779" y="2928"/>
                  </a:lnTo>
                  <a:cubicBezTo>
                    <a:pt x="16812" y="2894"/>
                    <a:pt x="16812" y="2828"/>
                    <a:pt x="16779" y="2794"/>
                  </a:cubicBezTo>
                  <a:lnTo>
                    <a:pt x="15311" y="1960"/>
                  </a:lnTo>
                  <a:cubicBezTo>
                    <a:pt x="15294" y="1944"/>
                    <a:pt x="15261" y="1935"/>
                    <a:pt x="15223" y="1935"/>
                  </a:cubicBezTo>
                  <a:close/>
                  <a:moveTo>
                    <a:pt x="11575" y="2636"/>
                  </a:moveTo>
                  <a:cubicBezTo>
                    <a:pt x="11542" y="2636"/>
                    <a:pt x="11508" y="2644"/>
                    <a:pt x="11475" y="2661"/>
                  </a:cubicBezTo>
                  <a:lnTo>
                    <a:pt x="10107" y="3461"/>
                  </a:lnTo>
                  <a:cubicBezTo>
                    <a:pt x="10041" y="3495"/>
                    <a:pt x="10041" y="3528"/>
                    <a:pt x="10107" y="3561"/>
                  </a:cubicBezTo>
                  <a:lnTo>
                    <a:pt x="11542" y="4395"/>
                  </a:lnTo>
                  <a:cubicBezTo>
                    <a:pt x="11575" y="4412"/>
                    <a:pt x="11608" y="4420"/>
                    <a:pt x="11642" y="4420"/>
                  </a:cubicBezTo>
                  <a:cubicBezTo>
                    <a:pt x="11675" y="4420"/>
                    <a:pt x="11708" y="4412"/>
                    <a:pt x="11742" y="4395"/>
                  </a:cubicBezTo>
                  <a:lnTo>
                    <a:pt x="13143" y="3595"/>
                  </a:lnTo>
                  <a:cubicBezTo>
                    <a:pt x="13176" y="3561"/>
                    <a:pt x="13176" y="3528"/>
                    <a:pt x="13109" y="3495"/>
                  </a:cubicBezTo>
                  <a:lnTo>
                    <a:pt x="13143" y="3495"/>
                  </a:lnTo>
                  <a:lnTo>
                    <a:pt x="11675" y="2661"/>
                  </a:lnTo>
                  <a:cubicBezTo>
                    <a:pt x="11642" y="2644"/>
                    <a:pt x="11608" y="2636"/>
                    <a:pt x="11575" y="2636"/>
                  </a:cubicBezTo>
                  <a:close/>
                  <a:moveTo>
                    <a:pt x="7472" y="2536"/>
                  </a:moveTo>
                  <a:cubicBezTo>
                    <a:pt x="7439" y="2536"/>
                    <a:pt x="7405" y="2544"/>
                    <a:pt x="7372" y="2561"/>
                  </a:cubicBezTo>
                  <a:lnTo>
                    <a:pt x="6004" y="3361"/>
                  </a:lnTo>
                  <a:cubicBezTo>
                    <a:pt x="5938" y="3395"/>
                    <a:pt x="5938" y="3461"/>
                    <a:pt x="6004" y="3495"/>
                  </a:cubicBezTo>
                  <a:lnTo>
                    <a:pt x="8206" y="4762"/>
                  </a:lnTo>
                  <a:cubicBezTo>
                    <a:pt x="8239" y="4779"/>
                    <a:pt x="8281" y="4787"/>
                    <a:pt x="8323" y="4787"/>
                  </a:cubicBezTo>
                  <a:cubicBezTo>
                    <a:pt x="8364" y="4787"/>
                    <a:pt x="8406" y="4779"/>
                    <a:pt x="8439" y="4762"/>
                  </a:cubicBezTo>
                  <a:lnTo>
                    <a:pt x="9807" y="3962"/>
                  </a:lnTo>
                  <a:cubicBezTo>
                    <a:pt x="9874" y="3928"/>
                    <a:pt x="9874" y="3895"/>
                    <a:pt x="9807" y="3862"/>
                  </a:cubicBezTo>
                  <a:lnTo>
                    <a:pt x="7572" y="2561"/>
                  </a:lnTo>
                  <a:cubicBezTo>
                    <a:pt x="7539" y="2544"/>
                    <a:pt x="7505" y="2536"/>
                    <a:pt x="7472" y="2536"/>
                  </a:cubicBezTo>
                  <a:close/>
                  <a:moveTo>
                    <a:pt x="17346" y="3169"/>
                  </a:moveTo>
                  <a:cubicBezTo>
                    <a:pt x="17312" y="3169"/>
                    <a:pt x="17279" y="3178"/>
                    <a:pt x="17246" y="3194"/>
                  </a:cubicBezTo>
                  <a:lnTo>
                    <a:pt x="15878" y="3995"/>
                  </a:lnTo>
                  <a:cubicBezTo>
                    <a:pt x="15811" y="4028"/>
                    <a:pt x="15811" y="4062"/>
                    <a:pt x="15878" y="4095"/>
                  </a:cubicBezTo>
                  <a:lnTo>
                    <a:pt x="17312" y="4929"/>
                  </a:lnTo>
                  <a:cubicBezTo>
                    <a:pt x="17346" y="4946"/>
                    <a:pt x="17379" y="4954"/>
                    <a:pt x="17413" y="4954"/>
                  </a:cubicBezTo>
                  <a:cubicBezTo>
                    <a:pt x="17446" y="4954"/>
                    <a:pt x="17479" y="4946"/>
                    <a:pt x="17513" y="4929"/>
                  </a:cubicBezTo>
                  <a:lnTo>
                    <a:pt x="18914" y="4128"/>
                  </a:lnTo>
                  <a:cubicBezTo>
                    <a:pt x="18947" y="4095"/>
                    <a:pt x="18947" y="4062"/>
                    <a:pt x="18914" y="4028"/>
                  </a:cubicBezTo>
                  <a:lnTo>
                    <a:pt x="17446" y="3194"/>
                  </a:lnTo>
                  <a:cubicBezTo>
                    <a:pt x="17413" y="3178"/>
                    <a:pt x="17379" y="3169"/>
                    <a:pt x="17346" y="3169"/>
                  </a:cubicBezTo>
                  <a:close/>
                  <a:moveTo>
                    <a:pt x="13677" y="3837"/>
                  </a:moveTo>
                  <a:cubicBezTo>
                    <a:pt x="13643" y="3837"/>
                    <a:pt x="13610" y="3845"/>
                    <a:pt x="13576" y="3862"/>
                  </a:cubicBezTo>
                  <a:lnTo>
                    <a:pt x="12175" y="4662"/>
                  </a:lnTo>
                  <a:cubicBezTo>
                    <a:pt x="12142" y="4696"/>
                    <a:pt x="12142" y="4762"/>
                    <a:pt x="12175" y="4796"/>
                  </a:cubicBezTo>
                  <a:lnTo>
                    <a:pt x="13643" y="5630"/>
                  </a:lnTo>
                  <a:cubicBezTo>
                    <a:pt x="13677" y="5646"/>
                    <a:pt x="13710" y="5655"/>
                    <a:pt x="13743" y="5655"/>
                  </a:cubicBezTo>
                  <a:cubicBezTo>
                    <a:pt x="13777" y="5655"/>
                    <a:pt x="13810" y="5646"/>
                    <a:pt x="13843" y="5630"/>
                  </a:cubicBezTo>
                  <a:lnTo>
                    <a:pt x="15244" y="4829"/>
                  </a:lnTo>
                  <a:cubicBezTo>
                    <a:pt x="15311" y="4796"/>
                    <a:pt x="15278" y="4729"/>
                    <a:pt x="15244" y="4696"/>
                  </a:cubicBezTo>
                  <a:lnTo>
                    <a:pt x="13777" y="3862"/>
                  </a:lnTo>
                  <a:cubicBezTo>
                    <a:pt x="13743" y="3845"/>
                    <a:pt x="13710" y="3837"/>
                    <a:pt x="13677" y="3837"/>
                  </a:cubicBezTo>
                  <a:close/>
                  <a:moveTo>
                    <a:pt x="10374" y="4204"/>
                  </a:moveTo>
                  <a:cubicBezTo>
                    <a:pt x="10341" y="4204"/>
                    <a:pt x="10307" y="4212"/>
                    <a:pt x="10274" y="4229"/>
                  </a:cubicBezTo>
                  <a:lnTo>
                    <a:pt x="8906" y="5029"/>
                  </a:lnTo>
                  <a:cubicBezTo>
                    <a:pt x="8840" y="5062"/>
                    <a:pt x="8840" y="5129"/>
                    <a:pt x="8906" y="5163"/>
                  </a:cubicBezTo>
                  <a:lnTo>
                    <a:pt x="10341" y="5996"/>
                  </a:lnTo>
                  <a:cubicBezTo>
                    <a:pt x="10374" y="6013"/>
                    <a:pt x="10408" y="6022"/>
                    <a:pt x="10441" y="6022"/>
                  </a:cubicBezTo>
                  <a:cubicBezTo>
                    <a:pt x="10474" y="6022"/>
                    <a:pt x="10508" y="6013"/>
                    <a:pt x="10541" y="5996"/>
                  </a:cubicBezTo>
                  <a:lnTo>
                    <a:pt x="11942" y="5196"/>
                  </a:lnTo>
                  <a:cubicBezTo>
                    <a:pt x="11975" y="5163"/>
                    <a:pt x="11975" y="5096"/>
                    <a:pt x="11942" y="5062"/>
                  </a:cubicBezTo>
                  <a:lnTo>
                    <a:pt x="10474" y="4229"/>
                  </a:lnTo>
                  <a:cubicBezTo>
                    <a:pt x="10441" y="4212"/>
                    <a:pt x="10408" y="4204"/>
                    <a:pt x="10374" y="4204"/>
                  </a:cubicBezTo>
                  <a:close/>
                  <a:moveTo>
                    <a:pt x="19435" y="4404"/>
                  </a:moveTo>
                  <a:cubicBezTo>
                    <a:pt x="19397" y="4404"/>
                    <a:pt x="19364" y="4412"/>
                    <a:pt x="19347" y="4429"/>
                  </a:cubicBezTo>
                  <a:lnTo>
                    <a:pt x="17946" y="5196"/>
                  </a:lnTo>
                  <a:cubicBezTo>
                    <a:pt x="17880" y="5263"/>
                    <a:pt x="17913" y="5296"/>
                    <a:pt x="17946" y="5329"/>
                  </a:cubicBezTo>
                  <a:lnTo>
                    <a:pt x="19381" y="6163"/>
                  </a:lnTo>
                  <a:cubicBezTo>
                    <a:pt x="19414" y="6180"/>
                    <a:pt x="19456" y="6188"/>
                    <a:pt x="19497" y="6188"/>
                  </a:cubicBezTo>
                  <a:cubicBezTo>
                    <a:pt x="19539" y="6188"/>
                    <a:pt x="19581" y="6180"/>
                    <a:pt x="19614" y="6163"/>
                  </a:cubicBezTo>
                  <a:lnTo>
                    <a:pt x="20982" y="5363"/>
                  </a:lnTo>
                  <a:cubicBezTo>
                    <a:pt x="21048" y="5329"/>
                    <a:pt x="21048" y="5296"/>
                    <a:pt x="20982" y="5263"/>
                  </a:cubicBezTo>
                  <a:lnTo>
                    <a:pt x="19547" y="4429"/>
                  </a:lnTo>
                  <a:cubicBezTo>
                    <a:pt x="19514" y="4412"/>
                    <a:pt x="19472" y="4404"/>
                    <a:pt x="19435" y="4404"/>
                  </a:cubicBezTo>
                  <a:close/>
                  <a:moveTo>
                    <a:pt x="5517" y="3670"/>
                  </a:moveTo>
                  <a:cubicBezTo>
                    <a:pt x="5479" y="3670"/>
                    <a:pt x="5437" y="3678"/>
                    <a:pt x="5404" y="3695"/>
                  </a:cubicBezTo>
                  <a:lnTo>
                    <a:pt x="4003" y="4529"/>
                  </a:lnTo>
                  <a:cubicBezTo>
                    <a:pt x="3936" y="4562"/>
                    <a:pt x="3970" y="4595"/>
                    <a:pt x="4003" y="4629"/>
                  </a:cubicBezTo>
                  <a:lnTo>
                    <a:pt x="6805" y="6230"/>
                  </a:lnTo>
                  <a:cubicBezTo>
                    <a:pt x="6838" y="6247"/>
                    <a:pt x="6872" y="6255"/>
                    <a:pt x="6905" y="6255"/>
                  </a:cubicBezTo>
                  <a:cubicBezTo>
                    <a:pt x="6938" y="6255"/>
                    <a:pt x="6972" y="6247"/>
                    <a:pt x="7005" y="6230"/>
                  </a:cubicBezTo>
                  <a:lnTo>
                    <a:pt x="8406" y="5429"/>
                  </a:lnTo>
                  <a:cubicBezTo>
                    <a:pt x="8439" y="5396"/>
                    <a:pt x="8439" y="5329"/>
                    <a:pt x="8406" y="5296"/>
                  </a:cubicBezTo>
                  <a:lnTo>
                    <a:pt x="5604" y="3695"/>
                  </a:lnTo>
                  <a:cubicBezTo>
                    <a:pt x="5587" y="3678"/>
                    <a:pt x="5554" y="3670"/>
                    <a:pt x="5517" y="3670"/>
                  </a:cubicBezTo>
                  <a:close/>
                  <a:moveTo>
                    <a:pt x="3536" y="4804"/>
                  </a:moveTo>
                  <a:cubicBezTo>
                    <a:pt x="3503" y="4804"/>
                    <a:pt x="3469" y="4812"/>
                    <a:pt x="3436" y="4829"/>
                  </a:cubicBezTo>
                  <a:lnTo>
                    <a:pt x="2035" y="5630"/>
                  </a:lnTo>
                  <a:cubicBezTo>
                    <a:pt x="2002" y="5663"/>
                    <a:pt x="2002" y="5696"/>
                    <a:pt x="2035" y="5763"/>
                  </a:cubicBezTo>
                  <a:lnTo>
                    <a:pt x="3836" y="6764"/>
                  </a:lnTo>
                  <a:cubicBezTo>
                    <a:pt x="3875" y="6803"/>
                    <a:pt x="3914" y="6819"/>
                    <a:pt x="3953" y="6819"/>
                  </a:cubicBezTo>
                  <a:cubicBezTo>
                    <a:pt x="3981" y="6819"/>
                    <a:pt x="4009" y="6811"/>
                    <a:pt x="4036" y="6797"/>
                  </a:cubicBezTo>
                  <a:lnTo>
                    <a:pt x="4036" y="6764"/>
                  </a:lnTo>
                  <a:lnTo>
                    <a:pt x="5437" y="5996"/>
                  </a:lnTo>
                  <a:cubicBezTo>
                    <a:pt x="5471" y="5930"/>
                    <a:pt x="5471" y="5896"/>
                    <a:pt x="5437" y="5863"/>
                  </a:cubicBezTo>
                  <a:lnTo>
                    <a:pt x="3636" y="4829"/>
                  </a:lnTo>
                  <a:cubicBezTo>
                    <a:pt x="3603" y="4812"/>
                    <a:pt x="3569" y="4804"/>
                    <a:pt x="3536" y="4804"/>
                  </a:cubicBezTo>
                  <a:close/>
                  <a:moveTo>
                    <a:pt x="15795" y="5071"/>
                  </a:moveTo>
                  <a:cubicBezTo>
                    <a:pt x="15753" y="5071"/>
                    <a:pt x="15711" y="5079"/>
                    <a:pt x="15678" y="5096"/>
                  </a:cubicBezTo>
                  <a:lnTo>
                    <a:pt x="14310" y="5896"/>
                  </a:lnTo>
                  <a:cubicBezTo>
                    <a:pt x="14244" y="5896"/>
                    <a:pt x="14244" y="5963"/>
                    <a:pt x="14310" y="5996"/>
                  </a:cubicBezTo>
                  <a:lnTo>
                    <a:pt x="15745" y="6830"/>
                  </a:lnTo>
                  <a:cubicBezTo>
                    <a:pt x="15778" y="6847"/>
                    <a:pt x="15811" y="6855"/>
                    <a:pt x="15845" y="6855"/>
                  </a:cubicBezTo>
                  <a:cubicBezTo>
                    <a:pt x="15878" y="6855"/>
                    <a:pt x="15911" y="6847"/>
                    <a:pt x="15945" y="6830"/>
                  </a:cubicBezTo>
                  <a:lnTo>
                    <a:pt x="17346" y="6030"/>
                  </a:lnTo>
                  <a:cubicBezTo>
                    <a:pt x="17413" y="5996"/>
                    <a:pt x="17413" y="5963"/>
                    <a:pt x="17346" y="5930"/>
                  </a:cubicBezTo>
                  <a:lnTo>
                    <a:pt x="15911" y="5096"/>
                  </a:lnTo>
                  <a:cubicBezTo>
                    <a:pt x="15878" y="5079"/>
                    <a:pt x="15836" y="5071"/>
                    <a:pt x="15795" y="5071"/>
                  </a:cubicBezTo>
                  <a:close/>
                  <a:moveTo>
                    <a:pt x="12476" y="5438"/>
                  </a:moveTo>
                  <a:cubicBezTo>
                    <a:pt x="12442" y="5438"/>
                    <a:pt x="12409" y="5446"/>
                    <a:pt x="12376" y="5463"/>
                  </a:cubicBezTo>
                  <a:lnTo>
                    <a:pt x="10975" y="6263"/>
                  </a:lnTo>
                  <a:cubicBezTo>
                    <a:pt x="10941" y="6297"/>
                    <a:pt x="10941" y="6330"/>
                    <a:pt x="10975" y="6363"/>
                  </a:cubicBezTo>
                  <a:lnTo>
                    <a:pt x="12442" y="7197"/>
                  </a:lnTo>
                  <a:cubicBezTo>
                    <a:pt x="12476" y="7214"/>
                    <a:pt x="12509" y="7222"/>
                    <a:pt x="12542" y="7222"/>
                  </a:cubicBezTo>
                  <a:cubicBezTo>
                    <a:pt x="12576" y="7222"/>
                    <a:pt x="12609" y="7214"/>
                    <a:pt x="12642" y="7197"/>
                  </a:cubicBezTo>
                  <a:lnTo>
                    <a:pt x="14043" y="6397"/>
                  </a:lnTo>
                  <a:cubicBezTo>
                    <a:pt x="14110" y="6397"/>
                    <a:pt x="14077" y="6330"/>
                    <a:pt x="14043" y="6297"/>
                  </a:cubicBezTo>
                  <a:lnTo>
                    <a:pt x="12576" y="5463"/>
                  </a:lnTo>
                  <a:cubicBezTo>
                    <a:pt x="12542" y="5446"/>
                    <a:pt x="12509" y="5438"/>
                    <a:pt x="12476" y="5438"/>
                  </a:cubicBezTo>
                  <a:close/>
                  <a:moveTo>
                    <a:pt x="21549" y="5605"/>
                  </a:moveTo>
                  <a:cubicBezTo>
                    <a:pt x="21515" y="5605"/>
                    <a:pt x="21482" y="5613"/>
                    <a:pt x="21449" y="5630"/>
                  </a:cubicBezTo>
                  <a:lnTo>
                    <a:pt x="20048" y="6430"/>
                  </a:lnTo>
                  <a:cubicBezTo>
                    <a:pt x="20014" y="6463"/>
                    <a:pt x="20014" y="6530"/>
                    <a:pt x="20048" y="6564"/>
                  </a:cubicBezTo>
                  <a:lnTo>
                    <a:pt x="21515" y="7397"/>
                  </a:lnTo>
                  <a:cubicBezTo>
                    <a:pt x="21549" y="7414"/>
                    <a:pt x="21582" y="7423"/>
                    <a:pt x="21616" y="7423"/>
                  </a:cubicBezTo>
                  <a:cubicBezTo>
                    <a:pt x="21649" y="7423"/>
                    <a:pt x="21682" y="7414"/>
                    <a:pt x="21716" y="7397"/>
                  </a:cubicBezTo>
                  <a:lnTo>
                    <a:pt x="23117" y="6597"/>
                  </a:lnTo>
                  <a:cubicBezTo>
                    <a:pt x="23150" y="6564"/>
                    <a:pt x="23150" y="6497"/>
                    <a:pt x="23117" y="6463"/>
                  </a:cubicBezTo>
                  <a:lnTo>
                    <a:pt x="21649" y="5630"/>
                  </a:lnTo>
                  <a:cubicBezTo>
                    <a:pt x="21616" y="5613"/>
                    <a:pt x="21582" y="5605"/>
                    <a:pt x="21549" y="5605"/>
                  </a:cubicBezTo>
                  <a:close/>
                  <a:moveTo>
                    <a:pt x="8973" y="5671"/>
                  </a:moveTo>
                  <a:cubicBezTo>
                    <a:pt x="8940" y="5671"/>
                    <a:pt x="8906" y="5680"/>
                    <a:pt x="8873" y="5696"/>
                  </a:cubicBezTo>
                  <a:lnTo>
                    <a:pt x="7472" y="6497"/>
                  </a:lnTo>
                  <a:cubicBezTo>
                    <a:pt x="7439" y="6530"/>
                    <a:pt x="7439" y="6564"/>
                    <a:pt x="7472" y="6630"/>
                  </a:cubicBezTo>
                  <a:lnTo>
                    <a:pt x="8940" y="7464"/>
                  </a:lnTo>
                  <a:cubicBezTo>
                    <a:pt x="8957" y="7481"/>
                    <a:pt x="8990" y="7489"/>
                    <a:pt x="9027" y="7489"/>
                  </a:cubicBezTo>
                  <a:cubicBezTo>
                    <a:pt x="9065" y="7489"/>
                    <a:pt x="9107" y="7481"/>
                    <a:pt x="9140" y="7464"/>
                  </a:cubicBezTo>
                  <a:lnTo>
                    <a:pt x="10508" y="6664"/>
                  </a:lnTo>
                  <a:cubicBezTo>
                    <a:pt x="10574" y="6630"/>
                    <a:pt x="10574" y="6564"/>
                    <a:pt x="10508" y="6530"/>
                  </a:cubicBezTo>
                  <a:lnTo>
                    <a:pt x="9073" y="5696"/>
                  </a:lnTo>
                  <a:cubicBezTo>
                    <a:pt x="9040" y="5680"/>
                    <a:pt x="9007" y="5671"/>
                    <a:pt x="8973" y="5671"/>
                  </a:cubicBezTo>
                  <a:close/>
                  <a:moveTo>
                    <a:pt x="5988" y="6238"/>
                  </a:moveTo>
                  <a:cubicBezTo>
                    <a:pt x="5946" y="6238"/>
                    <a:pt x="5904" y="6247"/>
                    <a:pt x="5871" y="6263"/>
                  </a:cubicBezTo>
                  <a:lnTo>
                    <a:pt x="4503" y="7064"/>
                  </a:lnTo>
                  <a:cubicBezTo>
                    <a:pt x="4437" y="7097"/>
                    <a:pt x="4437" y="7131"/>
                    <a:pt x="4503" y="7197"/>
                  </a:cubicBezTo>
                  <a:lnTo>
                    <a:pt x="5938" y="8031"/>
                  </a:lnTo>
                  <a:cubicBezTo>
                    <a:pt x="5971" y="8048"/>
                    <a:pt x="6013" y="8056"/>
                    <a:pt x="6054" y="8056"/>
                  </a:cubicBezTo>
                  <a:cubicBezTo>
                    <a:pt x="6096" y="8056"/>
                    <a:pt x="6138" y="8048"/>
                    <a:pt x="6171" y="8031"/>
                  </a:cubicBezTo>
                  <a:lnTo>
                    <a:pt x="7539" y="7231"/>
                  </a:lnTo>
                  <a:cubicBezTo>
                    <a:pt x="7606" y="7197"/>
                    <a:pt x="7606" y="7131"/>
                    <a:pt x="7539" y="7097"/>
                  </a:cubicBezTo>
                  <a:lnTo>
                    <a:pt x="6104" y="6263"/>
                  </a:lnTo>
                  <a:cubicBezTo>
                    <a:pt x="6071" y="6247"/>
                    <a:pt x="6029" y="6238"/>
                    <a:pt x="5988" y="6238"/>
                  </a:cubicBezTo>
                  <a:close/>
                  <a:moveTo>
                    <a:pt x="17913" y="6272"/>
                  </a:moveTo>
                  <a:cubicBezTo>
                    <a:pt x="17880" y="6272"/>
                    <a:pt x="17846" y="6280"/>
                    <a:pt x="17813" y="6297"/>
                  </a:cubicBezTo>
                  <a:lnTo>
                    <a:pt x="16412" y="7097"/>
                  </a:lnTo>
                  <a:cubicBezTo>
                    <a:pt x="16378" y="7131"/>
                    <a:pt x="16378" y="7197"/>
                    <a:pt x="16412" y="7231"/>
                  </a:cubicBezTo>
                  <a:lnTo>
                    <a:pt x="17880" y="8065"/>
                  </a:lnTo>
                  <a:cubicBezTo>
                    <a:pt x="17896" y="8081"/>
                    <a:pt x="17930" y="8090"/>
                    <a:pt x="17967" y="8090"/>
                  </a:cubicBezTo>
                  <a:cubicBezTo>
                    <a:pt x="18005" y="8090"/>
                    <a:pt x="18046" y="8081"/>
                    <a:pt x="18080" y="8065"/>
                  </a:cubicBezTo>
                  <a:lnTo>
                    <a:pt x="19447" y="7264"/>
                  </a:lnTo>
                  <a:cubicBezTo>
                    <a:pt x="19514" y="7231"/>
                    <a:pt x="19514" y="7164"/>
                    <a:pt x="19447" y="7131"/>
                  </a:cubicBezTo>
                  <a:lnTo>
                    <a:pt x="18013" y="6297"/>
                  </a:lnTo>
                  <a:cubicBezTo>
                    <a:pt x="17980" y="6280"/>
                    <a:pt x="17946" y="6272"/>
                    <a:pt x="17913" y="6272"/>
                  </a:cubicBezTo>
                  <a:close/>
                  <a:moveTo>
                    <a:pt x="1551" y="5971"/>
                  </a:moveTo>
                  <a:cubicBezTo>
                    <a:pt x="1510" y="5971"/>
                    <a:pt x="1468" y="5980"/>
                    <a:pt x="1434" y="5996"/>
                  </a:cubicBezTo>
                  <a:lnTo>
                    <a:pt x="67" y="6797"/>
                  </a:lnTo>
                  <a:cubicBezTo>
                    <a:pt x="0" y="6830"/>
                    <a:pt x="0" y="6864"/>
                    <a:pt x="67" y="6897"/>
                  </a:cubicBezTo>
                  <a:lnTo>
                    <a:pt x="2268" y="8198"/>
                  </a:lnTo>
                  <a:cubicBezTo>
                    <a:pt x="2302" y="8215"/>
                    <a:pt x="2343" y="8223"/>
                    <a:pt x="2385" y="8223"/>
                  </a:cubicBezTo>
                  <a:cubicBezTo>
                    <a:pt x="2427" y="8223"/>
                    <a:pt x="2469" y="8215"/>
                    <a:pt x="2502" y="8198"/>
                  </a:cubicBezTo>
                  <a:lnTo>
                    <a:pt x="3870" y="7397"/>
                  </a:lnTo>
                  <a:cubicBezTo>
                    <a:pt x="3936" y="7364"/>
                    <a:pt x="3936" y="7297"/>
                    <a:pt x="3870" y="7264"/>
                  </a:cubicBezTo>
                  <a:lnTo>
                    <a:pt x="1668" y="5996"/>
                  </a:lnTo>
                  <a:cubicBezTo>
                    <a:pt x="1635" y="5980"/>
                    <a:pt x="1593" y="5971"/>
                    <a:pt x="1551" y="5971"/>
                  </a:cubicBezTo>
                  <a:close/>
                  <a:moveTo>
                    <a:pt x="14594" y="6639"/>
                  </a:moveTo>
                  <a:cubicBezTo>
                    <a:pt x="14552" y="6639"/>
                    <a:pt x="14510" y="6647"/>
                    <a:pt x="14477" y="6664"/>
                  </a:cubicBezTo>
                  <a:lnTo>
                    <a:pt x="13109" y="7464"/>
                  </a:lnTo>
                  <a:cubicBezTo>
                    <a:pt x="13043" y="7498"/>
                    <a:pt x="13043" y="7564"/>
                    <a:pt x="13109" y="7598"/>
                  </a:cubicBezTo>
                  <a:lnTo>
                    <a:pt x="14544" y="8432"/>
                  </a:lnTo>
                  <a:cubicBezTo>
                    <a:pt x="14577" y="8448"/>
                    <a:pt x="14611" y="8457"/>
                    <a:pt x="14644" y="8457"/>
                  </a:cubicBezTo>
                  <a:cubicBezTo>
                    <a:pt x="14677" y="8457"/>
                    <a:pt x="14711" y="8448"/>
                    <a:pt x="14744" y="8432"/>
                  </a:cubicBezTo>
                  <a:lnTo>
                    <a:pt x="16145" y="7631"/>
                  </a:lnTo>
                  <a:cubicBezTo>
                    <a:pt x="16212" y="7598"/>
                    <a:pt x="16212" y="7531"/>
                    <a:pt x="16145" y="7498"/>
                  </a:cubicBezTo>
                  <a:lnTo>
                    <a:pt x="14711" y="6664"/>
                  </a:lnTo>
                  <a:cubicBezTo>
                    <a:pt x="14677" y="6647"/>
                    <a:pt x="14636" y="6639"/>
                    <a:pt x="14594" y="6639"/>
                  </a:cubicBezTo>
                  <a:close/>
                  <a:moveTo>
                    <a:pt x="11058" y="6872"/>
                  </a:moveTo>
                  <a:cubicBezTo>
                    <a:pt x="11016" y="6872"/>
                    <a:pt x="10975" y="6880"/>
                    <a:pt x="10941" y="6897"/>
                  </a:cubicBezTo>
                  <a:lnTo>
                    <a:pt x="9574" y="7698"/>
                  </a:lnTo>
                  <a:cubicBezTo>
                    <a:pt x="9507" y="7731"/>
                    <a:pt x="9507" y="7798"/>
                    <a:pt x="9574" y="7831"/>
                  </a:cubicBezTo>
                  <a:lnTo>
                    <a:pt x="11008" y="8665"/>
                  </a:lnTo>
                  <a:cubicBezTo>
                    <a:pt x="11041" y="8682"/>
                    <a:pt x="11083" y="8690"/>
                    <a:pt x="11125" y="8690"/>
                  </a:cubicBezTo>
                  <a:cubicBezTo>
                    <a:pt x="11166" y="8690"/>
                    <a:pt x="11208" y="8682"/>
                    <a:pt x="11241" y="8665"/>
                  </a:cubicBezTo>
                  <a:lnTo>
                    <a:pt x="12609" y="7864"/>
                  </a:lnTo>
                  <a:cubicBezTo>
                    <a:pt x="12676" y="7831"/>
                    <a:pt x="12676" y="7764"/>
                    <a:pt x="12609" y="7731"/>
                  </a:cubicBezTo>
                  <a:lnTo>
                    <a:pt x="11175" y="6897"/>
                  </a:lnTo>
                  <a:cubicBezTo>
                    <a:pt x="11141" y="6880"/>
                    <a:pt x="11100" y="6872"/>
                    <a:pt x="11058" y="6872"/>
                  </a:cubicBezTo>
                  <a:close/>
                  <a:moveTo>
                    <a:pt x="24584" y="7372"/>
                  </a:moveTo>
                  <a:cubicBezTo>
                    <a:pt x="24551" y="7372"/>
                    <a:pt x="24518" y="7381"/>
                    <a:pt x="24484" y="7397"/>
                  </a:cubicBezTo>
                  <a:lnTo>
                    <a:pt x="23083" y="8198"/>
                  </a:lnTo>
                  <a:cubicBezTo>
                    <a:pt x="23050" y="8231"/>
                    <a:pt x="23050" y="8265"/>
                    <a:pt x="23083" y="8298"/>
                  </a:cubicBezTo>
                  <a:lnTo>
                    <a:pt x="24551" y="9132"/>
                  </a:lnTo>
                  <a:cubicBezTo>
                    <a:pt x="24584" y="9149"/>
                    <a:pt x="24618" y="9157"/>
                    <a:pt x="24651" y="9157"/>
                  </a:cubicBezTo>
                  <a:cubicBezTo>
                    <a:pt x="24684" y="9157"/>
                    <a:pt x="24718" y="9149"/>
                    <a:pt x="24751" y="9132"/>
                  </a:cubicBezTo>
                  <a:lnTo>
                    <a:pt x="26119" y="8331"/>
                  </a:lnTo>
                  <a:cubicBezTo>
                    <a:pt x="26185" y="8298"/>
                    <a:pt x="26185" y="8265"/>
                    <a:pt x="26119" y="8231"/>
                  </a:cubicBezTo>
                  <a:lnTo>
                    <a:pt x="24684" y="7397"/>
                  </a:lnTo>
                  <a:cubicBezTo>
                    <a:pt x="24651" y="7381"/>
                    <a:pt x="24618" y="7372"/>
                    <a:pt x="24584" y="7372"/>
                  </a:cubicBezTo>
                  <a:close/>
                  <a:moveTo>
                    <a:pt x="8106" y="7448"/>
                  </a:moveTo>
                  <a:cubicBezTo>
                    <a:pt x="8073" y="7448"/>
                    <a:pt x="8039" y="7464"/>
                    <a:pt x="8006" y="7498"/>
                  </a:cubicBezTo>
                  <a:lnTo>
                    <a:pt x="6605" y="8265"/>
                  </a:lnTo>
                  <a:cubicBezTo>
                    <a:pt x="6538" y="8298"/>
                    <a:pt x="6538" y="8365"/>
                    <a:pt x="6605" y="8398"/>
                  </a:cubicBezTo>
                  <a:lnTo>
                    <a:pt x="6638" y="8398"/>
                  </a:lnTo>
                  <a:lnTo>
                    <a:pt x="8073" y="9232"/>
                  </a:lnTo>
                  <a:cubicBezTo>
                    <a:pt x="8106" y="9249"/>
                    <a:pt x="8139" y="9257"/>
                    <a:pt x="8173" y="9257"/>
                  </a:cubicBezTo>
                  <a:cubicBezTo>
                    <a:pt x="8206" y="9257"/>
                    <a:pt x="8239" y="9249"/>
                    <a:pt x="8273" y="9232"/>
                  </a:cubicBezTo>
                  <a:lnTo>
                    <a:pt x="9674" y="8432"/>
                  </a:lnTo>
                  <a:cubicBezTo>
                    <a:pt x="9707" y="8398"/>
                    <a:pt x="9707" y="8365"/>
                    <a:pt x="9674" y="8331"/>
                  </a:cubicBezTo>
                  <a:lnTo>
                    <a:pt x="8206" y="7498"/>
                  </a:lnTo>
                  <a:cubicBezTo>
                    <a:pt x="8173" y="7464"/>
                    <a:pt x="8139" y="7448"/>
                    <a:pt x="8106" y="7448"/>
                  </a:cubicBezTo>
                  <a:close/>
                  <a:moveTo>
                    <a:pt x="20014" y="7506"/>
                  </a:moveTo>
                  <a:cubicBezTo>
                    <a:pt x="19981" y="7506"/>
                    <a:pt x="19948" y="7514"/>
                    <a:pt x="19914" y="7531"/>
                  </a:cubicBezTo>
                  <a:lnTo>
                    <a:pt x="18547" y="8331"/>
                  </a:lnTo>
                  <a:cubicBezTo>
                    <a:pt x="18480" y="8365"/>
                    <a:pt x="18480" y="8398"/>
                    <a:pt x="18547" y="8432"/>
                  </a:cubicBezTo>
                  <a:lnTo>
                    <a:pt x="19981" y="9265"/>
                  </a:lnTo>
                  <a:cubicBezTo>
                    <a:pt x="20014" y="9282"/>
                    <a:pt x="20048" y="9291"/>
                    <a:pt x="20081" y="9291"/>
                  </a:cubicBezTo>
                  <a:cubicBezTo>
                    <a:pt x="20114" y="9291"/>
                    <a:pt x="20148" y="9282"/>
                    <a:pt x="20181" y="9265"/>
                  </a:cubicBezTo>
                  <a:lnTo>
                    <a:pt x="21582" y="8465"/>
                  </a:lnTo>
                  <a:cubicBezTo>
                    <a:pt x="21649" y="8465"/>
                    <a:pt x="21649" y="8398"/>
                    <a:pt x="21582" y="8365"/>
                  </a:cubicBezTo>
                  <a:lnTo>
                    <a:pt x="20114" y="7531"/>
                  </a:lnTo>
                  <a:cubicBezTo>
                    <a:pt x="20081" y="7514"/>
                    <a:pt x="20048" y="7506"/>
                    <a:pt x="20014" y="7506"/>
                  </a:cubicBezTo>
                  <a:close/>
                  <a:moveTo>
                    <a:pt x="4441" y="7639"/>
                  </a:moveTo>
                  <a:cubicBezTo>
                    <a:pt x="4403" y="7639"/>
                    <a:pt x="4370" y="7648"/>
                    <a:pt x="4337" y="7664"/>
                  </a:cubicBezTo>
                  <a:lnTo>
                    <a:pt x="2969" y="8465"/>
                  </a:lnTo>
                  <a:cubicBezTo>
                    <a:pt x="2902" y="8498"/>
                    <a:pt x="2902" y="8532"/>
                    <a:pt x="2969" y="8565"/>
                  </a:cubicBezTo>
                  <a:lnTo>
                    <a:pt x="4737" y="9599"/>
                  </a:lnTo>
                  <a:cubicBezTo>
                    <a:pt x="4770" y="9616"/>
                    <a:pt x="4804" y="9624"/>
                    <a:pt x="4837" y="9624"/>
                  </a:cubicBezTo>
                  <a:cubicBezTo>
                    <a:pt x="4870" y="9624"/>
                    <a:pt x="4904" y="9616"/>
                    <a:pt x="4937" y="9599"/>
                  </a:cubicBezTo>
                  <a:lnTo>
                    <a:pt x="6338" y="8798"/>
                  </a:lnTo>
                  <a:cubicBezTo>
                    <a:pt x="6405" y="8765"/>
                    <a:pt x="6371" y="8732"/>
                    <a:pt x="6338" y="8698"/>
                  </a:cubicBezTo>
                  <a:lnTo>
                    <a:pt x="4570" y="7664"/>
                  </a:lnTo>
                  <a:cubicBezTo>
                    <a:pt x="4520" y="7648"/>
                    <a:pt x="4478" y="7639"/>
                    <a:pt x="4441" y="7639"/>
                  </a:cubicBezTo>
                  <a:close/>
                  <a:moveTo>
                    <a:pt x="16712" y="7873"/>
                  </a:moveTo>
                  <a:cubicBezTo>
                    <a:pt x="16679" y="7873"/>
                    <a:pt x="16645" y="7881"/>
                    <a:pt x="16612" y="7898"/>
                  </a:cubicBezTo>
                  <a:lnTo>
                    <a:pt x="15244" y="8698"/>
                  </a:lnTo>
                  <a:cubicBezTo>
                    <a:pt x="15178" y="8732"/>
                    <a:pt x="15178" y="8765"/>
                    <a:pt x="15244" y="8798"/>
                  </a:cubicBezTo>
                  <a:lnTo>
                    <a:pt x="16679" y="9632"/>
                  </a:lnTo>
                  <a:cubicBezTo>
                    <a:pt x="16712" y="9649"/>
                    <a:pt x="16745" y="9657"/>
                    <a:pt x="16779" y="9657"/>
                  </a:cubicBezTo>
                  <a:cubicBezTo>
                    <a:pt x="16812" y="9657"/>
                    <a:pt x="16845" y="9649"/>
                    <a:pt x="16879" y="9632"/>
                  </a:cubicBezTo>
                  <a:lnTo>
                    <a:pt x="18280" y="8832"/>
                  </a:lnTo>
                  <a:cubicBezTo>
                    <a:pt x="18313" y="8832"/>
                    <a:pt x="18313" y="8765"/>
                    <a:pt x="18246" y="8732"/>
                  </a:cubicBezTo>
                  <a:lnTo>
                    <a:pt x="16812" y="7898"/>
                  </a:lnTo>
                  <a:cubicBezTo>
                    <a:pt x="16779" y="7881"/>
                    <a:pt x="16745" y="7873"/>
                    <a:pt x="16712" y="7873"/>
                  </a:cubicBezTo>
                  <a:close/>
                  <a:moveTo>
                    <a:pt x="13176" y="8106"/>
                  </a:moveTo>
                  <a:cubicBezTo>
                    <a:pt x="13143" y="8106"/>
                    <a:pt x="13109" y="8115"/>
                    <a:pt x="13076" y="8131"/>
                  </a:cubicBezTo>
                  <a:lnTo>
                    <a:pt x="11708" y="8932"/>
                  </a:lnTo>
                  <a:cubicBezTo>
                    <a:pt x="11642" y="8965"/>
                    <a:pt x="11642" y="9032"/>
                    <a:pt x="11708" y="9065"/>
                  </a:cubicBezTo>
                  <a:lnTo>
                    <a:pt x="13143" y="9899"/>
                  </a:lnTo>
                  <a:cubicBezTo>
                    <a:pt x="13176" y="9916"/>
                    <a:pt x="13210" y="9924"/>
                    <a:pt x="13243" y="9924"/>
                  </a:cubicBezTo>
                  <a:cubicBezTo>
                    <a:pt x="13276" y="9924"/>
                    <a:pt x="13310" y="9916"/>
                    <a:pt x="13343" y="9899"/>
                  </a:cubicBezTo>
                  <a:lnTo>
                    <a:pt x="14744" y="9099"/>
                  </a:lnTo>
                  <a:cubicBezTo>
                    <a:pt x="14777" y="9065"/>
                    <a:pt x="14777" y="8999"/>
                    <a:pt x="14744" y="8965"/>
                  </a:cubicBezTo>
                  <a:lnTo>
                    <a:pt x="13276" y="8131"/>
                  </a:lnTo>
                  <a:cubicBezTo>
                    <a:pt x="13243" y="8115"/>
                    <a:pt x="13210" y="8106"/>
                    <a:pt x="13176" y="8106"/>
                  </a:cubicBezTo>
                  <a:close/>
                  <a:moveTo>
                    <a:pt x="26719" y="8573"/>
                  </a:moveTo>
                  <a:cubicBezTo>
                    <a:pt x="26686" y="8573"/>
                    <a:pt x="26652" y="8582"/>
                    <a:pt x="26619" y="8598"/>
                  </a:cubicBezTo>
                  <a:lnTo>
                    <a:pt x="25251" y="9399"/>
                  </a:lnTo>
                  <a:cubicBezTo>
                    <a:pt x="25185" y="9432"/>
                    <a:pt x="25185" y="9499"/>
                    <a:pt x="25251" y="9532"/>
                  </a:cubicBezTo>
                  <a:lnTo>
                    <a:pt x="26686" y="10366"/>
                  </a:lnTo>
                  <a:cubicBezTo>
                    <a:pt x="26719" y="10383"/>
                    <a:pt x="26753" y="10391"/>
                    <a:pt x="26786" y="10391"/>
                  </a:cubicBezTo>
                  <a:cubicBezTo>
                    <a:pt x="26819" y="10391"/>
                    <a:pt x="26853" y="10383"/>
                    <a:pt x="26886" y="10366"/>
                  </a:cubicBezTo>
                  <a:lnTo>
                    <a:pt x="28287" y="9566"/>
                  </a:lnTo>
                  <a:cubicBezTo>
                    <a:pt x="28320" y="9532"/>
                    <a:pt x="28320" y="9466"/>
                    <a:pt x="28287" y="9432"/>
                  </a:cubicBezTo>
                  <a:lnTo>
                    <a:pt x="26819" y="8598"/>
                  </a:lnTo>
                  <a:cubicBezTo>
                    <a:pt x="26786" y="8582"/>
                    <a:pt x="26753" y="8573"/>
                    <a:pt x="26719" y="8573"/>
                  </a:cubicBezTo>
                  <a:close/>
                  <a:moveTo>
                    <a:pt x="10207" y="8640"/>
                  </a:moveTo>
                  <a:cubicBezTo>
                    <a:pt x="10174" y="8640"/>
                    <a:pt x="10141" y="8648"/>
                    <a:pt x="10107" y="8665"/>
                  </a:cubicBezTo>
                  <a:lnTo>
                    <a:pt x="8740" y="9466"/>
                  </a:lnTo>
                  <a:cubicBezTo>
                    <a:pt x="8640" y="9532"/>
                    <a:pt x="8673" y="9566"/>
                    <a:pt x="8706" y="9599"/>
                  </a:cubicBezTo>
                  <a:lnTo>
                    <a:pt x="8740" y="9599"/>
                  </a:lnTo>
                  <a:lnTo>
                    <a:pt x="10174" y="10433"/>
                  </a:lnTo>
                  <a:cubicBezTo>
                    <a:pt x="10207" y="10450"/>
                    <a:pt x="10241" y="10458"/>
                    <a:pt x="10274" y="10458"/>
                  </a:cubicBezTo>
                  <a:cubicBezTo>
                    <a:pt x="10307" y="10458"/>
                    <a:pt x="10341" y="10450"/>
                    <a:pt x="10374" y="10433"/>
                  </a:cubicBezTo>
                  <a:lnTo>
                    <a:pt x="11775" y="9632"/>
                  </a:lnTo>
                  <a:cubicBezTo>
                    <a:pt x="11809" y="9599"/>
                    <a:pt x="11809" y="9532"/>
                    <a:pt x="11775" y="9499"/>
                  </a:cubicBezTo>
                  <a:lnTo>
                    <a:pt x="10307" y="8665"/>
                  </a:lnTo>
                  <a:cubicBezTo>
                    <a:pt x="10274" y="8648"/>
                    <a:pt x="10241" y="8640"/>
                    <a:pt x="10207" y="8640"/>
                  </a:cubicBezTo>
                  <a:close/>
                  <a:moveTo>
                    <a:pt x="22133" y="8707"/>
                  </a:moveTo>
                  <a:cubicBezTo>
                    <a:pt x="22091" y="8707"/>
                    <a:pt x="22049" y="8715"/>
                    <a:pt x="22016" y="8732"/>
                  </a:cubicBezTo>
                  <a:lnTo>
                    <a:pt x="20648" y="9532"/>
                  </a:lnTo>
                  <a:cubicBezTo>
                    <a:pt x="20581" y="9566"/>
                    <a:pt x="20615" y="9632"/>
                    <a:pt x="20648" y="9666"/>
                  </a:cubicBezTo>
                  <a:lnTo>
                    <a:pt x="22083" y="10500"/>
                  </a:lnTo>
                  <a:cubicBezTo>
                    <a:pt x="22116" y="10516"/>
                    <a:pt x="22158" y="10525"/>
                    <a:pt x="22199" y="10525"/>
                  </a:cubicBezTo>
                  <a:cubicBezTo>
                    <a:pt x="22241" y="10525"/>
                    <a:pt x="22283" y="10516"/>
                    <a:pt x="22316" y="10500"/>
                  </a:cubicBezTo>
                  <a:lnTo>
                    <a:pt x="23684" y="9699"/>
                  </a:lnTo>
                  <a:cubicBezTo>
                    <a:pt x="23750" y="9666"/>
                    <a:pt x="23750" y="9632"/>
                    <a:pt x="23684" y="9566"/>
                  </a:cubicBezTo>
                  <a:lnTo>
                    <a:pt x="22249" y="8732"/>
                  </a:lnTo>
                  <a:cubicBezTo>
                    <a:pt x="22216" y="8715"/>
                    <a:pt x="22174" y="8707"/>
                    <a:pt x="22133" y="8707"/>
                  </a:cubicBezTo>
                  <a:close/>
                  <a:moveTo>
                    <a:pt x="18814" y="9074"/>
                  </a:moveTo>
                  <a:cubicBezTo>
                    <a:pt x="18780" y="9074"/>
                    <a:pt x="18747" y="9082"/>
                    <a:pt x="18713" y="9099"/>
                  </a:cubicBezTo>
                  <a:lnTo>
                    <a:pt x="17346" y="9899"/>
                  </a:lnTo>
                  <a:cubicBezTo>
                    <a:pt x="17279" y="9933"/>
                    <a:pt x="17279" y="9966"/>
                    <a:pt x="17346" y="10033"/>
                  </a:cubicBezTo>
                  <a:lnTo>
                    <a:pt x="18780" y="10867"/>
                  </a:lnTo>
                  <a:cubicBezTo>
                    <a:pt x="18814" y="10883"/>
                    <a:pt x="18847" y="10892"/>
                    <a:pt x="18880" y="10892"/>
                  </a:cubicBezTo>
                  <a:cubicBezTo>
                    <a:pt x="18914" y="10892"/>
                    <a:pt x="18947" y="10883"/>
                    <a:pt x="18980" y="10867"/>
                  </a:cubicBezTo>
                  <a:lnTo>
                    <a:pt x="20381" y="10066"/>
                  </a:lnTo>
                  <a:cubicBezTo>
                    <a:pt x="20448" y="10033"/>
                    <a:pt x="20448" y="9999"/>
                    <a:pt x="20381" y="9933"/>
                  </a:cubicBezTo>
                  <a:lnTo>
                    <a:pt x="18914" y="9099"/>
                  </a:lnTo>
                  <a:cubicBezTo>
                    <a:pt x="18880" y="9082"/>
                    <a:pt x="18847" y="9074"/>
                    <a:pt x="18814" y="9074"/>
                  </a:cubicBezTo>
                  <a:close/>
                  <a:moveTo>
                    <a:pt x="6905" y="9040"/>
                  </a:moveTo>
                  <a:cubicBezTo>
                    <a:pt x="6872" y="9040"/>
                    <a:pt x="6838" y="9049"/>
                    <a:pt x="6805" y="9065"/>
                  </a:cubicBezTo>
                  <a:lnTo>
                    <a:pt x="5404" y="9866"/>
                  </a:lnTo>
                  <a:cubicBezTo>
                    <a:pt x="5337" y="9899"/>
                    <a:pt x="5371" y="9966"/>
                    <a:pt x="5404" y="9999"/>
                  </a:cubicBezTo>
                  <a:lnTo>
                    <a:pt x="7172" y="11033"/>
                  </a:lnTo>
                  <a:cubicBezTo>
                    <a:pt x="7205" y="11050"/>
                    <a:pt x="7247" y="11058"/>
                    <a:pt x="7289" y="11058"/>
                  </a:cubicBezTo>
                  <a:cubicBezTo>
                    <a:pt x="7330" y="11058"/>
                    <a:pt x="7372" y="11050"/>
                    <a:pt x="7405" y="11033"/>
                  </a:cubicBezTo>
                  <a:lnTo>
                    <a:pt x="8773" y="10233"/>
                  </a:lnTo>
                  <a:cubicBezTo>
                    <a:pt x="8840" y="10199"/>
                    <a:pt x="8840" y="10133"/>
                    <a:pt x="8773" y="10099"/>
                  </a:cubicBezTo>
                  <a:lnTo>
                    <a:pt x="7005" y="9065"/>
                  </a:lnTo>
                  <a:cubicBezTo>
                    <a:pt x="6972" y="9049"/>
                    <a:pt x="6938" y="9040"/>
                    <a:pt x="6905" y="9040"/>
                  </a:cubicBezTo>
                  <a:close/>
                  <a:moveTo>
                    <a:pt x="15294" y="9316"/>
                  </a:moveTo>
                  <a:cubicBezTo>
                    <a:pt x="15253" y="9316"/>
                    <a:pt x="15211" y="9332"/>
                    <a:pt x="15178" y="9366"/>
                  </a:cubicBezTo>
                  <a:lnTo>
                    <a:pt x="13810" y="10166"/>
                  </a:lnTo>
                  <a:cubicBezTo>
                    <a:pt x="13743" y="10166"/>
                    <a:pt x="13743" y="10233"/>
                    <a:pt x="13810" y="10266"/>
                  </a:cubicBezTo>
                  <a:lnTo>
                    <a:pt x="15244" y="11100"/>
                  </a:lnTo>
                  <a:cubicBezTo>
                    <a:pt x="15278" y="11117"/>
                    <a:pt x="15319" y="11125"/>
                    <a:pt x="15361" y="11125"/>
                  </a:cubicBezTo>
                  <a:cubicBezTo>
                    <a:pt x="15403" y="11125"/>
                    <a:pt x="15444" y="11117"/>
                    <a:pt x="15478" y="11100"/>
                  </a:cubicBezTo>
                  <a:lnTo>
                    <a:pt x="16845" y="10300"/>
                  </a:lnTo>
                  <a:cubicBezTo>
                    <a:pt x="16912" y="10266"/>
                    <a:pt x="16912" y="10233"/>
                    <a:pt x="16845" y="10199"/>
                  </a:cubicBezTo>
                  <a:lnTo>
                    <a:pt x="15411" y="9366"/>
                  </a:lnTo>
                  <a:cubicBezTo>
                    <a:pt x="15378" y="9332"/>
                    <a:pt x="15336" y="9316"/>
                    <a:pt x="15294" y="9316"/>
                  </a:cubicBezTo>
                  <a:close/>
                  <a:moveTo>
                    <a:pt x="28808" y="9808"/>
                  </a:moveTo>
                  <a:cubicBezTo>
                    <a:pt x="28771" y="9808"/>
                    <a:pt x="28737" y="9816"/>
                    <a:pt x="28721" y="9833"/>
                  </a:cubicBezTo>
                  <a:lnTo>
                    <a:pt x="27320" y="10633"/>
                  </a:lnTo>
                  <a:cubicBezTo>
                    <a:pt x="27253" y="10666"/>
                    <a:pt x="27286" y="10700"/>
                    <a:pt x="27320" y="10733"/>
                  </a:cubicBezTo>
                  <a:lnTo>
                    <a:pt x="28754" y="11567"/>
                  </a:lnTo>
                  <a:cubicBezTo>
                    <a:pt x="28787" y="11584"/>
                    <a:pt x="28829" y="11592"/>
                    <a:pt x="28871" y="11592"/>
                  </a:cubicBezTo>
                  <a:cubicBezTo>
                    <a:pt x="28912" y="11592"/>
                    <a:pt x="28954" y="11584"/>
                    <a:pt x="28987" y="11567"/>
                  </a:cubicBezTo>
                  <a:lnTo>
                    <a:pt x="30355" y="10800"/>
                  </a:lnTo>
                  <a:cubicBezTo>
                    <a:pt x="30422" y="10733"/>
                    <a:pt x="30422" y="10700"/>
                    <a:pt x="30355" y="10666"/>
                  </a:cubicBezTo>
                  <a:lnTo>
                    <a:pt x="28921" y="9833"/>
                  </a:lnTo>
                  <a:cubicBezTo>
                    <a:pt x="28887" y="9816"/>
                    <a:pt x="28846" y="9808"/>
                    <a:pt x="28808" y="9808"/>
                  </a:cubicBezTo>
                  <a:close/>
                  <a:moveTo>
                    <a:pt x="12309" y="9874"/>
                  </a:moveTo>
                  <a:cubicBezTo>
                    <a:pt x="12276" y="9874"/>
                    <a:pt x="12242" y="9883"/>
                    <a:pt x="12209" y="9899"/>
                  </a:cubicBezTo>
                  <a:lnTo>
                    <a:pt x="10841" y="10700"/>
                  </a:lnTo>
                  <a:cubicBezTo>
                    <a:pt x="10774" y="10733"/>
                    <a:pt x="10774" y="10800"/>
                    <a:pt x="10841" y="10833"/>
                  </a:cubicBezTo>
                  <a:lnTo>
                    <a:pt x="12276" y="11667"/>
                  </a:lnTo>
                  <a:cubicBezTo>
                    <a:pt x="12309" y="11684"/>
                    <a:pt x="12342" y="11692"/>
                    <a:pt x="12376" y="11692"/>
                  </a:cubicBezTo>
                  <a:cubicBezTo>
                    <a:pt x="12409" y="11692"/>
                    <a:pt x="12442" y="11684"/>
                    <a:pt x="12476" y="11667"/>
                  </a:cubicBezTo>
                  <a:lnTo>
                    <a:pt x="13877" y="10867"/>
                  </a:lnTo>
                  <a:cubicBezTo>
                    <a:pt x="13910" y="10833"/>
                    <a:pt x="13910" y="10800"/>
                    <a:pt x="13877" y="10733"/>
                  </a:cubicBezTo>
                  <a:lnTo>
                    <a:pt x="12409" y="9899"/>
                  </a:lnTo>
                  <a:cubicBezTo>
                    <a:pt x="12376" y="9883"/>
                    <a:pt x="12342" y="9874"/>
                    <a:pt x="12309" y="9874"/>
                  </a:cubicBezTo>
                  <a:close/>
                  <a:moveTo>
                    <a:pt x="24251" y="9941"/>
                  </a:moveTo>
                  <a:cubicBezTo>
                    <a:pt x="24217" y="9941"/>
                    <a:pt x="24184" y="9949"/>
                    <a:pt x="24151" y="9966"/>
                  </a:cubicBezTo>
                  <a:lnTo>
                    <a:pt x="22750" y="10767"/>
                  </a:lnTo>
                  <a:cubicBezTo>
                    <a:pt x="22716" y="10800"/>
                    <a:pt x="22716" y="10867"/>
                    <a:pt x="22750" y="10900"/>
                  </a:cubicBezTo>
                  <a:lnTo>
                    <a:pt x="24217" y="11734"/>
                  </a:lnTo>
                  <a:cubicBezTo>
                    <a:pt x="24251" y="11751"/>
                    <a:pt x="24284" y="11759"/>
                    <a:pt x="24317" y="11759"/>
                  </a:cubicBezTo>
                  <a:cubicBezTo>
                    <a:pt x="24351" y="11759"/>
                    <a:pt x="24384" y="11751"/>
                    <a:pt x="24418" y="11734"/>
                  </a:cubicBezTo>
                  <a:lnTo>
                    <a:pt x="25785" y="10933"/>
                  </a:lnTo>
                  <a:cubicBezTo>
                    <a:pt x="25852" y="10900"/>
                    <a:pt x="25852" y="10833"/>
                    <a:pt x="25785" y="10800"/>
                  </a:cubicBezTo>
                  <a:lnTo>
                    <a:pt x="24351" y="9966"/>
                  </a:lnTo>
                  <a:cubicBezTo>
                    <a:pt x="24317" y="9949"/>
                    <a:pt x="24284" y="9941"/>
                    <a:pt x="24251" y="9941"/>
                  </a:cubicBezTo>
                  <a:close/>
                  <a:moveTo>
                    <a:pt x="20932" y="10308"/>
                  </a:moveTo>
                  <a:cubicBezTo>
                    <a:pt x="20890" y="10308"/>
                    <a:pt x="20848" y="10316"/>
                    <a:pt x="20815" y="10333"/>
                  </a:cubicBezTo>
                  <a:lnTo>
                    <a:pt x="19447" y="11133"/>
                  </a:lnTo>
                  <a:cubicBezTo>
                    <a:pt x="19381" y="11167"/>
                    <a:pt x="19381" y="11200"/>
                    <a:pt x="19447" y="11234"/>
                  </a:cubicBezTo>
                  <a:lnTo>
                    <a:pt x="20882" y="12067"/>
                  </a:lnTo>
                  <a:cubicBezTo>
                    <a:pt x="20915" y="12084"/>
                    <a:pt x="20957" y="12093"/>
                    <a:pt x="20998" y="12093"/>
                  </a:cubicBezTo>
                  <a:cubicBezTo>
                    <a:pt x="21040" y="12093"/>
                    <a:pt x="21082" y="12084"/>
                    <a:pt x="21115" y="12067"/>
                  </a:cubicBezTo>
                  <a:lnTo>
                    <a:pt x="22483" y="11267"/>
                  </a:lnTo>
                  <a:cubicBezTo>
                    <a:pt x="22550" y="11267"/>
                    <a:pt x="22550" y="11200"/>
                    <a:pt x="22483" y="11200"/>
                  </a:cubicBezTo>
                  <a:lnTo>
                    <a:pt x="22483" y="11167"/>
                  </a:lnTo>
                  <a:lnTo>
                    <a:pt x="21048" y="10333"/>
                  </a:lnTo>
                  <a:cubicBezTo>
                    <a:pt x="21015" y="10316"/>
                    <a:pt x="20973" y="10308"/>
                    <a:pt x="20932" y="10308"/>
                  </a:cubicBezTo>
                  <a:close/>
                  <a:moveTo>
                    <a:pt x="17413" y="10541"/>
                  </a:moveTo>
                  <a:cubicBezTo>
                    <a:pt x="17379" y="10541"/>
                    <a:pt x="17346" y="10550"/>
                    <a:pt x="17312" y="10566"/>
                  </a:cubicBezTo>
                  <a:lnTo>
                    <a:pt x="15911" y="11367"/>
                  </a:lnTo>
                  <a:cubicBezTo>
                    <a:pt x="15845" y="11400"/>
                    <a:pt x="15878" y="11467"/>
                    <a:pt x="15911" y="11500"/>
                  </a:cubicBezTo>
                  <a:lnTo>
                    <a:pt x="17379" y="12334"/>
                  </a:lnTo>
                  <a:cubicBezTo>
                    <a:pt x="17413" y="12351"/>
                    <a:pt x="17446" y="12359"/>
                    <a:pt x="17479" y="12359"/>
                  </a:cubicBezTo>
                  <a:cubicBezTo>
                    <a:pt x="17513" y="12359"/>
                    <a:pt x="17546" y="12351"/>
                    <a:pt x="17579" y="12334"/>
                  </a:cubicBezTo>
                  <a:lnTo>
                    <a:pt x="18980" y="11534"/>
                  </a:lnTo>
                  <a:cubicBezTo>
                    <a:pt x="19014" y="11500"/>
                    <a:pt x="19014" y="11434"/>
                    <a:pt x="18980" y="11400"/>
                  </a:cubicBezTo>
                  <a:lnTo>
                    <a:pt x="17513" y="10566"/>
                  </a:lnTo>
                  <a:cubicBezTo>
                    <a:pt x="17479" y="10550"/>
                    <a:pt x="17446" y="10541"/>
                    <a:pt x="17413" y="10541"/>
                  </a:cubicBezTo>
                  <a:close/>
                  <a:moveTo>
                    <a:pt x="30939" y="11008"/>
                  </a:moveTo>
                  <a:cubicBezTo>
                    <a:pt x="30897" y="11008"/>
                    <a:pt x="30855" y="11017"/>
                    <a:pt x="30822" y="11033"/>
                  </a:cubicBezTo>
                  <a:lnTo>
                    <a:pt x="29454" y="11834"/>
                  </a:lnTo>
                  <a:cubicBezTo>
                    <a:pt x="29388" y="11867"/>
                    <a:pt x="29388" y="11934"/>
                    <a:pt x="29454" y="11934"/>
                  </a:cubicBezTo>
                  <a:lnTo>
                    <a:pt x="30889" y="12768"/>
                  </a:lnTo>
                  <a:cubicBezTo>
                    <a:pt x="30922" y="12801"/>
                    <a:pt x="30964" y="12818"/>
                    <a:pt x="31006" y="12818"/>
                  </a:cubicBezTo>
                  <a:cubicBezTo>
                    <a:pt x="31047" y="12818"/>
                    <a:pt x="31089" y="12801"/>
                    <a:pt x="31122" y="12768"/>
                  </a:cubicBezTo>
                  <a:lnTo>
                    <a:pt x="32490" y="12001"/>
                  </a:lnTo>
                  <a:cubicBezTo>
                    <a:pt x="32557" y="11967"/>
                    <a:pt x="32557" y="11901"/>
                    <a:pt x="32490" y="11867"/>
                  </a:cubicBezTo>
                  <a:lnTo>
                    <a:pt x="31056" y="11033"/>
                  </a:lnTo>
                  <a:cubicBezTo>
                    <a:pt x="31022" y="11017"/>
                    <a:pt x="30981" y="11008"/>
                    <a:pt x="30939" y="11008"/>
                  </a:cubicBezTo>
                  <a:close/>
                  <a:moveTo>
                    <a:pt x="14427" y="11108"/>
                  </a:moveTo>
                  <a:cubicBezTo>
                    <a:pt x="14385" y="11108"/>
                    <a:pt x="14344" y="11117"/>
                    <a:pt x="14310" y="11133"/>
                  </a:cubicBezTo>
                  <a:lnTo>
                    <a:pt x="12943" y="11934"/>
                  </a:lnTo>
                  <a:cubicBezTo>
                    <a:pt x="12876" y="11967"/>
                    <a:pt x="12876" y="12034"/>
                    <a:pt x="12943" y="12067"/>
                  </a:cubicBezTo>
                  <a:lnTo>
                    <a:pt x="14377" y="12901"/>
                  </a:lnTo>
                  <a:lnTo>
                    <a:pt x="14611" y="12901"/>
                  </a:lnTo>
                  <a:lnTo>
                    <a:pt x="15978" y="12101"/>
                  </a:lnTo>
                  <a:cubicBezTo>
                    <a:pt x="16045" y="12067"/>
                    <a:pt x="16045" y="12001"/>
                    <a:pt x="15978" y="11967"/>
                  </a:cubicBezTo>
                  <a:lnTo>
                    <a:pt x="14544" y="11133"/>
                  </a:lnTo>
                  <a:cubicBezTo>
                    <a:pt x="14510" y="11117"/>
                    <a:pt x="14469" y="11108"/>
                    <a:pt x="14427" y="11108"/>
                  </a:cubicBezTo>
                  <a:close/>
                  <a:moveTo>
                    <a:pt x="26386" y="11150"/>
                  </a:moveTo>
                  <a:cubicBezTo>
                    <a:pt x="26352" y="11150"/>
                    <a:pt x="26319" y="11167"/>
                    <a:pt x="26286" y="11200"/>
                  </a:cubicBezTo>
                  <a:lnTo>
                    <a:pt x="24885" y="11967"/>
                  </a:lnTo>
                  <a:cubicBezTo>
                    <a:pt x="24851" y="12001"/>
                    <a:pt x="24851" y="12067"/>
                    <a:pt x="24885" y="12101"/>
                  </a:cubicBezTo>
                  <a:lnTo>
                    <a:pt x="26352" y="12935"/>
                  </a:lnTo>
                  <a:cubicBezTo>
                    <a:pt x="26386" y="12951"/>
                    <a:pt x="26419" y="12960"/>
                    <a:pt x="26452" y="12960"/>
                  </a:cubicBezTo>
                  <a:cubicBezTo>
                    <a:pt x="26486" y="12960"/>
                    <a:pt x="26519" y="12951"/>
                    <a:pt x="26552" y="12935"/>
                  </a:cubicBezTo>
                  <a:lnTo>
                    <a:pt x="27920" y="12134"/>
                  </a:lnTo>
                  <a:cubicBezTo>
                    <a:pt x="27987" y="12101"/>
                    <a:pt x="27987" y="12067"/>
                    <a:pt x="27920" y="12034"/>
                  </a:cubicBezTo>
                  <a:lnTo>
                    <a:pt x="26486" y="11200"/>
                  </a:lnTo>
                  <a:cubicBezTo>
                    <a:pt x="26452" y="11167"/>
                    <a:pt x="26419" y="11150"/>
                    <a:pt x="26386" y="11150"/>
                  </a:cubicBezTo>
                  <a:close/>
                  <a:moveTo>
                    <a:pt x="23050" y="11542"/>
                  </a:moveTo>
                  <a:cubicBezTo>
                    <a:pt x="23017" y="11542"/>
                    <a:pt x="22983" y="11550"/>
                    <a:pt x="22950" y="11567"/>
                  </a:cubicBezTo>
                  <a:lnTo>
                    <a:pt x="21549" y="12368"/>
                  </a:lnTo>
                  <a:cubicBezTo>
                    <a:pt x="21515" y="12401"/>
                    <a:pt x="21515" y="12434"/>
                    <a:pt x="21549" y="12468"/>
                  </a:cubicBezTo>
                  <a:lnTo>
                    <a:pt x="23017" y="13302"/>
                  </a:lnTo>
                  <a:cubicBezTo>
                    <a:pt x="23050" y="13318"/>
                    <a:pt x="23083" y="13327"/>
                    <a:pt x="23117" y="13327"/>
                  </a:cubicBezTo>
                  <a:cubicBezTo>
                    <a:pt x="23150" y="13327"/>
                    <a:pt x="23183" y="13318"/>
                    <a:pt x="23217" y="13302"/>
                  </a:cubicBezTo>
                  <a:lnTo>
                    <a:pt x="24584" y="12501"/>
                  </a:lnTo>
                  <a:cubicBezTo>
                    <a:pt x="24684" y="12468"/>
                    <a:pt x="24651" y="12434"/>
                    <a:pt x="24584" y="12401"/>
                  </a:cubicBezTo>
                  <a:lnTo>
                    <a:pt x="23150" y="11567"/>
                  </a:lnTo>
                  <a:cubicBezTo>
                    <a:pt x="23117" y="11550"/>
                    <a:pt x="23083" y="11542"/>
                    <a:pt x="23050" y="11542"/>
                  </a:cubicBezTo>
                  <a:close/>
                  <a:moveTo>
                    <a:pt x="19531" y="11776"/>
                  </a:moveTo>
                  <a:cubicBezTo>
                    <a:pt x="19489" y="11776"/>
                    <a:pt x="19447" y="11784"/>
                    <a:pt x="19414" y="11801"/>
                  </a:cubicBezTo>
                  <a:lnTo>
                    <a:pt x="18046" y="12601"/>
                  </a:lnTo>
                  <a:cubicBezTo>
                    <a:pt x="17980" y="12635"/>
                    <a:pt x="17980" y="12668"/>
                    <a:pt x="18046" y="12701"/>
                  </a:cubicBezTo>
                  <a:lnTo>
                    <a:pt x="19481" y="13535"/>
                  </a:lnTo>
                  <a:cubicBezTo>
                    <a:pt x="19514" y="13552"/>
                    <a:pt x="19547" y="13560"/>
                    <a:pt x="19581" y="13560"/>
                  </a:cubicBezTo>
                  <a:cubicBezTo>
                    <a:pt x="19614" y="13560"/>
                    <a:pt x="19647" y="13552"/>
                    <a:pt x="19681" y="13535"/>
                  </a:cubicBezTo>
                  <a:lnTo>
                    <a:pt x="21082" y="12735"/>
                  </a:lnTo>
                  <a:cubicBezTo>
                    <a:pt x="21149" y="12701"/>
                    <a:pt x="21115" y="12668"/>
                    <a:pt x="21082" y="12635"/>
                  </a:cubicBezTo>
                  <a:lnTo>
                    <a:pt x="19647" y="11801"/>
                  </a:lnTo>
                  <a:cubicBezTo>
                    <a:pt x="19614" y="11784"/>
                    <a:pt x="19572" y="11776"/>
                    <a:pt x="19531" y="11776"/>
                  </a:cubicBezTo>
                  <a:close/>
                  <a:moveTo>
                    <a:pt x="16545" y="12318"/>
                  </a:moveTo>
                  <a:cubicBezTo>
                    <a:pt x="16512" y="12318"/>
                    <a:pt x="16479" y="12334"/>
                    <a:pt x="16445" y="12368"/>
                  </a:cubicBezTo>
                  <a:lnTo>
                    <a:pt x="15044" y="13135"/>
                  </a:lnTo>
                  <a:cubicBezTo>
                    <a:pt x="14977" y="13202"/>
                    <a:pt x="15011" y="13235"/>
                    <a:pt x="15078" y="13268"/>
                  </a:cubicBezTo>
                  <a:lnTo>
                    <a:pt x="16512" y="14102"/>
                  </a:lnTo>
                  <a:cubicBezTo>
                    <a:pt x="16545" y="14119"/>
                    <a:pt x="16579" y="14127"/>
                    <a:pt x="16612" y="14127"/>
                  </a:cubicBezTo>
                  <a:cubicBezTo>
                    <a:pt x="16645" y="14127"/>
                    <a:pt x="16679" y="14119"/>
                    <a:pt x="16712" y="14102"/>
                  </a:cubicBezTo>
                  <a:lnTo>
                    <a:pt x="18113" y="13302"/>
                  </a:lnTo>
                  <a:cubicBezTo>
                    <a:pt x="18146" y="13268"/>
                    <a:pt x="18146" y="13235"/>
                    <a:pt x="18113" y="13202"/>
                  </a:cubicBezTo>
                  <a:lnTo>
                    <a:pt x="16645" y="12368"/>
                  </a:lnTo>
                  <a:cubicBezTo>
                    <a:pt x="16612" y="12334"/>
                    <a:pt x="16579" y="12318"/>
                    <a:pt x="16545" y="12318"/>
                  </a:cubicBezTo>
                  <a:close/>
                  <a:moveTo>
                    <a:pt x="28487" y="12376"/>
                  </a:moveTo>
                  <a:cubicBezTo>
                    <a:pt x="28454" y="12376"/>
                    <a:pt x="28420" y="12384"/>
                    <a:pt x="28387" y="12401"/>
                  </a:cubicBezTo>
                  <a:lnTo>
                    <a:pt x="27019" y="13202"/>
                  </a:lnTo>
                  <a:cubicBezTo>
                    <a:pt x="26953" y="13235"/>
                    <a:pt x="26953" y="13302"/>
                    <a:pt x="27019" y="13335"/>
                  </a:cubicBezTo>
                  <a:lnTo>
                    <a:pt x="28454" y="14169"/>
                  </a:lnTo>
                  <a:cubicBezTo>
                    <a:pt x="28487" y="14186"/>
                    <a:pt x="28520" y="14194"/>
                    <a:pt x="28554" y="14194"/>
                  </a:cubicBezTo>
                  <a:cubicBezTo>
                    <a:pt x="28587" y="14194"/>
                    <a:pt x="28621" y="14186"/>
                    <a:pt x="28654" y="14169"/>
                  </a:cubicBezTo>
                  <a:lnTo>
                    <a:pt x="30055" y="13368"/>
                  </a:lnTo>
                  <a:cubicBezTo>
                    <a:pt x="30088" y="13335"/>
                    <a:pt x="30088" y="13268"/>
                    <a:pt x="30022" y="13235"/>
                  </a:cubicBezTo>
                  <a:lnTo>
                    <a:pt x="30055" y="13235"/>
                  </a:lnTo>
                  <a:lnTo>
                    <a:pt x="28587" y="12401"/>
                  </a:lnTo>
                  <a:cubicBezTo>
                    <a:pt x="28554" y="12384"/>
                    <a:pt x="28520" y="12376"/>
                    <a:pt x="28487" y="12376"/>
                  </a:cubicBezTo>
                  <a:close/>
                  <a:moveTo>
                    <a:pt x="25151" y="12743"/>
                  </a:moveTo>
                  <a:cubicBezTo>
                    <a:pt x="25118" y="12743"/>
                    <a:pt x="25085" y="12751"/>
                    <a:pt x="25051" y="12768"/>
                  </a:cubicBezTo>
                  <a:lnTo>
                    <a:pt x="23684" y="13569"/>
                  </a:lnTo>
                  <a:cubicBezTo>
                    <a:pt x="23617" y="13602"/>
                    <a:pt x="23617" y="13669"/>
                    <a:pt x="23684" y="13702"/>
                  </a:cubicBezTo>
                  <a:lnTo>
                    <a:pt x="25118" y="14536"/>
                  </a:lnTo>
                  <a:cubicBezTo>
                    <a:pt x="25151" y="14553"/>
                    <a:pt x="25185" y="14561"/>
                    <a:pt x="25218" y="14561"/>
                  </a:cubicBezTo>
                  <a:cubicBezTo>
                    <a:pt x="25251" y="14561"/>
                    <a:pt x="25285" y="14553"/>
                    <a:pt x="25318" y="14536"/>
                  </a:cubicBezTo>
                  <a:lnTo>
                    <a:pt x="26719" y="13735"/>
                  </a:lnTo>
                  <a:cubicBezTo>
                    <a:pt x="26786" y="13702"/>
                    <a:pt x="26786" y="13635"/>
                    <a:pt x="26719" y="13602"/>
                  </a:cubicBezTo>
                  <a:lnTo>
                    <a:pt x="25251" y="12768"/>
                  </a:lnTo>
                  <a:cubicBezTo>
                    <a:pt x="25218" y="12751"/>
                    <a:pt x="25185" y="12743"/>
                    <a:pt x="25151" y="12743"/>
                  </a:cubicBezTo>
                  <a:close/>
                  <a:moveTo>
                    <a:pt x="33941" y="12743"/>
                  </a:moveTo>
                  <a:cubicBezTo>
                    <a:pt x="33899" y="12743"/>
                    <a:pt x="33858" y="12751"/>
                    <a:pt x="33824" y="12768"/>
                  </a:cubicBezTo>
                  <a:lnTo>
                    <a:pt x="32457" y="13569"/>
                  </a:lnTo>
                  <a:cubicBezTo>
                    <a:pt x="32390" y="13602"/>
                    <a:pt x="32390" y="13669"/>
                    <a:pt x="32457" y="13702"/>
                  </a:cubicBezTo>
                  <a:lnTo>
                    <a:pt x="33891" y="14536"/>
                  </a:lnTo>
                  <a:cubicBezTo>
                    <a:pt x="33924" y="14553"/>
                    <a:pt x="33958" y="14561"/>
                    <a:pt x="33991" y="14561"/>
                  </a:cubicBezTo>
                  <a:cubicBezTo>
                    <a:pt x="34024" y="14561"/>
                    <a:pt x="34058" y="14553"/>
                    <a:pt x="34091" y="14536"/>
                  </a:cubicBezTo>
                  <a:lnTo>
                    <a:pt x="35492" y="13735"/>
                  </a:lnTo>
                  <a:cubicBezTo>
                    <a:pt x="35559" y="13702"/>
                    <a:pt x="35525" y="13635"/>
                    <a:pt x="35492" y="13602"/>
                  </a:cubicBezTo>
                  <a:lnTo>
                    <a:pt x="34058" y="12768"/>
                  </a:lnTo>
                  <a:cubicBezTo>
                    <a:pt x="34024" y="12751"/>
                    <a:pt x="33983" y="12743"/>
                    <a:pt x="33941" y="12743"/>
                  </a:cubicBezTo>
                  <a:close/>
                  <a:moveTo>
                    <a:pt x="21649" y="13010"/>
                  </a:moveTo>
                  <a:cubicBezTo>
                    <a:pt x="21616" y="13010"/>
                    <a:pt x="21582" y="13018"/>
                    <a:pt x="21549" y="13035"/>
                  </a:cubicBezTo>
                  <a:lnTo>
                    <a:pt x="20148" y="13835"/>
                  </a:lnTo>
                  <a:cubicBezTo>
                    <a:pt x="20081" y="13835"/>
                    <a:pt x="20081" y="13902"/>
                    <a:pt x="20148" y="13936"/>
                  </a:cubicBezTo>
                  <a:lnTo>
                    <a:pt x="21616" y="14769"/>
                  </a:lnTo>
                  <a:cubicBezTo>
                    <a:pt x="21632" y="14786"/>
                    <a:pt x="21666" y="14794"/>
                    <a:pt x="21703" y="14794"/>
                  </a:cubicBezTo>
                  <a:cubicBezTo>
                    <a:pt x="21741" y="14794"/>
                    <a:pt x="21782" y="14786"/>
                    <a:pt x="21816" y="14769"/>
                  </a:cubicBezTo>
                  <a:lnTo>
                    <a:pt x="23183" y="13969"/>
                  </a:lnTo>
                  <a:cubicBezTo>
                    <a:pt x="23250" y="13936"/>
                    <a:pt x="23250" y="13902"/>
                    <a:pt x="23183" y="13869"/>
                  </a:cubicBezTo>
                  <a:lnTo>
                    <a:pt x="21749" y="13035"/>
                  </a:lnTo>
                  <a:cubicBezTo>
                    <a:pt x="21716" y="13018"/>
                    <a:pt x="21682" y="13010"/>
                    <a:pt x="21649" y="13010"/>
                  </a:cubicBezTo>
                  <a:close/>
                  <a:moveTo>
                    <a:pt x="18680" y="13544"/>
                  </a:moveTo>
                  <a:cubicBezTo>
                    <a:pt x="18647" y="13544"/>
                    <a:pt x="18613" y="13552"/>
                    <a:pt x="18580" y="13569"/>
                  </a:cubicBezTo>
                  <a:lnTo>
                    <a:pt x="17179" y="14369"/>
                  </a:lnTo>
                  <a:cubicBezTo>
                    <a:pt x="17112" y="14403"/>
                    <a:pt x="17112" y="14469"/>
                    <a:pt x="17179" y="14503"/>
                  </a:cubicBezTo>
                  <a:lnTo>
                    <a:pt x="18613" y="15337"/>
                  </a:lnTo>
                  <a:cubicBezTo>
                    <a:pt x="18647" y="15353"/>
                    <a:pt x="18688" y="15362"/>
                    <a:pt x="18730" y="15362"/>
                  </a:cubicBezTo>
                  <a:cubicBezTo>
                    <a:pt x="18772" y="15362"/>
                    <a:pt x="18814" y="15353"/>
                    <a:pt x="18847" y="15337"/>
                  </a:cubicBezTo>
                  <a:lnTo>
                    <a:pt x="20248" y="14536"/>
                  </a:lnTo>
                  <a:cubicBezTo>
                    <a:pt x="20281" y="14503"/>
                    <a:pt x="20281" y="14436"/>
                    <a:pt x="20248" y="14403"/>
                  </a:cubicBezTo>
                  <a:lnTo>
                    <a:pt x="18780" y="13569"/>
                  </a:lnTo>
                  <a:cubicBezTo>
                    <a:pt x="18747" y="13552"/>
                    <a:pt x="18713" y="13544"/>
                    <a:pt x="18680" y="13544"/>
                  </a:cubicBezTo>
                  <a:close/>
                  <a:moveTo>
                    <a:pt x="30605" y="13610"/>
                  </a:moveTo>
                  <a:cubicBezTo>
                    <a:pt x="30564" y="13610"/>
                    <a:pt x="30522" y="13619"/>
                    <a:pt x="30489" y="13635"/>
                  </a:cubicBezTo>
                  <a:lnTo>
                    <a:pt x="29121" y="14436"/>
                  </a:lnTo>
                  <a:cubicBezTo>
                    <a:pt x="29054" y="14469"/>
                    <a:pt x="29088" y="14503"/>
                    <a:pt x="29121" y="14569"/>
                  </a:cubicBezTo>
                  <a:lnTo>
                    <a:pt x="30555" y="15403"/>
                  </a:lnTo>
                  <a:cubicBezTo>
                    <a:pt x="30589" y="15420"/>
                    <a:pt x="30630" y="15428"/>
                    <a:pt x="30672" y="15428"/>
                  </a:cubicBezTo>
                  <a:cubicBezTo>
                    <a:pt x="30714" y="15428"/>
                    <a:pt x="30755" y="15420"/>
                    <a:pt x="30789" y="15403"/>
                  </a:cubicBezTo>
                  <a:lnTo>
                    <a:pt x="32156" y="14603"/>
                  </a:lnTo>
                  <a:cubicBezTo>
                    <a:pt x="32223" y="14569"/>
                    <a:pt x="32190" y="14536"/>
                    <a:pt x="32156" y="14469"/>
                  </a:cubicBezTo>
                  <a:lnTo>
                    <a:pt x="30722" y="13635"/>
                  </a:lnTo>
                  <a:cubicBezTo>
                    <a:pt x="30689" y="13619"/>
                    <a:pt x="30647" y="13610"/>
                    <a:pt x="30605" y="13610"/>
                  </a:cubicBezTo>
                  <a:close/>
                  <a:moveTo>
                    <a:pt x="27270" y="13977"/>
                  </a:moveTo>
                  <a:cubicBezTo>
                    <a:pt x="27228" y="13977"/>
                    <a:pt x="27186" y="13986"/>
                    <a:pt x="27153" y="14002"/>
                  </a:cubicBezTo>
                  <a:lnTo>
                    <a:pt x="25785" y="14803"/>
                  </a:lnTo>
                  <a:cubicBezTo>
                    <a:pt x="25718" y="14836"/>
                    <a:pt x="25752" y="14870"/>
                    <a:pt x="25785" y="14936"/>
                  </a:cubicBezTo>
                  <a:lnTo>
                    <a:pt x="27220" y="15770"/>
                  </a:lnTo>
                  <a:lnTo>
                    <a:pt x="27453" y="15770"/>
                  </a:lnTo>
                  <a:lnTo>
                    <a:pt x="28821" y="14970"/>
                  </a:lnTo>
                  <a:cubicBezTo>
                    <a:pt x="28887" y="14936"/>
                    <a:pt x="28887" y="14870"/>
                    <a:pt x="28821" y="14836"/>
                  </a:cubicBezTo>
                  <a:lnTo>
                    <a:pt x="27386" y="14002"/>
                  </a:lnTo>
                  <a:cubicBezTo>
                    <a:pt x="27353" y="13986"/>
                    <a:pt x="27311" y="13977"/>
                    <a:pt x="27270" y="13977"/>
                  </a:cubicBezTo>
                  <a:close/>
                  <a:moveTo>
                    <a:pt x="36080" y="13986"/>
                  </a:moveTo>
                  <a:cubicBezTo>
                    <a:pt x="36043" y="13986"/>
                    <a:pt x="36009" y="14002"/>
                    <a:pt x="35992" y="14036"/>
                  </a:cubicBezTo>
                  <a:lnTo>
                    <a:pt x="34591" y="14836"/>
                  </a:lnTo>
                  <a:cubicBezTo>
                    <a:pt x="34525" y="14836"/>
                    <a:pt x="34558" y="14903"/>
                    <a:pt x="34591" y="14936"/>
                  </a:cubicBezTo>
                  <a:lnTo>
                    <a:pt x="36026" y="15770"/>
                  </a:lnTo>
                  <a:cubicBezTo>
                    <a:pt x="36059" y="15787"/>
                    <a:pt x="36101" y="15795"/>
                    <a:pt x="36143" y="15795"/>
                  </a:cubicBezTo>
                  <a:cubicBezTo>
                    <a:pt x="36184" y="15795"/>
                    <a:pt x="36226" y="15787"/>
                    <a:pt x="36259" y="15770"/>
                  </a:cubicBezTo>
                  <a:lnTo>
                    <a:pt x="37627" y="14970"/>
                  </a:lnTo>
                  <a:cubicBezTo>
                    <a:pt x="37694" y="14936"/>
                    <a:pt x="37694" y="14903"/>
                    <a:pt x="37627" y="14870"/>
                  </a:cubicBezTo>
                  <a:lnTo>
                    <a:pt x="36193" y="14036"/>
                  </a:lnTo>
                  <a:cubicBezTo>
                    <a:pt x="36159" y="14002"/>
                    <a:pt x="36118" y="13986"/>
                    <a:pt x="36080" y="13986"/>
                  </a:cubicBezTo>
                  <a:close/>
                  <a:moveTo>
                    <a:pt x="23784" y="14211"/>
                  </a:moveTo>
                  <a:cubicBezTo>
                    <a:pt x="23750" y="14211"/>
                    <a:pt x="23717" y="14219"/>
                    <a:pt x="23684" y="14236"/>
                  </a:cubicBezTo>
                  <a:lnTo>
                    <a:pt x="22283" y="15036"/>
                  </a:lnTo>
                  <a:cubicBezTo>
                    <a:pt x="22216" y="15070"/>
                    <a:pt x="22216" y="15103"/>
                    <a:pt x="22283" y="15170"/>
                  </a:cubicBezTo>
                  <a:lnTo>
                    <a:pt x="23750" y="16004"/>
                  </a:lnTo>
                  <a:lnTo>
                    <a:pt x="23951" y="16004"/>
                  </a:lnTo>
                  <a:lnTo>
                    <a:pt x="25318" y="15203"/>
                  </a:lnTo>
                  <a:cubicBezTo>
                    <a:pt x="25385" y="15170"/>
                    <a:pt x="25385" y="15103"/>
                    <a:pt x="25318" y="15070"/>
                  </a:cubicBezTo>
                  <a:lnTo>
                    <a:pt x="23884" y="14236"/>
                  </a:lnTo>
                  <a:cubicBezTo>
                    <a:pt x="23850" y="14219"/>
                    <a:pt x="23817" y="14211"/>
                    <a:pt x="23784" y="14211"/>
                  </a:cubicBezTo>
                  <a:close/>
                  <a:moveTo>
                    <a:pt x="20765" y="14778"/>
                  </a:moveTo>
                  <a:cubicBezTo>
                    <a:pt x="20723" y="14778"/>
                    <a:pt x="20682" y="14786"/>
                    <a:pt x="20648" y="14803"/>
                  </a:cubicBezTo>
                  <a:lnTo>
                    <a:pt x="19281" y="15603"/>
                  </a:lnTo>
                  <a:cubicBezTo>
                    <a:pt x="19214" y="15637"/>
                    <a:pt x="19214" y="15670"/>
                    <a:pt x="19281" y="15703"/>
                  </a:cubicBezTo>
                  <a:lnTo>
                    <a:pt x="20748" y="16537"/>
                  </a:lnTo>
                  <a:cubicBezTo>
                    <a:pt x="20782" y="16554"/>
                    <a:pt x="20815" y="16562"/>
                    <a:pt x="20848" y="16562"/>
                  </a:cubicBezTo>
                  <a:cubicBezTo>
                    <a:pt x="20882" y="16562"/>
                    <a:pt x="20915" y="16554"/>
                    <a:pt x="20948" y="16537"/>
                  </a:cubicBezTo>
                  <a:lnTo>
                    <a:pt x="22316" y="15770"/>
                  </a:lnTo>
                  <a:cubicBezTo>
                    <a:pt x="22383" y="15737"/>
                    <a:pt x="22349" y="15703"/>
                    <a:pt x="22316" y="15637"/>
                  </a:cubicBezTo>
                  <a:lnTo>
                    <a:pt x="20882" y="14803"/>
                  </a:lnTo>
                  <a:cubicBezTo>
                    <a:pt x="20848" y="14786"/>
                    <a:pt x="20807" y="14778"/>
                    <a:pt x="20765" y="14778"/>
                  </a:cubicBezTo>
                  <a:close/>
                  <a:moveTo>
                    <a:pt x="32707" y="14811"/>
                  </a:moveTo>
                  <a:cubicBezTo>
                    <a:pt x="32665" y="14811"/>
                    <a:pt x="32623" y="14819"/>
                    <a:pt x="32590" y="14836"/>
                  </a:cubicBezTo>
                  <a:lnTo>
                    <a:pt x="31222" y="15637"/>
                  </a:lnTo>
                  <a:cubicBezTo>
                    <a:pt x="31156" y="15670"/>
                    <a:pt x="31156" y="15737"/>
                    <a:pt x="31222" y="15770"/>
                  </a:cubicBezTo>
                  <a:lnTo>
                    <a:pt x="32657" y="16604"/>
                  </a:lnTo>
                  <a:cubicBezTo>
                    <a:pt x="32690" y="16621"/>
                    <a:pt x="32723" y="16629"/>
                    <a:pt x="32757" y="16629"/>
                  </a:cubicBezTo>
                  <a:cubicBezTo>
                    <a:pt x="32790" y="16629"/>
                    <a:pt x="32824" y="16621"/>
                    <a:pt x="32857" y="16604"/>
                  </a:cubicBezTo>
                  <a:lnTo>
                    <a:pt x="34258" y="15804"/>
                  </a:lnTo>
                  <a:cubicBezTo>
                    <a:pt x="34325" y="15770"/>
                    <a:pt x="34325" y="15703"/>
                    <a:pt x="34258" y="15670"/>
                  </a:cubicBezTo>
                  <a:lnTo>
                    <a:pt x="32824" y="14836"/>
                  </a:lnTo>
                  <a:cubicBezTo>
                    <a:pt x="32790" y="14819"/>
                    <a:pt x="32749" y="14811"/>
                    <a:pt x="32707" y="14811"/>
                  </a:cubicBezTo>
                  <a:close/>
                  <a:moveTo>
                    <a:pt x="29392" y="15186"/>
                  </a:moveTo>
                  <a:cubicBezTo>
                    <a:pt x="29354" y="15186"/>
                    <a:pt x="29321" y="15203"/>
                    <a:pt x="29288" y="15236"/>
                  </a:cubicBezTo>
                  <a:lnTo>
                    <a:pt x="27920" y="16004"/>
                  </a:lnTo>
                  <a:cubicBezTo>
                    <a:pt x="27853" y="16037"/>
                    <a:pt x="27853" y="16104"/>
                    <a:pt x="27920" y="16137"/>
                  </a:cubicBezTo>
                  <a:lnTo>
                    <a:pt x="29354" y="16971"/>
                  </a:lnTo>
                  <a:cubicBezTo>
                    <a:pt x="29388" y="16988"/>
                    <a:pt x="29421" y="16996"/>
                    <a:pt x="29454" y="16996"/>
                  </a:cubicBezTo>
                  <a:cubicBezTo>
                    <a:pt x="29488" y="16996"/>
                    <a:pt x="29521" y="16988"/>
                    <a:pt x="29555" y="16971"/>
                  </a:cubicBezTo>
                  <a:lnTo>
                    <a:pt x="30956" y="16170"/>
                  </a:lnTo>
                  <a:cubicBezTo>
                    <a:pt x="31022" y="16137"/>
                    <a:pt x="30989" y="16104"/>
                    <a:pt x="30956" y="16070"/>
                  </a:cubicBezTo>
                  <a:lnTo>
                    <a:pt x="29521" y="15236"/>
                  </a:lnTo>
                  <a:cubicBezTo>
                    <a:pt x="29471" y="15203"/>
                    <a:pt x="29429" y="15186"/>
                    <a:pt x="29392" y="15186"/>
                  </a:cubicBezTo>
                  <a:close/>
                  <a:moveTo>
                    <a:pt x="38194" y="15211"/>
                  </a:moveTo>
                  <a:cubicBezTo>
                    <a:pt x="38161" y="15211"/>
                    <a:pt x="38127" y="15220"/>
                    <a:pt x="38094" y="15236"/>
                  </a:cubicBezTo>
                  <a:lnTo>
                    <a:pt x="36693" y="16037"/>
                  </a:lnTo>
                  <a:cubicBezTo>
                    <a:pt x="36660" y="16070"/>
                    <a:pt x="36660" y="16137"/>
                    <a:pt x="36693" y="16170"/>
                  </a:cubicBezTo>
                  <a:lnTo>
                    <a:pt x="38161" y="17004"/>
                  </a:lnTo>
                  <a:cubicBezTo>
                    <a:pt x="38194" y="17021"/>
                    <a:pt x="38227" y="17029"/>
                    <a:pt x="38261" y="17029"/>
                  </a:cubicBezTo>
                  <a:cubicBezTo>
                    <a:pt x="38294" y="17029"/>
                    <a:pt x="38327" y="17021"/>
                    <a:pt x="38361" y="17004"/>
                  </a:cubicBezTo>
                  <a:lnTo>
                    <a:pt x="39762" y="16204"/>
                  </a:lnTo>
                  <a:cubicBezTo>
                    <a:pt x="39795" y="16170"/>
                    <a:pt x="39795" y="16104"/>
                    <a:pt x="39762" y="16070"/>
                  </a:cubicBezTo>
                  <a:lnTo>
                    <a:pt x="38294" y="15236"/>
                  </a:lnTo>
                  <a:cubicBezTo>
                    <a:pt x="38261" y="15220"/>
                    <a:pt x="38227" y="15211"/>
                    <a:pt x="38194" y="15211"/>
                  </a:cubicBezTo>
                  <a:close/>
                  <a:moveTo>
                    <a:pt x="25885" y="15420"/>
                  </a:moveTo>
                  <a:cubicBezTo>
                    <a:pt x="25852" y="15420"/>
                    <a:pt x="25819" y="15437"/>
                    <a:pt x="25785" y="15470"/>
                  </a:cubicBezTo>
                  <a:lnTo>
                    <a:pt x="24418" y="16237"/>
                  </a:lnTo>
                  <a:cubicBezTo>
                    <a:pt x="24317" y="16271"/>
                    <a:pt x="24317" y="16337"/>
                    <a:pt x="24418" y="16371"/>
                  </a:cubicBezTo>
                  <a:lnTo>
                    <a:pt x="25852" y="17205"/>
                  </a:lnTo>
                  <a:cubicBezTo>
                    <a:pt x="25885" y="17221"/>
                    <a:pt x="25919" y="17230"/>
                    <a:pt x="25952" y="17230"/>
                  </a:cubicBezTo>
                  <a:cubicBezTo>
                    <a:pt x="25985" y="17230"/>
                    <a:pt x="26019" y="17221"/>
                    <a:pt x="26052" y="17205"/>
                  </a:cubicBezTo>
                  <a:lnTo>
                    <a:pt x="27453" y="16404"/>
                  </a:lnTo>
                  <a:cubicBezTo>
                    <a:pt x="27486" y="16371"/>
                    <a:pt x="27486" y="16337"/>
                    <a:pt x="27453" y="16304"/>
                  </a:cubicBezTo>
                  <a:lnTo>
                    <a:pt x="25985" y="15470"/>
                  </a:lnTo>
                  <a:cubicBezTo>
                    <a:pt x="25952" y="15437"/>
                    <a:pt x="25919" y="15420"/>
                    <a:pt x="25885" y="15420"/>
                  </a:cubicBezTo>
                  <a:close/>
                  <a:moveTo>
                    <a:pt x="22883" y="15979"/>
                  </a:moveTo>
                  <a:cubicBezTo>
                    <a:pt x="22850" y="15979"/>
                    <a:pt x="22816" y="15987"/>
                    <a:pt x="22783" y="16004"/>
                  </a:cubicBezTo>
                  <a:lnTo>
                    <a:pt x="21415" y="16804"/>
                  </a:lnTo>
                  <a:cubicBezTo>
                    <a:pt x="21349" y="16838"/>
                    <a:pt x="21349" y="16904"/>
                    <a:pt x="21415" y="16938"/>
                  </a:cubicBezTo>
                  <a:lnTo>
                    <a:pt x="22850" y="17772"/>
                  </a:lnTo>
                  <a:cubicBezTo>
                    <a:pt x="22883" y="17788"/>
                    <a:pt x="22916" y="17797"/>
                    <a:pt x="22950" y="17797"/>
                  </a:cubicBezTo>
                  <a:cubicBezTo>
                    <a:pt x="22983" y="17797"/>
                    <a:pt x="23017" y="17788"/>
                    <a:pt x="23050" y="17772"/>
                  </a:cubicBezTo>
                  <a:lnTo>
                    <a:pt x="24451" y="16971"/>
                  </a:lnTo>
                  <a:cubicBezTo>
                    <a:pt x="24484" y="16938"/>
                    <a:pt x="24484" y="16871"/>
                    <a:pt x="24451" y="16838"/>
                  </a:cubicBezTo>
                  <a:lnTo>
                    <a:pt x="22983" y="16004"/>
                  </a:lnTo>
                  <a:cubicBezTo>
                    <a:pt x="22950" y="15987"/>
                    <a:pt x="22916" y="15979"/>
                    <a:pt x="22883" y="15979"/>
                  </a:cubicBezTo>
                  <a:close/>
                  <a:moveTo>
                    <a:pt x="34825" y="16045"/>
                  </a:moveTo>
                  <a:cubicBezTo>
                    <a:pt x="34792" y="16045"/>
                    <a:pt x="34758" y="16054"/>
                    <a:pt x="34725" y="16070"/>
                  </a:cubicBezTo>
                  <a:lnTo>
                    <a:pt x="33324" y="16871"/>
                  </a:lnTo>
                  <a:cubicBezTo>
                    <a:pt x="33257" y="16904"/>
                    <a:pt x="33291" y="16938"/>
                    <a:pt x="33324" y="16971"/>
                  </a:cubicBezTo>
                  <a:lnTo>
                    <a:pt x="34758" y="17805"/>
                  </a:lnTo>
                  <a:cubicBezTo>
                    <a:pt x="34792" y="17822"/>
                    <a:pt x="34833" y="17830"/>
                    <a:pt x="34875" y="17830"/>
                  </a:cubicBezTo>
                  <a:cubicBezTo>
                    <a:pt x="34917" y="17830"/>
                    <a:pt x="34958" y="17822"/>
                    <a:pt x="34992" y="17805"/>
                  </a:cubicBezTo>
                  <a:lnTo>
                    <a:pt x="36359" y="17004"/>
                  </a:lnTo>
                  <a:cubicBezTo>
                    <a:pt x="36426" y="17004"/>
                    <a:pt x="36426" y="16938"/>
                    <a:pt x="36359" y="16904"/>
                  </a:cubicBezTo>
                  <a:lnTo>
                    <a:pt x="34925" y="16070"/>
                  </a:lnTo>
                  <a:cubicBezTo>
                    <a:pt x="34892" y="16054"/>
                    <a:pt x="34858" y="16045"/>
                    <a:pt x="34825" y="16045"/>
                  </a:cubicBezTo>
                  <a:close/>
                  <a:moveTo>
                    <a:pt x="31506" y="16412"/>
                  </a:moveTo>
                  <a:cubicBezTo>
                    <a:pt x="31464" y="16412"/>
                    <a:pt x="31423" y="16421"/>
                    <a:pt x="31389" y="16437"/>
                  </a:cubicBezTo>
                  <a:lnTo>
                    <a:pt x="30022" y="17238"/>
                  </a:lnTo>
                  <a:cubicBezTo>
                    <a:pt x="29955" y="17271"/>
                    <a:pt x="29955" y="17338"/>
                    <a:pt x="30022" y="17371"/>
                  </a:cubicBezTo>
                  <a:lnTo>
                    <a:pt x="31456" y="18205"/>
                  </a:lnTo>
                  <a:cubicBezTo>
                    <a:pt x="31489" y="18222"/>
                    <a:pt x="31531" y="18230"/>
                    <a:pt x="31573" y="18230"/>
                  </a:cubicBezTo>
                  <a:cubicBezTo>
                    <a:pt x="31614" y="18230"/>
                    <a:pt x="31656" y="18222"/>
                    <a:pt x="31689" y="18205"/>
                  </a:cubicBezTo>
                  <a:lnTo>
                    <a:pt x="33057" y="17405"/>
                  </a:lnTo>
                  <a:cubicBezTo>
                    <a:pt x="33124" y="17371"/>
                    <a:pt x="33124" y="17305"/>
                    <a:pt x="33057" y="17271"/>
                  </a:cubicBezTo>
                  <a:lnTo>
                    <a:pt x="31623" y="16437"/>
                  </a:lnTo>
                  <a:cubicBezTo>
                    <a:pt x="31589" y="16421"/>
                    <a:pt x="31548" y="16412"/>
                    <a:pt x="31506" y="16412"/>
                  </a:cubicBezTo>
                  <a:close/>
                  <a:moveTo>
                    <a:pt x="40329" y="16446"/>
                  </a:moveTo>
                  <a:cubicBezTo>
                    <a:pt x="40296" y="16446"/>
                    <a:pt x="40262" y="16454"/>
                    <a:pt x="40229" y="16471"/>
                  </a:cubicBezTo>
                  <a:lnTo>
                    <a:pt x="38828" y="17271"/>
                  </a:lnTo>
                  <a:cubicBezTo>
                    <a:pt x="38761" y="17305"/>
                    <a:pt x="38761" y="17338"/>
                    <a:pt x="38828" y="17371"/>
                  </a:cubicBezTo>
                  <a:lnTo>
                    <a:pt x="40262" y="18205"/>
                  </a:lnTo>
                  <a:cubicBezTo>
                    <a:pt x="40296" y="18222"/>
                    <a:pt x="40329" y="18230"/>
                    <a:pt x="40362" y="18230"/>
                  </a:cubicBezTo>
                  <a:cubicBezTo>
                    <a:pt x="40396" y="18230"/>
                    <a:pt x="40429" y="18222"/>
                    <a:pt x="40462" y="18205"/>
                  </a:cubicBezTo>
                  <a:lnTo>
                    <a:pt x="41863" y="17438"/>
                  </a:lnTo>
                  <a:cubicBezTo>
                    <a:pt x="41930" y="17405"/>
                    <a:pt x="41930" y="17338"/>
                    <a:pt x="41863" y="17305"/>
                  </a:cubicBezTo>
                  <a:lnTo>
                    <a:pt x="40429" y="16471"/>
                  </a:lnTo>
                  <a:cubicBezTo>
                    <a:pt x="40396" y="16454"/>
                    <a:pt x="40362" y="16446"/>
                    <a:pt x="40329" y="16446"/>
                  </a:cubicBezTo>
                  <a:close/>
                  <a:moveTo>
                    <a:pt x="9340" y="10475"/>
                  </a:moveTo>
                  <a:cubicBezTo>
                    <a:pt x="9307" y="10475"/>
                    <a:pt x="9273" y="10483"/>
                    <a:pt x="9240" y="10500"/>
                  </a:cubicBezTo>
                  <a:lnTo>
                    <a:pt x="7839" y="11300"/>
                  </a:lnTo>
                  <a:cubicBezTo>
                    <a:pt x="7806" y="11334"/>
                    <a:pt x="7806" y="11367"/>
                    <a:pt x="7839" y="11400"/>
                  </a:cubicBezTo>
                  <a:lnTo>
                    <a:pt x="19748" y="18272"/>
                  </a:lnTo>
                  <a:cubicBezTo>
                    <a:pt x="19781" y="18289"/>
                    <a:pt x="19823" y="18297"/>
                    <a:pt x="19864" y="18297"/>
                  </a:cubicBezTo>
                  <a:cubicBezTo>
                    <a:pt x="19906" y="18297"/>
                    <a:pt x="19948" y="18289"/>
                    <a:pt x="19981" y="18272"/>
                  </a:cubicBezTo>
                  <a:lnTo>
                    <a:pt x="21349" y="17471"/>
                  </a:lnTo>
                  <a:cubicBezTo>
                    <a:pt x="21415" y="17438"/>
                    <a:pt x="21415" y="17405"/>
                    <a:pt x="21349" y="17371"/>
                  </a:cubicBezTo>
                  <a:lnTo>
                    <a:pt x="9440" y="10500"/>
                  </a:lnTo>
                  <a:cubicBezTo>
                    <a:pt x="9407" y="10483"/>
                    <a:pt x="9373" y="10475"/>
                    <a:pt x="9340" y="10475"/>
                  </a:cubicBezTo>
                  <a:close/>
                  <a:moveTo>
                    <a:pt x="27974" y="16646"/>
                  </a:moveTo>
                  <a:cubicBezTo>
                    <a:pt x="27937" y="16646"/>
                    <a:pt x="27903" y="16654"/>
                    <a:pt x="27887" y="16671"/>
                  </a:cubicBezTo>
                  <a:lnTo>
                    <a:pt x="26486" y="17471"/>
                  </a:lnTo>
                  <a:cubicBezTo>
                    <a:pt x="26419" y="17505"/>
                    <a:pt x="26419" y="17571"/>
                    <a:pt x="26486" y="17605"/>
                  </a:cubicBezTo>
                  <a:lnTo>
                    <a:pt x="27920" y="18439"/>
                  </a:lnTo>
                  <a:cubicBezTo>
                    <a:pt x="27953" y="18455"/>
                    <a:pt x="27995" y="18464"/>
                    <a:pt x="28037" y="18464"/>
                  </a:cubicBezTo>
                  <a:cubicBezTo>
                    <a:pt x="28079" y="18464"/>
                    <a:pt x="28120" y="18455"/>
                    <a:pt x="28154" y="18439"/>
                  </a:cubicBezTo>
                  <a:lnTo>
                    <a:pt x="29521" y="17638"/>
                  </a:lnTo>
                  <a:cubicBezTo>
                    <a:pt x="29588" y="17605"/>
                    <a:pt x="29588" y="17538"/>
                    <a:pt x="29521" y="17505"/>
                  </a:cubicBezTo>
                  <a:lnTo>
                    <a:pt x="28087" y="16671"/>
                  </a:lnTo>
                  <a:cubicBezTo>
                    <a:pt x="28053" y="16654"/>
                    <a:pt x="28012" y="16646"/>
                    <a:pt x="27974" y="16646"/>
                  </a:cubicBezTo>
                  <a:close/>
                  <a:moveTo>
                    <a:pt x="25001" y="17213"/>
                  </a:moveTo>
                  <a:cubicBezTo>
                    <a:pt x="24960" y="17213"/>
                    <a:pt x="24918" y="17221"/>
                    <a:pt x="24885" y="17238"/>
                  </a:cubicBezTo>
                  <a:lnTo>
                    <a:pt x="23517" y="18038"/>
                  </a:lnTo>
                  <a:cubicBezTo>
                    <a:pt x="23450" y="18072"/>
                    <a:pt x="23450" y="18139"/>
                    <a:pt x="23517" y="18172"/>
                  </a:cubicBezTo>
                  <a:lnTo>
                    <a:pt x="23517" y="18139"/>
                  </a:lnTo>
                  <a:lnTo>
                    <a:pt x="24951" y="18972"/>
                  </a:lnTo>
                  <a:cubicBezTo>
                    <a:pt x="24985" y="18989"/>
                    <a:pt x="25026" y="18997"/>
                    <a:pt x="25068" y="18997"/>
                  </a:cubicBezTo>
                  <a:cubicBezTo>
                    <a:pt x="25110" y="18997"/>
                    <a:pt x="25151" y="18989"/>
                    <a:pt x="25185" y="18972"/>
                  </a:cubicBezTo>
                  <a:lnTo>
                    <a:pt x="26552" y="18205"/>
                  </a:lnTo>
                  <a:cubicBezTo>
                    <a:pt x="26619" y="18172"/>
                    <a:pt x="26619" y="18105"/>
                    <a:pt x="26552" y="18072"/>
                  </a:cubicBezTo>
                  <a:lnTo>
                    <a:pt x="25118" y="17238"/>
                  </a:lnTo>
                  <a:cubicBezTo>
                    <a:pt x="25085" y="17221"/>
                    <a:pt x="25043" y="17213"/>
                    <a:pt x="25001" y="17213"/>
                  </a:cubicBezTo>
                  <a:close/>
                  <a:moveTo>
                    <a:pt x="33624" y="17646"/>
                  </a:moveTo>
                  <a:cubicBezTo>
                    <a:pt x="33591" y="17646"/>
                    <a:pt x="33557" y="17655"/>
                    <a:pt x="33524" y="17672"/>
                  </a:cubicBezTo>
                  <a:lnTo>
                    <a:pt x="32123" y="18472"/>
                  </a:lnTo>
                  <a:cubicBezTo>
                    <a:pt x="32090" y="18472"/>
                    <a:pt x="32090" y="18539"/>
                    <a:pt x="32156" y="18572"/>
                  </a:cubicBezTo>
                  <a:lnTo>
                    <a:pt x="32123" y="18572"/>
                  </a:lnTo>
                  <a:lnTo>
                    <a:pt x="33591" y="19406"/>
                  </a:lnTo>
                  <a:cubicBezTo>
                    <a:pt x="33624" y="19423"/>
                    <a:pt x="33657" y="19431"/>
                    <a:pt x="33691" y="19431"/>
                  </a:cubicBezTo>
                  <a:cubicBezTo>
                    <a:pt x="33724" y="19431"/>
                    <a:pt x="33758" y="19423"/>
                    <a:pt x="33791" y="19406"/>
                  </a:cubicBezTo>
                  <a:lnTo>
                    <a:pt x="35192" y="18606"/>
                  </a:lnTo>
                  <a:cubicBezTo>
                    <a:pt x="35225" y="18606"/>
                    <a:pt x="35225" y="18539"/>
                    <a:pt x="35192" y="18505"/>
                  </a:cubicBezTo>
                  <a:lnTo>
                    <a:pt x="33724" y="17672"/>
                  </a:lnTo>
                  <a:cubicBezTo>
                    <a:pt x="33691" y="17655"/>
                    <a:pt x="33657" y="17646"/>
                    <a:pt x="33624" y="17646"/>
                  </a:cubicBezTo>
                  <a:close/>
                  <a:moveTo>
                    <a:pt x="36926" y="17246"/>
                  </a:moveTo>
                  <a:cubicBezTo>
                    <a:pt x="36893" y="17246"/>
                    <a:pt x="36860" y="17255"/>
                    <a:pt x="36826" y="17271"/>
                  </a:cubicBezTo>
                  <a:lnTo>
                    <a:pt x="35459" y="18072"/>
                  </a:lnTo>
                  <a:cubicBezTo>
                    <a:pt x="35392" y="18105"/>
                    <a:pt x="35392" y="18172"/>
                    <a:pt x="35459" y="18205"/>
                  </a:cubicBezTo>
                  <a:lnTo>
                    <a:pt x="37894" y="19606"/>
                  </a:lnTo>
                  <a:cubicBezTo>
                    <a:pt x="37927" y="19623"/>
                    <a:pt x="37961" y="19631"/>
                    <a:pt x="37994" y="19631"/>
                  </a:cubicBezTo>
                  <a:cubicBezTo>
                    <a:pt x="38027" y="19631"/>
                    <a:pt x="38061" y="19623"/>
                    <a:pt x="38094" y="19606"/>
                  </a:cubicBezTo>
                  <a:lnTo>
                    <a:pt x="39495" y="18806"/>
                  </a:lnTo>
                  <a:cubicBezTo>
                    <a:pt x="39562" y="18806"/>
                    <a:pt x="39562" y="18739"/>
                    <a:pt x="39495" y="18706"/>
                  </a:cubicBezTo>
                  <a:lnTo>
                    <a:pt x="37027" y="17271"/>
                  </a:lnTo>
                  <a:cubicBezTo>
                    <a:pt x="36993" y="17255"/>
                    <a:pt x="36960" y="17246"/>
                    <a:pt x="36926" y="17246"/>
                  </a:cubicBezTo>
                  <a:close/>
                  <a:moveTo>
                    <a:pt x="30088" y="17847"/>
                  </a:moveTo>
                  <a:cubicBezTo>
                    <a:pt x="30055" y="17847"/>
                    <a:pt x="30022" y="17855"/>
                    <a:pt x="29988" y="17872"/>
                  </a:cubicBezTo>
                  <a:lnTo>
                    <a:pt x="28587" y="18706"/>
                  </a:lnTo>
                  <a:cubicBezTo>
                    <a:pt x="28554" y="18739"/>
                    <a:pt x="28554" y="18772"/>
                    <a:pt x="28621" y="18806"/>
                  </a:cubicBezTo>
                  <a:lnTo>
                    <a:pt x="30055" y="19640"/>
                  </a:lnTo>
                  <a:cubicBezTo>
                    <a:pt x="30088" y="19656"/>
                    <a:pt x="30122" y="19665"/>
                    <a:pt x="30155" y="19665"/>
                  </a:cubicBezTo>
                  <a:cubicBezTo>
                    <a:pt x="30188" y="19665"/>
                    <a:pt x="30222" y="19656"/>
                    <a:pt x="30255" y="19640"/>
                  </a:cubicBezTo>
                  <a:lnTo>
                    <a:pt x="31656" y="18839"/>
                  </a:lnTo>
                  <a:cubicBezTo>
                    <a:pt x="31689" y="18806"/>
                    <a:pt x="31689" y="18739"/>
                    <a:pt x="31656" y="18706"/>
                  </a:cubicBezTo>
                  <a:lnTo>
                    <a:pt x="30188" y="17872"/>
                  </a:lnTo>
                  <a:cubicBezTo>
                    <a:pt x="30155" y="17855"/>
                    <a:pt x="30122" y="17847"/>
                    <a:pt x="30088" y="17847"/>
                  </a:cubicBezTo>
                  <a:close/>
                  <a:moveTo>
                    <a:pt x="21916" y="17713"/>
                  </a:moveTo>
                  <a:cubicBezTo>
                    <a:pt x="21882" y="17713"/>
                    <a:pt x="21849" y="17722"/>
                    <a:pt x="21816" y="17738"/>
                  </a:cubicBezTo>
                  <a:lnTo>
                    <a:pt x="20415" y="18539"/>
                  </a:lnTo>
                  <a:cubicBezTo>
                    <a:pt x="20348" y="18572"/>
                    <a:pt x="20381" y="18639"/>
                    <a:pt x="20415" y="18672"/>
                  </a:cubicBezTo>
                  <a:lnTo>
                    <a:pt x="22183" y="19706"/>
                  </a:lnTo>
                  <a:cubicBezTo>
                    <a:pt x="22216" y="19723"/>
                    <a:pt x="22258" y="19731"/>
                    <a:pt x="22299" y="19731"/>
                  </a:cubicBezTo>
                  <a:cubicBezTo>
                    <a:pt x="22341" y="19731"/>
                    <a:pt x="22383" y="19723"/>
                    <a:pt x="22416" y="19706"/>
                  </a:cubicBezTo>
                  <a:lnTo>
                    <a:pt x="23784" y="18906"/>
                  </a:lnTo>
                  <a:cubicBezTo>
                    <a:pt x="23850" y="18872"/>
                    <a:pt x="23850" y="18806"/>
                    <a:pt x="23784" y="18772"/>
                  </a:cubicBezTo>
                  <a:lnTo>
                    <a:pt x="22016" y="17738"/>
                  </a:lnTo>
                  <a:cubicBezTo>
                    <a:pt x="21982" y="17722"/>
                    <a:pt x="21949" y="17713"/>
                    <a:pt x="21916" y="17713"/>
                  </a:cubicBezTo>
                  <a:close/>
                  <a:moveTo>
                    <a:pt x="42897" y="17947"/>
                  </a:moveTo>
                  <a:cubicBezTo>
                    <a:pt x="42864" y="17947"/>
                    <a:pt x="42831" y="17955"/>
                    <a:pt x="42797" y="17972"/>
                  </a:cubicBezTo>
                  <a:lnTo>
                    <a:pt x="41396" y="18772"/>
                  </a:lnTo>
                  <a:cubicBezTo>
                    <a:pt x="41363" y="18806"/>
                    <a:pt x="41363" y="18839"/>
                    <a:pt x="41396" y="18872"/>
                  </a:cubicBezTo>
                  <a:lnTo>
                    <a:pt x="42864" y="19706"/>
                  </a:lnTo>
                  <a:cubicBezTo>
                    <a:pt x="42881" y="19723"/>
                    <a:pt x="42914" y="19731"/>
                    <a:pt x="42952" y="19731"/>
                  </a:cubicBezTo>
                  <a:cubicBezTo>
                    <a:pt x="42989" y="19731"/>
                    <a:pt x="43031" y="19723"/>
                    <a:pt x="43064" y="19706"/>
                  </a:cubicBezTo>
                  <a:lnTo>
                    <a:pt x="44432" y="18906"/>
                  </a:lnTo>
                  <a:cubicBezTo>
                    <a:pt x="44499" y="18872"/>
                    <a:pt x="44499" y="18839"/>
                    <a:pt x="44432" y="18806"/>
                  </a:cubicBezTo>
                  <a:lnTo>
                    <a:pt x="42997" y="17972"/>
                  </a:lnTo>
                  <a:cubicBezTo>
                    <a:pt x="42964" y="17955"/>
                    <a:pt x="42931" y="17947"/>
                    <a:pt x="42897" y="17947"/>
                  </a:cubicBezTo>
                  <a:close/>
                  <a:moveTo>
                    <a:pt x="27119" y="18414"/>
                  </a:moveTo>
                  <a:cubicBezTo>
                    <a:pt x="27086" y="18414"/>
                    <a:pt x="27053" y="18422"/>
                    <a:pt x="27019" y="18439"/>
                  </a:cubicBezTo>
                  <a:lnTo>
                    <a:pt x="25618" y="19239"/>
                  </a:lnTo>
                  <a:cubicBezTo>
                    <a:pt x="25552" y="19273"/>
                    <a:pt x="25585" y="19339"/>
                    <a:pt x="25618" y="19373"/>
                  </a:cubicBezTo>
                  <a:lnTo>
                    <a:pt x="27086" y="20207"/>
                  </a:lnTo>
                  <a:cubicBezTo>
                    <a:pt x="27119" y="20223"/>
                    <a:pt x="27153" y="20232"/>
                    <a:pt x="27186" y="20232"/>
                  </a:cubicBezTo>
                  <a:cubicBezTo>
                    <a:pt x="27220" y="20232"/>
                    <a:pt x="27253" y="20223"/>
                    <a:pt x="27286" y="20207"/>
                  </a:cubicBezTo>
                  <a:lnTo>
                    <a:pt x="28654" y="19406"/>
                  </a:lnTo>
                  <a:cubicBezTo>
                    <a:pt x="28721" y="19373"/>
                    <a:pt x="28721" y="19306"/>
                    <a:pt x="28654" y="19273"/>
                  </a:cubicBezTo>
                  <a:lnTo>
                    <a:pt x="27220" y="18439"/>
                  </a:lnTo>
                  <a:cubicBezTo>
                    <a:pt x="27186" y="18422"/>
                    <a:pt x="27153" y="18414"/>
                    <a:pt x="27119" y="18414"/>
                  </a:cubicBezTo>
                  <a:close/>
                  <a:moveTo>
                    <a:pt x="44999" y="19148"/>
                  </a:moveTo>
                  <a:cubicBezTo>
                    <a:pt x="44966" y="19148"/>
                    <a:pt x="44932" y="19156"/>
                    <a:pt x="44899" y="19173"/>
                  </a:cubicBezTo>
                  <a:lnTo>
                    <a:pt x="43531" y="19973"/>
                  </a:lnTo>
                  <a:cubicBezTo>
                    <a:pt x="43464" y="20007"/>
                    <a:pt x="43464" y="20040"/>
                    <a:pt x="43531" y="20107"/>
                  </a:cubicBezTo>
                  <a:lnTo>
                    <a:pt x="44966" y="20941"/>
                  </a:lnTo>
                  <a:cubicBezTo>
                    <a:pt x="44999" y="20957"/>
                    <a:pt x="45032" y="20966"/>
                    <a:pt x="45066" y="20966"/>
                  </a:cubicBezTo>
                  <a:cubicBezTo>
                    <a:pt x="45099" y="20966"/>
                    <a:pt x="45132" y="20957"/>
                    <a:pt x="45166" y="20941"/>
                  </a:cubicBezTo>
                  <a:lnTo>
                    <a:pt x="46567" y="20140"/>
                  </a:lnTo>
                  <a:cubicBezTo>
                    <a:pt x="46600" y="20107"/>
                    <a:pt x="46600" y="20040"/>
                    <a:pt x="46567" y="20007"/>
                  </a:cubicBezTo>
                  <a:lnTo>
                    <a:pt x="45099" y="19173"/>
                  </a:lnTo>
                  <a:cubicBezTo>
                    <a:pt x="45066" y="19156"/>
                    <a:pt x="45032" y="19148"/>
                    <a:pt x="44999" y="19148"/>
                  </a:cubicBezTo>
                  <a:close/>
                  <a:moveTo>
                    <a:pt x="24351" y="19148"/>
                  </a:moveTo>
                  <a:cubicBezTo>
                    <a:pt x="24317" y="19148"/>
                    <a:pt x="24284" y="19156"/>
                    <a:pt x="24251" y="19173"/>
                  </a:cubicBezTo>
                  <a:lnTo>
                    <a:pt x="22850" y="19940"/>
                  </a:lnTo>
                  <a:cubicBezTo>
                    <a:pt x="22816" y="19973"/>
                    <a:pt x="22816" y="20040"/>
                    <a:pt x="22850" y="20073"/>
                  </a:cubicBezTo>
                  <a:lnTo>
                    <a:pt x="24651" y="21074"/>
                  </a:lnTo>
                  <a:cubicBezTo>
                    <a:pt x="24684" y="21091"/>
                    <a:pt x="24718" y="21099"/>
                    <a:pt x="24751" y="21099"/>
                  </a:cubicBezTo>
                  <a:cubicBezTo>
                    <a:pt x="24784" y="21099"/>
                    <a:pt x="24818" y="21091"/>
                    <a:pt x="24851" y="21074"/>
                  </a:cubicBezTo>
                  <a:lnTo>
                    <a:pt x="26252" y="20307"/>
                  </a:lnTo>
                  <a:cubicBezTo>
                    <a:pt x="26286" y="20273"/>
                    <a:pt x="26286" y="20240"/>
                    <a:pt x="26252" y="20207"/>
                  </a:cubicBezTo>
                  <a:lnTo>
                    <a:pt x="24451" y="19173"/>
                  </a:lnTo>
                  <a:cubicBezTo>
                    <a:pt x="24418" y="19156"/>
                    <a:pt x="24384" y="19148"/>
                    <a:pt x="24351" y="19148"/>
                  </a:cubicBezTo>
                  <a:close/>
                  <a:moveTo>
                    <a:pt x="40496" y="19314"/>
                  </a:moveTo>
                  <a:cubicBezTo>
                    <a:pt x="40462" y="19314"/>
                    <a:pt x="40429" y="19323"/>
                    <a:pt x="40396" y="19339"/>
                  </a:cubicBezTo>
                  <a:lnTo>
                    <a:pt x="38995" y="20140"/>
                  </a:lnTo>
                  <a:cubicBezTo>
                    <a:pt x="38928" y="20173"/>
                    <a:pt x="38961" y="20207"/>
                    <a:pt x="38995" y="20273"/>
                  </a:cubicBezTo>
                  <a:lnTo>
                    <a:pt x="40429" y="21107"/>
                  </a:lnTo>
                  <a:cubicBezTo>
                    <a:pt x="40462" y="21124"/>
                    <a:pt x="40504" y="21132"/>
                    <a:pt x="40546" y="21132"/>
                  </a:cubicBezTo>
                  <a:cubicBezTo>
                    <a:pt x="40587" y="21132"/>
                    <a:pt x="40629" y="21124"/>
                    <a:pt x="40662" y="21107"/>
                  </a:cubicBezTo>
                  <a:lnTo>
                    <a:pt x="42030" y="20307"/>
                  </a:lnTo>
                  <a:cubicBezTo>
                    <a:pt x="42097" y="20273"/>
                    <a:pt x="42097" y="20207"/>
                    <a:pt x="42030" y="20173"/>
                  </a:cubicBezTo>
                  <a:lnTo>
                    <a:pt x="40596" y="19339"/>
                  </a:lnTo>
                  <a:cubicBezTo>
                    <a:pt x="40562" y="19323"/>
                    <a:pt x="40529" y="19314"/>
                    <a:pt x="40496" y="19314"/>
                  </a:cubicBezTo>
                  <a:close/>
                  <a:moveTo>
                    <a:pt x="35759" y="18847"/>
                  </a:moveTo>
                  <a:cubicBezTo>
                    <a:pt x="35726" y="18847"/>
                    <a:pt x="35692" y="18856"/>
                    <a:pt x="35659" y="18872"/>
                  </a:cubicBezTo>
                  <a:lnTo>
                    <a:pt x="33891" y="19906"/>
                  </a:lnTo>
                  <a:cubicBezTo>
                    <a:pt x="33858" y="19923"/>
                    <a:pt x="33816" y="19931"/>
                    <a:pt x="33778" y="19931"/>
                  </a:cubicBezTo>
                  <a:cubicBezTo>
                    <a:pt x="33741" y="19931"/>
                    <a:pt x="33708" y="19923"/>
                    <a:pt x="33691" y="19906"/>
                  </a:cubicBezTo>
                  <a:lnTo>
                    <a:pt x="32323" y="19106"/>
                  </a:lnTo>
                  <a:cubicBezTo>
                    <a:pt x="32290" y="19089"/>
                    <a:pt x="32256" y="19081"/>
                    <a:pt x="32223" y="19081"/>
                  </a:cubicBezTo>
                  <a:cubicBezTo>
                    <a:pt x="32190" y="19081"/>
                    <a:pt x="32156" y="19089"/>
                    <a:pt x="32123" y="19106"/>
                  </a:cubicBezTo>
                  <a:lnTo>
                    <a:pt x="30722" y="19906"/>
                  </a:lnTo>
                  <a:cubicBezTo>
                    <a:pt x="30655" y="19940"/>
                    <a:pt x="30655" y="20007"/>
                    <a:pt x="30722" y="20040"/>
                  </a:cubicBezTo>
                  <a:lnTo>
                    <a:pt x="30755" y="20040"/>
                  </a:lnTo>
                  <a:lnTo>
                    <a:pt x="33958" y="21908"/>
                  </a:lnTo>
                  <a:cubicBezTo>
                    <a:pt x="33991" y="21925"/>
                    <a:pt x="34033" y="21933"/>
                    <a:pt x="34074" y="21933"/>
                  </a:cubicBezTo>
                  <a:cubicBezTo>
                    <a:pt x="34116" y="21933"/>
                    <a:pt x="34158" y="21925"/>
                    <a:pt x="34191" y="21908"/>
                  </a:cubicBezTo>
                  <a:lnTo>
                    <a:pt x="37527" y="19973"/>
                  </a:lnTo>
                  <a:cubicBezTo>
                    <a:pt x="37594" y="19940"/>
                    <a:pt x="37594" y="19873"/>
                    <a:pt x="37527" y="19840"/>
                  </a:cubicBezTo>
                  <a:lnTo>
                    <a:pt x="35859" y="18872"/>
                  </a:lnTo>
                  <a:cubicBezTo>
                    <a:pt x="35826" y="18856"/>
                    <a:pt x="35792" y="18847"/>
                    <a:pt x="35759" y="18847"/>
                  </a:cubicBezTo>
                  <a:close/>
                  <a:moveTo>
                    <a:pt x="47117" y="20382"/>
                  </a:moveTo>
                  <a:cubicBezTo>
                    <a:pt x="47075" y="20382"/>
                    <a:pt x="47034" y="20390"/>
                    <a:pt x="47000" y="20407"/>
                  </a:cubicBezTo>
                  <a:lnTo>
                    <a:pt x="45633" y="21207"/>
                  </a:lnTo>
                  <a:cubicBezTo>
                    <a:pt x="45566" y="21241"/>
                    <a:pt x="45566" y="21274"/>
                    <a:pt x="45633" y="21307"/>
                  </a:cubicBezTo>
                  <a:lnTo>
                    <a:pt x="47067" y="22141"/>
                  </a:lnTo>
                  <a:cubicBezTo>
                    <a:pt x="47100" y="22158"/>
                    <a:pt x="47142" y="22166"/>
                    <a:pt x="47184" y="22166"/>
                  </a:cubicBezTo>
                  <a:cubicBezTo>
                    <a:pt x="47226" y="22166"/>
                    <a:pt x="47267" y="22158"/>
                    <a:pt x="47301" y="22141"/>
                  </a:cubicBezTo>
                  <a:lnTo>
                    <a:pt x="48668" y="21341"/>
                  </a:lnTo>
                  <a:cubicBezTo>
                    <a:pt x="48735" y="21307"/>
                    <a:pt x="48702" y="21274"/>
                    <a:pt x="48668" y="21241"/>
                  </a:cubicBezTo>
                  <a:lnTo>
                    <a:pt x="47234" y="20407"/>
                  </a:lnTo>
                  <a:cubicBezTo>
                    <a:pt x="47200" y="20390"/>
                    <a:pt x="47159" y="20382"/>
                    <a:pt x="47117" y="20382"/>
                  </a:cubicBezTo>
                  <a:close/>
                  <a:moveTo>
                    <a:pt x="38544" y="20448"/>
                  </a:moveTo>
                  <a:cubicBezTo>
                    <a:pt x="38503" y="20448"/>
                    <a:pt x="38461" y="20457"/>
                    <a:pt x="38428" y="20474"/>
                  </a:cubicBezTo>
                  <a:lnTo>
                    <a:pt x="37060" y="21274"/>
                  </a:lnTo>
                  <a:cubicBezTo>
                    <a:pt x="36960" y="21307"/>
                    <a:pt x="36993" y="21374"/>
                    <a:pt x="37027" y="21408"/>
                  </a:cubicBezTo>
                  <a:lnTo>
                    <a:pt x="37060" y="21408"/>
                  </a:lnTo>
                  <a:lnTo>
                    <a:pt x="38494" y="22241"/>
                  </a:lnTo>
                  <a:cubicBezTo>
                    <a:pt x="38528" y="22258"/>
                    <a:pt x="38569" y="22266"/>
                    <a:pt x="38611" y="22266"/>
                  </a:cubicBezTo>
                  <a:cubicBezTo>
                    <a:pt x="38653" y="22266"/>
                    <a:pt x="38694" y="22258"/>
                    <a:pt x="38728" y="22241"/>
                  </a:cubicBezTo>
                  <a:lnTo>
                    <a:pt x="40095" y="21441"/>
                  </a:lnTo>
                  <a:cubicBezTo>
                    <a:pt x="40162" y="21408"/>
                    <a:pt x="40162" y="21341"/>
                    <a:pt x="40095" y="21307"/>
                  </a:cubicBezTo>
                  <a:lnTo>
                    <a:pt x="38661" y="20474"/>
                  </a:lnTo>
                  <a:cubicBezTo>
                    <a:pt x="38628" y="20457"/>
                    <a:pt x="38586" y="20448"/>
                    <a:pt x="38544" y="20448"/>
                  </a:cubicBezTo>
                  <a:close/>
                  <a:moveTo>
                    <a:pt x="42597" y="20549"/>
                  </a:moveTo>
                  <a:cubicBezTo>
                    <a:pt x="42564" y="20549"/>
                    <a:pt x="42530" y="20557"/>
                    <a:pt x="42497" y="20574"/>
                  </a:cubicBezTo>
                  <a:lnTo>
                    <a:pt x="41129" y="21374"/>
                  </a:lnTo>
                  <a:cubicBezTo>
                    <a:pt x="41063" y="21408"/>
                    <a:pt x="41063" y="21441"/>
                    <a:pt x="41129" y="21474"/>
                  </a:cubicBezTo>
                  <a:lnTo>
                    <a:pt x="42564" y="22308"/>
                  </a:lnTo>
                  <a:cubicBezTo>
                    <a:pt x="42597" y="22325"/>
                    <a:pt x="42631" y="22333"/>
                    <a:pt x="42664" y="22333"/>
                  </a:cubicBezTo>
                  <a:cubicBezTo>
                    <a:pt x="42697" y="22333"/>
                    <a:pt x="42731" y="22325"/>
                    <a:pt x="42764" y="22308"/>
                  </a:cubicBezTo>
                  <a:lnTo>
                    <a:pt x="44165" y="21508"/>
                  </a:lnTo>
                  <a:cubicBezTo>
                    <a:pt x="44232" y="21474"/>
                    <a:pt x="44232" y="21441"/>
                    <a:pt x="44165" y="21408"/>
                  </a:cubicBezTo>
                  <a:lnTo>
                    <a:pt x="42697" y="20574"/>
                  </a:lnTo>
                  <a:cubicBezTo>
                    <a:pt x="42664" y="20557"/>
                    <a:pt x="42631" y="20549"/>
                    <a:pt x="42597" y="20549"/>
                  </a:cubicBezTo>
                  <a:close/>
                  <a:moveTo>
                    <a:pt x="26803" y="20549"/>
                  </a:moveTo>
                  <a:cubicBezTo>
                    <a:pt x="26761" y="20549"/>
                    <a:pt x="26719" y="20557"/>
                    <a:pt x="26686" y="20574"/>
                  </a:cubicBezTo>
                  <a:lnTo>
                    <a:pt x="25318" y="21374"/>
                  </a:lnTo>
                  <a:cubicBezTo>
                    <a:pt x="25251" y="21408"/>
                    <a:pt x="25251" y="21441"/>
                    <a:pt x="25318" y="21508"/>
                  </a:cubicBezTo>
                  <a:lnTo>
                    <a:pt x="27086" y="22508"/>
                  </a:lnTo>
                  <a:cubicBezTo>
                    <a:pt x="27119" y="22525"/>
                    <a:pt x="27153" y="22533"/>
                    <a:pt x="27186" y="22533"/>
                  </a:cubicBezTo>
                  <a:cubicBezTo>
                    <a:pt x="27220" y="22533"/>
                    <a:pt x="27253" y="22525"/>
                    <a:pt x="27286" y="22508"/>
                  </a:cubicBezTo>
                  <a:lnTo>
                    <a:pt x="28687" y="21741"/>
                  </a:lnTo>
                  <a:cubicBezTo>
                    <a:pt x="28754" y="21708"/>
                    <a:pt x="28754" y="21641"/>
                    <a:pt x="28687" y="21608"/>
                  </a:cubicBezTo>
                  <a:lnTo>
                    <a:pt x="26919" y="20574"/>
                  </a:lnTo>
                  <a:cubicBezTo>
                    <a:pt x="26886" y="20557"/>
                    <a:pt x="26844" y="20549"/>
                    <a:pt x="26803" y="20549"/>
                  </a:cubicBezTo>
                  <a:close/>
                  <a:moveTo>
                    <a:pt x="29221" y="19648"/>
                  </a:moveTo>
                  <a:cubicBezTo>
                    <a:pt x="29188" y="19648"/>
                    <a:pt x="29154" y="19656"/>
                    <a:pt x="29121" y="19673"/>
                  </a:cubicBezTo>
                  <a:lnTo>
                    <a:pt x="27753" y="20474"/>
                  </a:lnTo>
                  <a:cubicBezTo>
                    <a:pt x="27687" y="20507"/>
                    <a:pt x="27687" y="20574"/>
                    <a:pt x="27753" y="20607"/>
                  </a:cubicBezTo>
                  <a:lnTo>
                    <a:pt x="31956" y="23042"/>
                  </a:lnTo>
                  <a:cubicBezTo>
                    <a:pt x="31990" y="23059"/>
                    <a:pt x="32031" y="23067"/>
                    <a:pt x="32073" y="23067"/>
                  </a:cubicBezTo>
                  <a:cubicBezTo>
                    <a:pt x="32115" y="23067"/>
                    <a:pt x="32156" y="23059"/>
                    <a:pt x="32190" y="23042"/>
                  </a:cubicBezTo>
                  <a:lnTo>
                    <a:pt x="33557" y="22241"/>
                  </a:lnTo>
                  <a:cubicBezTo>
                    <a:pt x="33624" y="22208"/>
                    <a:pt x="33624" y="22141"/>
                    <a:pt x="33557" y="22108"/>
                  </a:cubicBezTo>
                  <a:lnTo>
                    <a:pt x="29321" y="19673"/>
                  </a:lnTo>
                  <a:cubicBezTo>
                    <a:pt x="29288" y="19656"/>
                    <a:pt x="29254" y="19648"/>
                    <a:pt x="29221" y="19648"/>
                  </a:cubicBezTo>
                  <a:close/>
                  <a:moveTo>
                    <a:pt x="49169" y="22150"/>
                  </a:moveTo>
                  <a:cubicBezTo>
                    <a:pt x="49135" y="22150"/>
                    <a:pt x="49102" y="22158"/>
                    <a:pt x="49068" y="22175"/>
                  </a:cubicBezTo>
                  <a:lnTo>
                    <a:pt x="48702" y="22375"/>
                  </a:lnTo>
                  <a:cubicBezTo>
                    <a:pt x="48635" y="22408"/>
                    <a:pt x="48635" y="22475"/>
                    <a:pt x="48702" y="22508"/>
                  </a:cubicBezTo>
                  <a:lnTo>
                    <a:pt x="50136" y="23342"/>
                  </a:lnTo>
                  <a:cubicBezTo>
                    <a:pt x="50169" y="23359"/>
                    <a:pt x="50203" y="23367"/>
                    <a:pt x="50236" y="23367"/>
                  </a:cubicBezTo>
                  <a:cubicBezTo>
                    <a:pt x="50269" y="23367"/>
                    <a:pt x="50303" y="23359"/>
                    <a:pt x="50336" y="23342"/>
                  </a:cubicBezTo>
                  <a:lnTo>
                    <a:pt x="50736" y="23109"/>
                  </a:lnTo>
                  <a:cubicBezTo>
                    <a:pt x="50770" y="23075"/>
                    <a:pt x="50770" y="23042"/>
                    <a:pt x="50736" y="23009"/>
                  </a:cubicBezTo>
                  <a:lnTo>
                    <a:pt x="49269" y="22175"/>
                  </a:lnTo>
                  <a:cubicBezTo>
                    <a:pt x="49235" y="22158"/>
                    <a:pt x="49202" y="22150"/>
                    <a:pt x="49169" y="22150"/>
                  </a:cubicBezTo>
                  <a:close/>
                  <a:moveTo>
                    <a:pt x="40629" y="21683"/>
                  </a:moveTo>
                  <a:cubicBezTo>
                    <a:pt x="40596" y="21683"/>
                    <a:pt x="40562" y="21691"/>
                    <a:pt x="40529" y="21708"/>
                  </a:cubicBezTo>
                  <a:lnTo>
                    <a:pt x="39161" y="22508"/>
                  </a:lnTo>
                  <a:cubicBezTo>
                    <a:pt x="39095" y="22542"/>
                    <a:pt x="39095" y="22575"/>
                    <a:pt x="39161" y="22608"/>
                  </a:cubicBezTo>
                  <a:lnTo>
                    <a:pt x="40596" y="23442"/>
                  </a:lnTo>
                  <a:cubicBezTo>
                    <a:pt x="40629" y="23459"/>
                    <a:pt x="40662" y="23467"/>
                    <a:pt x="40696" y="23467"/>
                  </a:cubicBezTo>
                  <a:cubicBezTo>
                    <a:pt x="40729" y="23467"/>
                    <a:pt x="40763" y="23459"/>
                    <a:pt x="40796" y="23442"/>
                  </a:cubicBezTo>
                  <a:lnTo>
                    <a:pt x="42197" y="22642"/>
                  </a:lnTo>
                  <a:cubicBezTo>
                    <a:pt x="42230" y="22608"/>
                    <a:pt x="42230" y="22575"/>
                    <a:pt x="42197" y="22542"/>
                  </a:cubicBezTo>
                  <a:lnTo>
                    <a:pt x="40729" y="21708"/>
                  </a:lnTo>
                  <a:cubicBezTo>
                    <a:pt x="40696" y="21691"/>
                    <a:pt x="40662" y="21683"/>
                    <a:pt x="40629" y="21683"/>
                  </a:cubicBezTo>
                  <a:close/>
                  <a:moveTo>
                    <a:pt x="44715" y="21783"/>
                  </a:moveTo>
                  <a:cubicBezTo>
                    <a:pt x="44674" y="21783"/>
                    <a:pt x="44632" y="21791"/>
                    <a:pt x="44599" y="21808"/>
                  </a:cubicBezTo>
                  <a:lnTo>
                    <a:pt x="43231" y="22608"/>
                  </a:lnTo>
                  <a:cubicBezTo>
                    <a:pt x="43164" y="22642"/>
                    <a:pt x="43198" y="22675"/>
                    <a:pt x="43231" y="22708"/>
                  </a:cubicBezTo>
                  <a:lnTo>
                    <a:pt x="44665" y="23542"/>
                  </a:lnTo>
                  <a:cubicBezTo>
                    <a:pt x="44699" y="23559"/>
                    <a:pt x="44740" y="23567"/>
                    <a:pt x="44782" y="23567"/>
                  </a:cubicBezTo>
                  <a:cubicBezTo>
                    <a:pt x="44824" y="23567"/>
                    <a:pt x="44865" y="23559"/>
                    <a:pt x="44899" y="23542"/>
                  </a:cubicBezTo>
                  <a:lnTo>
                    <a:pt x="46266" y="22742"/>
                  </a:lnTo>
                  <a:cubicBezTo>
                    <a:pt x="46333" y="22708"/>
                    <a:pt x="46333" y="22642"/>
                    <a:pt x="46266" y="22608"/>
                  </a:cubicBezTo>
                  <a:lnTo>
                    <a:pt x="46266" y="22642"/>
                  </a:lnTo>
                  <a:lnTo>
                    <a:pt x="44832" y="21808"/>
                  </a:lnTo>
                  <a:cubicBezTo>
                    <a:pt x="44799" y="21791"/>
                    <a:pt x="44757" y="21783"/>
                    <a:pt x="44715" y="21783"/>
                  </a:cubicBezTo>
                  <a:close/>
                  <a:moveTo>
                    <a:pt x="29254" y="21983"/>
                  </a:moveTo>
                  <a:cubicBezTo>
                    <a:pt x="29221" y="21983"/>
                    <a:pt x="29188" y="21991"/>
                    <a:pt x="29154" y="22008"/>
                  </a:cubicBezTo>
                  <a:lnTo>
                    <a:pt x="27753" y="22775"/>
                  </a:lnTo>
                  <a:cubicBezTo>
                    <a:pt x="27720" y="22809"/>
                    <a:pt x="27720" y="22875"/>
                    <a:pt x="27753" y="22909"/>
                  </a:cubicBezTo>
                  <a:lnTo>
                    <a:pt x="29988" y="24210"/>
                  </a:lnTo>
                  <a:cubicBezTo>
                    <a:pt x="30022" y="24226"/>
                    <a:pt x="30055" y="24235"/>
                    <a:pt x="30088" y="24235"/>
                  </a:cubicBezTo>
                  <a:cubicBezTo>
                    <a:pt x="30122" y="24235"/>
                    <a:pt x="30155" y="24226"/>
                    <a:pt x="30188" y="24210"/>
                  </a:cubicBezTo>
                  <a:lnTo>
                    <a:pt x="31589" y="23409"/>
                  </a:lnTo>
                  <a:cubicBezTo>
                    <a:pt x="31623" y="23376"/>
                    <a:pt x="31623" y="23309"/>
                    <a:pt x="31589" y="23276"/>
                  </a:cubicBezTo>
                  <a:lnTo>
                    <a:pt x="29354" y="22008"/>
                  </a:lnTo>
                  <a:cubicBezTo>
                    <a:pt x="29321" y="21991"/>
                    <a:pt x="29288" y="21983"/>
                    <a:pt x="29254" y="21983"/>
                  </a:cubicBezTo>
                  <a:close/>
                  <a:moveTo>
                    <a:pt x="51270" y="23351"/>
                  </a:moveTo>
                  <a:cubicBezTo>
                    <a:pt x="51237" y="23351"/>
                    <a:pt x="51203" y="23359"/>
                    <a:pt x="51170" y="23376"/>
                  </a:cubicBezTo>
                  <a:lnTo>
                    <a:pt x="50803" y="23576"/>
                  </a:lnTo>
                  <a:cubicBezTo>
                    <a:pt x="50736" y="23609"/>
                    <a:pt x="50736" y="23676"/>
                    <a:pt x="50803" y="23709"/>
                  </a:cubicBezTo>
                  <a:lnTo>
                    <a:pt x="52237" y="24543"/>
                  </a:lnTo>
                  <a:cubicBezTo>
                    <a:pt x="52271" y="24560"/>
                    <a:pt x="52304" y="24568"/>
                    <a:pt x="52337" y="24568"/>
                  </a:cubicBezTo>
                  <a:cubicBezTo>
                    <a:pt x="52371" y="24568"/>
                    <a:pt x="52404" y="24560"/>
                    <a:pt x="52438" y="24543"/>
                  </a:cubicBezTo>
                  <a:lnTo>
                    <a:pt x="52838" y="24343"/>
                  </a:lnTo>
                  <a:cubicBezTo>
                    <a:pt x="52871" y="24310"/>
                    <a:pt x="52871" y="24243"/>
                    <a:pt x="52838" y="24210"/>
                  </a:cubicBezTo>
                  <a:lnTo>
                    <a:pt x="51370" y="23376"/>
                  </a:lnTo>
                  <a:cubicBezTo>
                    <a:pt x="51337" y="23359"/>
                    <a:pt x="51303" y="23351"/>
                    <a:pt x="51270" y="23351"/>
                  </a:cubicBezTo>
                  <a:close/>
                  <a:moveTo>
                    <a:pt x="42751" y="22917"/>
                  </a:moveTo>
                  <a:cubicBezTo>
                    <a:pt x="42714" y="22917"/>
                    <a:pt x="42681" y="22925"/>
                    <a:pt x="42664" y="22942"/>
                  </a:cubicBezTo>
                  <a:lnTo>
                    <a:pt x="41263" y="23743"/>
                  </a:lnTo>
                  <a:cubicBezTo>
                    <a:pt x="41196" y="23743"/>
                    <a:pt x="41196" y="23809"/>
                    <a:pt x="41263" y="23843"/>
                  </a:cubicBezTo>
                  <a:lnTo>
                    <a:pt x="42697" y="24677"/>
                  </a:lnTo>
                  <a:cubicBezTo>
                    <a:pt x="42731" y="24693"/>
                    <a:pt x="42772" y="24702"/>
                    <a:pt x="42814" y="24702"/>
                  </a:cubicBezTo>
                  <a:cubicBezTo>
                    <a:pt x="42856" y="24702"/>
                    <a:pt x="42897" y="24693"/>
                    <a:pt x="42931" y="24677"/>
                  </a:cubicBezTo>
                  <a:lnTo>
                    <a:pt x="44298" y="23876"/>
                  </a:lnTo>
                  <a:cubicBezTo>
                    <a:pt x="44365" y="23876"/>
                    <a:pt x="44365" y="23809"/>
                    <a:pt x="44298" y="23776"/>
                  </a:cubicBezTo>
                  <a:lnTo>
                    <a:pt x="42864" y="22942"/>
                  </a:lnTo>
                  <a:cubicBezTo>
                    <a:pt x="42831" y="22925"/>
                    <a:pt x="42789" y="22917"/>
                    <a:pt x="42751" y="22917"/>
                  </a:cubicBezTo>
                  <a:close/>
                  <a:moveTo>
                    <a:pt x="47267" y="23251"/>
                  </a:moveTo>
                  <a:cubicBezTo>
                    <a:pt x="47234" y="23251"/>
                    <a:pt x="47200" y="23259"/>
                    <a:pt x="47167" y="23276"/>
                  </a:cubicBezTo>
                  <a:lnTo>
                    <a:pt x="45799" y="24076"/>
                  </a:lnTo>
                  <a:cubicBezTo>
                    <a:pt x="45733" y="24109"/>
                    <a:pt x="45733" y="24176"/>
                    <a:pt x="45799" y="24210"/>
                  </a:cubicBezTo>
                  <a:lnTo>
                    <a:pt x="47234" y="25043"/>
                  </a:lnTo>
                  <a:cubicBezTo>
                    <a:pt x="47267" y="25060"/>
                    <a:pt x="47301" y="25068"/>
                    <a:pt x="47334" y="25068"/>
                  </a:cubicBezTo>
                  <a:cubicBezTo>
                    <a:pt x="47367" y="25068"/>
                    <a:pt x="47401" y="25060"/>
                    <a:pt x="47434" y="25043"/>
                  </a:cubicBezTo>
                  <a:lnTo>
                    <a:pt x="48835" y="24243"/>
                  </a:lnTo>
                  <a:cubicBezTo>
                    <a:pt x="48902" y="24176"/>
                    <a:pt x="48902" y="24143"/>
                    <a:pt x="48835" y="24109"/>
                  </a:cubicBezTo>
                  <a:lnTo>
                    <a:pt x="47367" y="23276"/>
                  </a:lnTo>
                  <a:cubicBezTo>
                    <a:pt x="47334" y="23259"/>
                    <a:pt x="47301" y="23251"/>
                    <a:pt x="47267" y="23251"/>
                  </a:cubicBezTo>
                  <a:close/>
                  <a:moveTo>
                    <a:pt x="32590" y="23884"/>
                  </a:moveTo>
                  <a:cubicBezTo>
                    <a:pt x="32557" y="23884"/>
                    <a:pt x="32523" y="23893"/>
                    <a:pt x="32490" y="23909"/>
                  </a:cubicBezTo>
                  <a:lnTo>
                    <a:pt x="31089" y="24710"/>
                  </a:lnTo>
                  <a:cubicBezTo>
                    <a:pt x="31056" y="24743"/>
                    <a:pt x="31056" y="24777"/>
                    <a:pt x="31089" y="24843"/>
                  </a:cubicBezTo>
                  <a:lnTo>
                    <a:pt x="32557" y="25677"/>
                  </a:lnTo>
                  <a:cubicBezTo>
                    <a:pt x="32590" y="25694"/>
                    <a:pt x="32623" y="25702"/>
                    <a:pt x="32657" y="25702"/>
                  </a:cubicBezTo>
                  <a:cubicBezTo>
                    <a:pt x="32690" y="25702"/>
                    <a:pt x="32723" y="25694"/>
                    <a:pt x="32757" y="25677"/>
                  </a:cubicBezTo>
                  <a:lnTo>
                    <a:pt x="34124" y="24877"/>
                  </a:lnTo>
                  <a:cubicBezTo>
                    <a:pt x="34191" y="24843"/>
                    <a:pt x="34191" y="24777"/>
                    <a:pt x="34124" y="24743"/>
                  </a:cubicBezTo>
                  <a:lnTo>
                    <a:pt x="32690" y="23909"/>
                  </a:lnTo>
                  <a:cubicBezTo>
                    <a:pt x="32657" y="23893"/>
                    <a:pt x="32623" y="23884"/>
                    <a:pt x="32590" y="23884"/>
                  </a:cubicBezTo>
                  <a:close/>
                  <a:moveTo>
                    <a:pt x="36660" y="23951"/>
                  </a:moveTo>
                  <a:cubicBezTo>
                    <a:pt x="36626" y="23951"/>
                    <a:pt x="36593" y="23959"/>
                    <a:pt x="36560" y="23976"/>
                  </a:cubicBezTo>
                  <a:lnTo>
                    <a:pt x="35192" y="24777"/>
                  </a:lnTo>
                  <a:cubicBezTo>
                    <a:pt x="35125" y="24810"/>
                    <a:pt x="35125" y="24877"/>
                    <a:pt x="35192" y="24910"/>
                  </a:cubicBezTo>
                  <a:lnTo>
                    <a:pt x="36626" y="25744"/>
                  </a:lnTo>
                  <a:cubicBezTo>
                    <a:pt x="36660" y="25761"/>
                    <a:pt x="36693" y="25769"/>
                    <a:pt x="36726" y="25769"/>
                  </a:cubicBezTo>
                  <a:cubicBezTo>
                    <a:pt x="36760" y="25769"/>
                    <a:pt x="36793" y="25761"/>
                    <a:pt x="36826" y="25744"/>
                  </a:cubicBezTo>
                  <a:lnTo>
                    <a:pt x="38227" y="24943"/>
                  </a:lnTo>
                  <a:cubicBezTo>
                    <a:pt x="38261" y="24910"/>
                    <a:pt x="38261" y="24877"/>
                    <a:pt x="38227" y="24810"/>
                  </a:cubicBezTo>
                  <a:lnTo>
                    <a:pt x="36760" y="23976"/>
                  </a:lnTo>
                  <a:cubicBezTo>
                    <a:pt x="36726" y="23959"/>
                    <a:pt x="36693" y="23951"/>
                    <a:pt x="36660" y="23951"/>
                  </a:cubicBezTo>
                  <a:close/>
                  <a:moveTo>
                    <a:pt x="53405" y="24585"/>
                  </a:moveTo>
                  <a:cubicBezTo>
                    <a:pt x="53372" y="24585"/>
                    <a:pt x="53338" y="24593"/>
                    <a:pt x="53305" y="24610"/>
                  </a:cubicBezTo>
                  <a:lnTo>
                    <a:pt x="52938" y="24810"/>
                  </a:lnTo>
                  <a:cubicBezTo>
                    <a:pt x="52871" y="24843"/>
                    <a:pt x="52871" y="24910"/>
                    <a:pt x="52938" y="24943"/>
                  </a:cubicBezTo>
                  <a:lnTo>
                    <a:pt x="54372" y="25777"/>
                  </a:lnTo>
                  <a:cubicBezTo>
                    <a:pt x="54406" y="25794"/>
                    <a:pt x="54439" y="25802"/>
                    <a:pt x="54472" y="25802"/>
                  </a:cubicBezTo>
                  <a:cubicBezTo>
                    <a:pt x="54506" y="25802"/>
                    <a:pt x="54539" y="25794"/>
                    <a:pt x="54572" y="25777"/>
                  </a:cubicBezTo>
                  <a:lnTo>
                    <a:pt x="54939" y="25577"/>
                  </a:lnTo>
                  <a:cubicBezTo>
                    <a:pt x="55006" y="25544"/>
                    <a:pt x="55006" y="25477"/>
                    <a:pt x="54939" y="25444"/>
                  </a:cubicBezTo>
                  <a:lnTo>
                    <a:pt x="53505" y="24610"/>
                  </a:lnTo>
                  <a:cubicBezTo>
                    <a:pt x="53472" y="24593"/>
                    <a:pt x="53438" y="24585"/>
                    <a:pt x="53405" y="24585"/>
                  </a:cubicBezTo>
                  <a:close/>
                  <a:moveTo>
                    <a:pt x="45299" y="24360"/>
                  </a:moveTo>
                  <a:cubicBezTo>
                    <a:pt x="45266" y="24360"/>
                    <a:pt x="45232" y="24376"/>
                    <a:pt x="45199" y="24410"/>
                  </a:cubicBezTo>
                  <a:lnTo>
                    <a:pt x="43831" y="25177"/>
                  </a:lnTo>
                  <a:cubicBezTo>
                    <a:pt x="43765" y="25210"/>
                    <a:pt x="43765" y="25277"/>
                    <a:pt x="43831" y="25310"/>
                  </a:cubicBezTo>
                  <a:lnTo>
                    <a:pt x="45266" y="26144"/>
                  </a:lnTo>
                  <a:cubicBezTo>
                    <a:pt x="45299" y="26161"/>
                    <a:pt x="45332" y="26169"/>
                    <a:pt x="45366" y="26169"/>
                  </a:cubicBezTo>
                  <a:cubicBezTo>
                    <a:pt x="45399" y="26169"/>
                    <a:pt x="45433" y="26161"/>
                    <a:pt x="45466" y="26144"/>
                  </a:cubicBezTo>
                  <a:lnTo>
                    <a:pt x="46867" y="25344"/>
                  </a:lnTo>
                  <a:cubicBezTo>
                    <a:pt x="46934" y="25344"/>
                    <a:pt x="46934" y="25277"/>
                    <a:pt x="46867" y="25244"/>
                  </a:cubicBezTo>
                  <a:lnTo>
                    <a:pt x="45399" y="24410"/>
                  </a:lnTo>
                  <a:cubicBezTo>
                    <a:pt x="45366" y="24376"/>
                    <a:pt x="45332" y="24360"/>
                    <a:pt x="45299" y="24360"/>
                  </a:cubicBezTo>
                  <a:close/>
                  <a:moveTo>
                    <a:pt x="49385" y="24485"/>
                  </a:moveTo>
                  <a:cubicBezTo>
                    <a:pt x="49344" y="24485"/>
                    <a:pt x="49302" y="24493"/>
                    <a:pt x="49269" y="24510"/>
                  </a:cubicBezTo>
                  <a:lnTo>
                    <a:pt x="47901" y="25310"/>
                  </a:lnTo>
                  <a:cubicBezTo>
                    <a:pt x="47834" y="25344"/>
                    <a:pt x="47834" y="25377"/>
                    <a:pt x="47901" y="25410"/>
                  </a:cubicBezTo>
                  <a:lnTo>
                    <a:pt x="49335" y="26244"/>
                  </a:lnTo>
                  <a:cubicBezTo>
                    <a:pt x="49369" y="26261"/>
                    <a:pt x="49410" y="26269"/>
                    <a:pt x="49452" y="26269"/>
                  </a:cubicBezTo>
                  <a:cubicBezTo>
                    <a:pt x="49494" y="26269"/>
                    <a:pt x="49535" y="26261"/>
                    <a:pt x="49569" y="26244"/>
                  </a:cubicBezTo>
                  <a:lnTo>
                    <a:pt x="50936" y="25444"/>
                  </a:lnTo>
                  <a:cubicBezTo>
                    <a:pt x="51003" y="25410"/>
                    <a:pt x="51003" y="25377"/>
                    <a:pt x="50936" y="25310"/>
                  </a:cubicBezTo>
                  <a:lnTo>
                    <a:pt x="50936" y="25344"/>
                  </a:lnTo>
                  <a:lnTo>
                    <a:pt x="49502" y="24510"/>
                  </a:lnTo>
                  <a:cubicBezTo>
                    <a:pt x="49469" y="24493"/>
                    <a:pt x="49427" y="24485"/>
                    <a:pt x="49385" y="24485"/>
                  </a:cubicBezTo>
                  <a:close/>
                  <a:moveTo>
                    <a:pt x="34708" y="25119"/>
                  </a:moveTo>
                  <a:cubicBezTo>
                    <a:pt x="34667" y="25119"/>
                    <a:pt x="34625" y="25127"/>
                    <a:pt x="34591" y="25144"/>
                  </a:cubicBezTo>
                  <a:lnTo>
                    <a:pt x="33224" y="25944"/>
                  </a:lnTo>
                  <a:cubicBezTo>
                    <a:pt x="33157" y="25977"/>
                    <a:pt x="33157" y="26044"/>
                    <a:pt x="33224" y="26078"/>
                  </a:cubicBezTo>
                  <a:lnTo>
                    <a:pt x="34658" y="26911"/>
                  </a:lnTo>
                  <a:cubicBezTo>
                    <a:pt x="34692" y="26928"/>
                    <a:pt x="34733" y="26936"/>
                    <a:pt x="34775" y="26936"/>
                  </a:cubicBezTo>
                  <a:cubicBezTo>
                    <a:pt x="34817" y="26936"/>
                    <a:pt x="34858" y="26928"/>
                    <a:pt x="34892" y="26911"/>
                  </a:cubicBezTo>
                  <a:lnTo>
                    <a:pt x="36259" y="26111"/>
                  </a:lnTo>
                  <a:cubicBezTo>
                    <a:pt x="36326" y="26078"/>
                    <a:pt x="36326" y="26011"/>
                    <a:pt x="36259" y="25977"/>
                  </a:cubicBezTo>
                  <a:lnTo>
                    <a:pt x="34825" y="25144"/>
                  </a:lnTo>
                  <a:cubicBezTo>
                    <a:pt x="34792" y="25127"/>
                    <a:pt x="34750" y="25119"/>
                    <a:pt x="34708" y="25119"/>
                  </a:cubicBezTo>
                  <a:close/>
                  <a:moveTo>
                    <a:pt x="55506" y="25786"/>
                  </a:moveTo>
                  <a:cubicBezTo>
                    <a:pt x="55473" y="25786"/>
                    <a:pt x="55440" y="25794"/>
                    <a:pt x="55406" y="25811"/>
                  </a:cubicBezTo>
                  <a:lnTo>
                    <a:pt x="55039" y="26044"/>
                  </a:lnTo>
                  <a:cubicBezTo>
                    <a:pt x="54973" y="26078"/>
                    <a:pt x="54973" y="26111"/>
                    <a:pt x="55039" y="26144"/>
                  </a:cubicBezTo>
                  <a:lnTo>
                    <a:pt x="56474" y="26978"/>
                  </a:lnTo>
                  <a:cubicBezTo>
                    <a:pt x="56507" y="26995"/>
                    <a:pt x="56549" y="27003"/>
                    <a:pt x="56591" y="27003"/>
                  </a:cubicBezTo>
                  <a:cubicBezTo>
                    <a:pt x="56632" y="27003"/>
                    <a:pt x="56674" y="26995"/>
                    <a:pt x="56707" y="26978"/>
                  </a:cubicBezTo>
                  <a:lnTo>
                    <a:pt x="57074" y="26778"/>
                  </a:lnTo>
                  <a:cubicBezTo>
                    <a:pt x="57108" y="26745"/>
                    <a:pt x="57108" y="26711"/>
                    <a:pt x="57074" y="26645"/>
                  </a:cubicBezTo>
                  <a:lnTo>
                    <a:pt x="55606" y="25811"/>
                  </a:lnTo>
                  <a:cubicBezTo>
                    <a:pt x="55573" y="25794"/>
                    <a:pt x="55540" y="25786"/>
                    <a:pt x="55506" y="25786"/>
                  </a:cubicBezTo>
                  <a:close/>
                  <a:moveTo>
                    <a:pt x="43331" y="25519"/>
                  </a:moveTo>
                  <a:cubicBezTo>
                    <a:pt x="43298" y="25519"/>
                    <a:pt x="43264" y="25527"/>
                    <a:pt x="43231" y="25544"/>
                  </a:cubicBezTo>
                  <a:lnTo>
                    <a:pt x="41830" y="26344"/>
                  </a:lnTo>
                  <a:cubicBezTo>
                    <a:pt x="41797" y="26378"/>
                    <a:pt x="41797" y="26411"/>
                    <a:pt x="41863" y="26444"/>
                  </a:cubicBezTo>
                  <a:lnTo>
                    <a:pt x="41830" y="26444"/>
                  </a:lnTo>
                  <a:lnTo>
                    <a:pt x="43298" y="27278"/>
                  </a:lnTo>
                  <a:cubicBezTo>
                    <a:pt x="43331" y="27295"/>
                    <a:pt x="43364" y="27303"/>
                    <a:pt x="43398" y="27303"/>
                  </a:cubicBezTo>
                  <a:cubicBezTo>
                    <a:pt x="43431" y="27303"/>
                    <a:pt x="43464" y="27295"/>
                    <a:pt x="43498" y="27278"/>
                  </a:cubicBezTo>
                  <a:lnTo>
                    <a:pt x="44899" y="26478"/>
                  </a:lnTo>
                  <a:cubicBezTo>
                    <a:pt x="44932" y="26478"/>
                    <a:pt x="44932" y="26411"/>
                    <a:pt x="44899" y="26378"/>
                  </a:cubicBezTo>
                  <a:lnTo>
                    <a:pt x="43431" y="25544"/>
                  </a:lnTo>
                  <a:cubicBezTo>
                    <a:pt x="43398" y="25527"/>
                    <a:pt x="43364" y="25519"/>
                    <a:pt x="43331" y="25519"/>
                  </a:cubicBezTo>
                  <a:close/>
                  <a:moveTo>
                    <a:pt x="47434" y="25586"/>
                  </a:moveTo>
                  <a:cubicBezTo>
                    <a:pt x="47401" y="25586"/>
                    <a:pt x="47367" y="25594"/>
                    <a:pt x="47334" y="25611"/>
                  </a:cubicBezTo>
                  <a:lnTo>
                    <a:pt x="45933" y="26411"/>
                  </a:lnTo>
                  <a:cubicBezTo>
                    <a:pt x="45866" y="26444"/>
                    <a:pt x="45866" y="26511"/>
                    <a:pt x="45933" y="26545"/>
                  </a:cubicBezTo>
                  <a:lnTo>
                    <a:pt x="47401" y="27378"/>
                  </a:lnTo>
                  <a:cubicBezTo>
                    <a:pt x="47434" y="27395"/>
                    <a:pt x="47467" y="27403"/>
                    <a:pt x="47501" y="27403"/>
                  </a:cubicBezTo>
                  <a:cubicBezTo>
                    <a:pt x="47534" y="27403"/>
                    <a:pt x="47567" y="27395"/>
                    <a:pt x="47601" y="27378"/>
                  </a:cubicBezTo>
                  <a:lnTo>
                    <a:pt x="49002" y="26578"/>
                  </a:lnTo>
                  <a:cubicBezTo>
                    <a:pt x="49035" y="26545"/>
                    <a:pt x="49035" y="26478"/>
                    <a:pt x="49002" y="26444"/>
                  </a:cubicBezTo>
                  <a:lnTo>
                    <a:pt x="47534" y="25611"/>
                  </a:lnTo>
                  <a:cubicBezTo>
                    <a:pt x="47501" y="25594"/>
                    <a:pt x="47467" y="25586"/>
                    <a:pt x="47434" y="25586"/>
                  </a:cubicBezTo>
                  <a:close/>
                  <a:moveTo>
                    <a:pt x="51516" y="25686"/>
                  </a:moveTo>
                  <a:cubicBezTo>
                    <a:pt x="51479" y="25686"/>
                    <a:pt x="51437" y="25694"/>
                    <a:pt x="51403" y="25711"/>
                  </a:cubicBezTo>
                  <a:lnTo>
                    <a:pt x="50036" y="26511"/>
                  </a:lnTo>
                  <a:cubicBezTo>
                    <a:pt x="49969" y="26545"/>
                    <a:pt x="49969" y="26611"/>
                    <a:pt x="50036" y="26645"/>
                  </a:cubicBezTo>
                  <a:lnTo>
                    <a:pt x="51470" y="27479"/>
                  </a:lnTo>
                  <a:cubicBezTo>
                    <a:pt x="51504" y="27495"/>
                    <a:pt x="51537" y="27504"/>
                    <a:pt x="51570" y="27504"/>
                  </a:cubicBezTo>
                  <a:cubicBezTo>
                    <a:pt x="51604" y="27504"/>
                    <a:pt x="51637" y="27495"/>
                    <a:pt x="51670" y="27479"/>
                  </a:cubicBezTo>
                  <a:lnTo>
                    <a:pt x="53071" y="26678"/>
                  </a:lnTo>
                  <a:cubicBezTo>
                    <a:pt x="53105" y="26645"/>
                    <a:pt x="53105" y="26578"/>
                    <a:pt x="53071" y="26545"/>
                  </a:cubicBezTo>
                  <a:lnTo>
                    <a:pt x="51604" y="25711"/>
                  </a:lnTo>
                  <a:cubicBezTo>
                    <a:pt x="51587" y="25694"/>
                    <a:pt x="51554" y="25686"/>
                    <a:pt x="51516" y="25686"/>
                  </a:cubicBezTo>
                  <a:close/>
                  <a:moveTo>
                    <a:pt x="36814" y="26319"/>
                  </a:moveTo>
                  <a:cubicBezTo>
                    <a:pt x="36776" y="26319"/>
                    <a:pt x="36743" y="26328"/>
                    <a:pt x="36726" y="26344"/>
                  </a:cubicBezTo>
                  <a:lnTo>
                    <a:pt x="35325" y="27145"/>
                  </a:lnTo>
                  <a:cubicBezTo>
                    <a:pt x="35259" y="27178"/>
                    <a:pt x="35292" y="27245"/>
                    <a:pt x="35325" y="27278"/>
                  </a:cubicBezTo>
                  <a:lnTo>
                    <a:pt x="36760" y="28112"/>
                  </a:lnTo>
                  <a:cubicBezTo>
                    <a:pt x="36793" y="28129"/>
                    <a:pt x="36835" y="28137"/>
                    <a:pt x="36876" y="28137"/>
                  </a:cubicBezTo>
                  <a:cubicBezTo>
                    <a:pt x="36918" y="28137"/>
                    <a:pt x="36960" y="28129"/>
                    <a:pt x="36993" y="28112"/>
                  </a:cubicBezTo>
                  <a:lnTo>
                    <a:pt x="38361" y="27312"/>
                  </a:lnTo>
                  <a:cubicBezTo>
                    <a:pt x="38428" y="27278"/>
                    <a:pt x="38428" y="27212"/>
                    <a:pt x="38361" y="27178"/>
                  </a:cubicBezTo>
                  <a:lnTo>
                    <a:pt x="36926" y="26344"/>
                  </a:lnTo>
                  <a:cubicBezTo>
                    <a:pt x="36893" y="26328"/>
                    <a:pt x="36851" y="26319"/>
                    <a:pt x="36814" y="26319"/>
                  </a:cubicBezTo>
                  <a:close/>
                  <a:moveTo>
                    <a:pt x="41346" y="26653"/>
                  </a:moveTo>
                  <a:cubicBezTo>
                    <a:pt x="41305" y="26653"/>
                    <a:pt x="41263" y="26661"/>
                    <a:pt x="41230" y="26678"/>
                  </a:cubicBezTo>
                  <a:lnTo>
                    <a:pt x="39862" y="27479"/>
                  </a:lnTo>
                  <a:cubicBezTo>
                    <a:pt x="39795" y="27512"/>
                    <a:pt x="39795" y="27545"/>
                    <a:pt x="39862" y="27612"/>
                  </a:cubicBezTo>
                  <a:lnTo>
                    <a:pt x="41296" y="28446"/>
                  </a:lnTo>
                  <a:cubicBezTo>
                    <a:pt x="41330" y="28463"/>
                    <a:pt x="41363" y="28471"/>
                    <a:pt x="41396" y="28471"/>
                  </a:cubicBezTo>
                  <a:cubicBezTo>
                    <a:pt x="41430" y="28471"/>
                    <a:pt x="41463" y="28463"/>
                    <a:pt x="41496" y="28446"/>
                  </a:cubicBezTo>
                  <a:lnTo>
                    <a:pt x="42897" y="27645"/>
                  </a:lnTo>
                  <a:cubicBezTo>
                    <a:pt x="42964" y="27612"/>
                    <a:pt x="42931" y="27545"/>
                    <a:pt x="42897" y="27512"/>
                  </a:cubicBezTo>
                  <a:lnTo>
                    <a:pt x="41463" y="26678"/>
                  </a:lnTo>
                  <a:cubicBezTo>
                    <a:pt x="41430" y="26661"/>
                    <a:pt x="41388" y="26653"/>
                    <a:pt x="41346" y="26653"/>
                  </a:cubicBezTo>
                  <a:close/>
                  <a:moveTo>
                    <a:pt x="45449" y="26720"/>
                  </a:moveTo>
                  <a:cubicBezTo>
                    <a:pt x="45408" y="26720"/>
                    <a:pt x="45366" y="26728"/>
                    <a:pt x="45332" y="26745"/>
                  </a:cubicBezTo>
                  <a:lnTo>
                    <a:pt x="43965" y="27545"/>
                  </a:lnTo>
                  <a:cubicBezTo>
                    <a:pt x="43898" y="27579"/>
                    <a:pt x="43898" y="27645"/>
                    <a:pt x="43965" y="27679"/>
                  </a:cubicBezTo>
                  <a:lnTo>
                    <a:pt x="45399" y="28513"/>
                  </a:lnTo>
                  <a:cubicBezTo>
                    <a:pt x="45433" y="28529"/>
                    <a:pt x="45466" y="28538"/>
                    <a:pt x="45499" y="28538"/>
                  </a:cubicBezTo>
                  <a:cubicBezTo>
                    <a:pt x="45533" y="28538"/>
                    <a:pt x="45566" y="28529"/>
                    <a:pt x="45599" y="28513"/>
                  </a:cubicBezTo>
                  <a:lnTo>
                    <a:pt x="47000" y="27712"/>
                  </a:lnTo>
                  <a:cubicBezTo>
                    <a:pt x="47067" y="27679"/>
                    <a:pt x="47034" y="27645"/>
                    <a:pt x="47000" y="27579"/>
                  </a:cubicBezTo>
                  <a:lnTo>
                    <a:pt x="45566" y="26745"/>
                  </a:lnTo>
                  <a:cubicBezTo>
                    <a:pt x="45533" y="26728"/>
                    <a:pt x="45491" y="26720"/>
                    <a:pt x="45449" y="26720"/>
                  </a:cubicBezTo>
                  <a:close/>
                  <a:moveTo>
                    <a:pt x="49552" y="26820"/>
                  </a:moveTo>
                  <a:cubicBezTo>
                    <a:pt x="49510" y="26820"/>
                    <a:pt x="49469" y="26828"/>
                    <a:pt x="49435" y="26845"/>
                  </a:cubicBezTo>
                  <a:lnTo>
                    <a:pt x="48068" y="27645"/>
                  </a:lnTo>
                  <a:cubicBezTo>
                    <a:pt x="48001" y="27679"/>
                    <a:pt x="48001" y="27712"/>
                    <a:pt x="48068" y="27745"/>
                  </a:cubicBezTo>
                  <a:lnTo>
                    <a:pt x="49502" y="28579"/>
                  </a:lnTo>
                  <a:cubicBezTo>
                    <a:pt x="49535" y="28596"/>
                    <a:pt x="49569" y="28604"/>
                    <a:pt x="49602" y="28604"/>
                  </a:cubicBezTo>
                  <a:cubicBezTo>
                    <a:pt x="49636" y="28604"/>
                    <a:pt x="49669" y="28596"/>
                    <a:pt x="49702" y="28579"/>
                  </a:cubicBezTo>
                  <a:lnTo>
                    <a:pt x="51103" y="27779"/>
                  </a:lnTo>
                  <a:cubicBezTo>
                    <a:pt x="51170" y="27745"/>
                    <a:pt x="51137" y="27712"/>
                    <a:pt x="51103" y="27679"/>
                  </a:cubicBezTo>
                  <a:lnTo>
                    <a:pt x="49669" y="26845"/>
                  </a:lnTo>
                  <a:cubicBezTo>
                    <a:pt x="49636" y="26828"/>
                    <a:pt x="49594" y="26820"/>
                    <a:pt x="49552" y="26820"/>
                  </a:cubicBezTo>
                  <a:close/>
                  <a:moveTo>
                    <a:pt x="53605" y="26886"/>
                  </a:moveTo>
                  <a:cubicBezTo>
                    <a:pt x="53572" y="26886"/>
                    <a:pt x="53538" y="26895"/>
                    <a:pt x="53505" y="26911"/>
                  </a:cubicBezTo>
                  <a:lnTo>
                    <a:pt x="52104" y="27712"/>
                  </a:lnTo>
                  <a:cubicBezTo>
                    <a:pt x="52071" y="27745"/>
                    <a:pt x="52071" y="27779"/>
                    <a:pt x="52104" y="27812"/>
                  </a:cubicBezTo>
                  <a:lnTo>
                    <a:pt x="53572" y="28646"/>
                  </a:lnTo>
                  <a:cubicBezTo>
                    <a:pt x="53605" y="28663"/>
                    <a:pt x="53638" y="28671"/>
                    <a:pt x="53672" y="28671"/>
                  </a:cubicBezTo>
                  <a:cubicBezTo>
                    <a:pt x="53705" y="28671"/>
                    <a:pt x="53738" y="28663"/>
                    <a:pt x="53772" y="28646"/>
                  </a:cubicBezTo>
                  <a:lnTo>
                    <a:pt x="55173" y="27845"/>
                  </a:lnTo>
                  <a:cubicBezTo>
                    <a:pt x="55206" y="27845"/>
                    <a:pt x="55206" y="27779"/>
                    <a:pt x="55173" y="27745"/>
                  </a:cubicBezTo>
                  <a:lnTo>
                    <a:pt x="53705" y="26911"/>
                  </a:lnTo>
                  <a:cubicBezTo>
                    <a:pt x="53672" y="26895"/>
                    <a:pt x="53638" y="26886"/>
                    <a:pt x="53605" y="26886"/>
                  </a:cubicBezTo>
                  <a:close/>
                  <a:moveTo>
                    <a:pt x="43464" y="27887"/>
                  </a:moveTo>
                  <a:cubicBezTo>
                    <a:pt x="43431" y="27887"/>
                    <a:pt x="43398" y="27895"/>
                    <a:pt x="43364" y="27912"/>
                  </a:cubicBezTo>
                  <a:lnTo>
                    <a:pt x="41963" y="28713"/>
                  </a:lnTo>
                  <a:cubicBezTo>
                    <a:pt x="41930" y="28746"/>
                    <a:pt x="41930" y="28779"/>
                    <a:pt x="41997" y="28813"/>
                  </a:cubicBezTo>
                  <a:lnTo>
                    <a:pt x="41997" y="28846"/>
                  </a:lnTo>
                  <a:lnTo>
                    <a:pt x="43431" y="29680"/>
                  </a:lnTo>
                  <a:cubicBezTo>
                    <a:pt x="43464" y="29697"/>
                    <a:pt x="43498" y="29705"/>
                    <a:pt x="43531" y="29705"/>
                  </a:cubicBezTo>
                  <a:cubicBezTo>
                    <a:pt x="43565" y="29705"/>
                    <a:pt x="43598" y="29697"/>
                    <a:pt x="43631" y="29680"/>
                  </a:cubicBezTo>
                  <a:lnTo>
                    <a:pt x="45032" y="28880"/>
                  </a:lnTo>
                  <a:cubicBezTo>
                    <a:pt x="45066" y="28846"/>
                    <a:pt x="45066" y="28779"/>
                    <a:pt x="45032" y="28746"/>
                  </a:cubicBezTo>
                  <a:lnTo>
                    <a:pt x="43565" y="27912"/>
                  </a:lnTo>
                  <a:cubicBezTo>
                    <a:pt x="43531" y="27895"/>
                    <a:pt x="43498" y="27887"/>
                    <a:pt x="43464" y="27887"/>
                  </a:cubicBezTo>
                  <a:close/>
                  <a:moveTo>
                    <a:pt x="47567" y="27954"/>
                  </a:moveTo>
                  <a:cubicBezTo>
                    <a:pt x="47534" y="27954"/>
                    <a:pt x="47501" y="27962"/>
                    <a:pt x="47467" y="27979"/>
                  </a:cubicBezTo>
                  <a:lnTo>
                    <a:pt x="46100" y="28779"/>
                  </a:lnTo>
                  <a:cubicBezTo>
                    <a:pt x="46000" y="28813"/>
                    <a:pt x="46000" y="28846"/>
                    <a:pt x="46100" y="28913"/>
                  </a:cubicBezTo>
                  <a:lnTo>
                    <a:pt x="47534" y="29747"/>
                  </a:lnTo>
                  <a:cubicBezTo>
                    <a:pt x="47567" y="29763"/>
                    <a:pt x="47601" y="29772"/>
                    <a:pt x="47634" y="29772"/>
                  </a:cubicBezTo>
                  <a:cubicBezTo>
                    <a:pt x="47667" y="29772"/>
                    <a:pt x="47701" y="29763"/>
                    <a:pt x="47734" y="29747"/>
                  </a:cubicBezTo>
                  <a:lnTo>
                    <a:pt x="49135" y="28946"/>
                  </a:lnTo>
                  <a:cubicBezTo>
                    <a:pt x="49169" y="28913"/>
                    <a:pt x="49169" y="28846"/>
                    <a:pt x="49135" y="28813"/>
                  </a:cubicBezTo>
                  <a:lnTo>
                    <a:pt x="47667" y="27979"/>
                  </a:lnTo>
                  <a:cubicBezTo>
                    <a:pt x="47634" y="27962"/>
                    <a:pt x="47601" y="27954"/>
                    <a:pt x="47567" y="27954"/>
                  </a:cubicBezTo>
                  <a:close/>
                  <a:moveTo>
                    <a:pt x="39378" y="27787"/>
                  </a:moveTo>
                  <a:cubicBezTo>
                    <a:pt x="39337" y="27787"/>
                    <a:pt x="39295" y="27795"/>
                    <a:pt x="39261" y="27812"/>
                  </a:cubicBezTo>
                  <a:lnTo>
                    <a:pt x="37894" y="28613"/>
                  </a:lnTo>
                  <a:cubicBezTo>
                    <a:pt x="37827" y="28646"/>
                    <a:pt x="37827" y="28713"/>
                    <a:pt x="37894" y="28746"/>
                  </a:cubicBezTo>
                  <a:lnTo>
                    <a:pt x="41463" y="30781"/>
                  </a:lnTo>
                  <a:cubicBezTo>
                    <a:pt x="41496" y="30798"/>
                    <a:pt x="41530" y="30806"/>
                    <a:pt x="41563" y="30806"/>
                  </a:cubicBezTo>
                  <a:cubicBezTo>
                    <a:pt x="41596" y="30806"/>
                    <a:pt x="41630" y="30798"/>
                    <a:pt x="41663" y="30781"/>
                  </a:cubicBezTo>
                  <a:lnTo>
                    <a:pt x="43031" y="30014"/>
                  </a:lnTo>
                  <a:cubicBezTo>
                    <a:pt x="43098" y="29980"/>
                    <a:pt x="43098" y="29914"/>
                    <a:pt x="43031" y="29880"/>
                  </a:cubicBezTo>
                  <a:lnTo>
                    <a:pt x="39495" y="27812"/>
                  </a:lnTo>
                  <a:cubicBezTo>
                    <a:pt x="39462" y="27795"/>
                    <a:pt x="39420" y="27787"/>
                    <a:pt x="39378" y="27787"/>
                  </a:cubicBezTo>
                  <a:close/>
                  <a:moveTo>
                    <a:pt x="45566" y="29088"/>
                  </a:moveTo>
                  <a:cubicBezTo>
                    <a:pt x="45533" y="29088"/>
                    <a:pt x="45499" y="29096"/>
                    <a:pt x="45466" y="29113"/>
                  </a:cubicBezTo>
                  <a:lnTo>
                    <a:pt x="44065" y="29914"/>
                  </a:lnTo>
                  <a:cubicBezTo>
                    <a:pt x="44032" y="29947"/>
                    <a:pt x="44032" y="30014"/>
                    <a:pt x="44098" y="30047"/>
                  </a:cubicBezTo>
                  <a:lnTo>
                    <a:pt x="44098" y="30014"/>
                  </a:lnTo>
                  <a:lnTo>
                    <a:pt x="45533" y="30848"/>
                  </a:lnTo>
                  <a:cubicBezTo>
                    <a:pt x="45566" y="30864"/>
                    <a:pt x="45599" y="30873"/>
                    <a:pt x="45633" y="30873"/>
                  </a:cubicBezTo>
                  <a:cubicBezTo>
                    <a:pt x="45666" y="30873"/>
                    <a:pt x="45699" y="30864"/>
                    <a:pt x="45733" y="30848"/>
                  </a:cubicBezTo>
                  <a:lnTo>
                    <a:pt x="47134" y="30047"/>
                  </a:lnTo>
                  <a:cubicBezTo>
                    <a:pt x="47167" y="30047"/>
                    <a:pt x="47167" y="29980"/>
                    <a:pt x="47134" y="29947"/>
                  </a:cubicBezTo>
                  <a:lnTo>
                    <a:pt x="45666" y="29113"/>
                  </a:lnTo>
                  <a:cubicBezTo>
                    <a:pt x="45633" y="29096"/>
                    <a:pt x="45599" y="29088"/>
                    <a:pt x="45566" y="29088"/>
                  </a:cubicBezTo>
                  <a:close/>
                  <a:moveTo>
                    <a:pt x="51637" y="28021"/>
                  </a:moveTo>
                  <a:cubicBezTo>
                    <a:pt x="51604" y="28021"/>
                    <a:pt x="51570" y="28029"/>
                    <a:pt x="51537" y="28046"/>
                  </a:cubicBezTo>
                  <a:lnTo>
                    <a:pt x="48168" y="30014"/>
                  </a:lnTo>
                  <a:cubicBezTo>
                    <a:pt x="48101" y="30047"/>
                    <a:pt x="48134" y="30080"/>
                    <a:pt x="48168" y="30114"/>
                  </a:cubicBezTo>
                  <a:lnTo>
                    <a:pt x="49602" y="30948"/>
                  </a:lnTo>
                  <a:cubicBezTo>
                    <a:pt x="49636" y="30964"/>
                    <a:pt x="49677" y="30973"/>
                    <a:pt x="49719" y="30973"/>
                  </a:cubicBezTo>
                  <a:cubicBezTo>
                    <a:pt x="49761" y="30973"/>
                    <a:pt x="49802" y="30964"/>
                    <a:pt x="49836" y="30948"/>
                  </a:cubicBezTo>
                  <a:lnTo>
                    <a:pt x="53171" y="29013"/>
                  </a:lnTo>
                  <a:cubicBezTo>
                    <a:pt x="53238" y="28980"/>
                    <a:pt x="53238" y="28913"/>
                    <a:pt x="53171" y="28880"/>
                  </a:cubicBezTo>
                  <a:lnTo>
                    <a:pt x="51737" y="28046"/>
                  </a:lnTo>
                  <a:cubicBezTo>
                    <a:pt x="51704" y="28029"/>
                    <a:pt x="51670" y="28021"/>
                    <a:pt x="51637" y="28021"/>
                  </a:cubicBezTo>
                  <a:close/>
                  <a:moveTo>
                    <a:pt x="43598" y="30256"/>
                  </a:moveTo>
                  <a:cubicBezTo>
                    <a:pt x="43565" y="30256"/>
                    <a:pt x="43531" y="30264"/>
                    <a:pt x="43498" y="30281"/>
                  </a:cubicBezTo>
                  <a:lnTo>
                    <a:pt x="42130" y="31081"/>
                  </a:lnTo>
                  <a:cubicBezTo>
                    <a:pt x="42063" y="31081"/>
                    <a:pt x="42063" y="31148"/>
                    <a:pt x="42130" y="31181"/>
                  </a:cubicBezTo>
                  <a:lnTo>
                    <a:pt x="43565" y="32015"/>
                  </a:lnTo>
                  <a:cubicBezTo>
                    <a:pt x="43598" y="32032"/>
                    <a:pt x="43631" y="32040"/>
                    <a:pt x="43665" y="32040"/>
                  </a:cubicBezTo>
                  <a:cubicBezTo>
                    <a:pt x="43698" y="32040"/>
                    <a:pt x="43731" y="32032"/>
                    <a:pt x="43765" y="32015"/>
                  </a:cubicBezTo>
                  <a:lnTo>
                    <a:pt x="45166" y="31215"/>
                  </a:lnTo>
                  <a:cubicBezTo>
                    <a:pt x="45199" y="31181"/>
                    <a:pt x="45199" y="31148"/>
                    <a:pt x="45166" y="31114"/>
                  </a:cubicBezTo>
                  <a:lnTo>
                    <a:pt x="43698" y="30281"/>
                  </a:lnTo>
                  <a:cubicBezTo>
                    <a:pt x="43665" y="30264"/>
                    <a:pt x="43631" y="30256"/>
                    <a:pt x="43598" y="30256"/>
                  </a:cubicBezTo>
                  <a:close/>
                  <a:moveTo>
                    <a:pt x="47701" y="30322"/>
                  </a:moveTo>
                  <a:cubicBezTo>
                    <a:pt x="47667" y="30322"/>
                    <a:pt x="47634" y="30331"/>
                    <a:pt x="47601" y="30347"/>
                  </a:cubicBezTo>
                  <a:lnTo>
                    <a:pt x="44232" y="32282"/>
                  </a:lnTo>
                  <a:cubicBezTo>
                    <a:pt x="44165" y="32315"/>
                    <a:pt x="44165" y="32382"/>
                    <a:pt x="44232" y="32415"/>
                  </a:cubicBezTo>
                  <a:lnTo>
                    <a:pt x="45666" y="33249"/>
                  </a:lnTo>
                  <a:cubicBezTo>
                    <a:pt x="45699" y="33266"/>
                    <a:pt x="45741" y="33274"/>
                    <a:pt x="45783" y="33274"/>
                  </a:cubicBezTo>
                  <a:cubicBezTo>
                    <a:pt x="45825" y="33274"/>
                    <a:pt x="45866" y="33266"/>
                    <a:pt x="45900" y="33249"/>
                  </a:cubicBezTo>
                  <a:lnTo>
                    <a:pt x="49235" y="31315"/>
                  </a:lnTo>
                  <a:cubicBezTo>
                    <a:pt x="49302" y="31281"/>
                    <a:pt x="49302" y="31215"/>
                    <a:pt x="49235" y="31181"/>
                  </a:cubicBezTo>
                  <a:lnTo>
                    <a:pt x="47801" y="30347"/>
                  </a:lnTo>
                  <a:cubicBezTo>
                    <a:pt x="47768" y="30331"/>
                    <a:pt x="47734" y="30322"/>
                    <a:pt x="47701" y="303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4269875" y="2921700"/>
              <a:ext cx="562100" cy="324425"/>
            </a:xfrm>
            <a:custGeom>
              <a:avLst/>
              <a:gdLst/>
              <a:ahLst/>
              <a:cxnLst/>
              <a:rect l="l" t="t" r="r" b="b"/>
              <a:pathLst>
                <a:path w="22484" h="12977" extrusionOk="0">
                  <a:moveTo>
                    <a:pt x="8173" y="1"/>
                  </a:moveTo>
                  <a:lnTo>
                    <a:pt x="1" y="4737"/>
                  </a:lnTo>
                  <a:lnTo>
                    <a:pt x="301" y="4904"/>
                  </a:lnTo>
                  <a:lnTo>
                    <a:pt x="14311" y="12976"/>
                  </a:lnTo>
                  <a:lnTo>
                    <a:pt x="22183" y="8440"/>
                  </a:lnTo>
                  <a:lnTo>
                    <a:pt x="22484" y="8273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5785125" y="309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3" name="Google Shape;3733;p53"/>
          <p:cNvGrpSpPr/>
          <p:nvPr/>
        </p:nvGrpSpPr>
        <p:grpSpPr>
          <a:xfrm>
            <a:off x="-2289685" y="2024005"/>
            <a:ext cx="1697742" cy="1842871"/>
            <a:chOff x="1490400" y="354750"/>
            <a:chExt cx="4268900" cy="4744775"/>
          </a:xfrm>
        </p:grpSpPr>
        <p:sp>
          <p:nvSpPr>
            <p:cNvPr id="3734" name="Google Shape;3734;p53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3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3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3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53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53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53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53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53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53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53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53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53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53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53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53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53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53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53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53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53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53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53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53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53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53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3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3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53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53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53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53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53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53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53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53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53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53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53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53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53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53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53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53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53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53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53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53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53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53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53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53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53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53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53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53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53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53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53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53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53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3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3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3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3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3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3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3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3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3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3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3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3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3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3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3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3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3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3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53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53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3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53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53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53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53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53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53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53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53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53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53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53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53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53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53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53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3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53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53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53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53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53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53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53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53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53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53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53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53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53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53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53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53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53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53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53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53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53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53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53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53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53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53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53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53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53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53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53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53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53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53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53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53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53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3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3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3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53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53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3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3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3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53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3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3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3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3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3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3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3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3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3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3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3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3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3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3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3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3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3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3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3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3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3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3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3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3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3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3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3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3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3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3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3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3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3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3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3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3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3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3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3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3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3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3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3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3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3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3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3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3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3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3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3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3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3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3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3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3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3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3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3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3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3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3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3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3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3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3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3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3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3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3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3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3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3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3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3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3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3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3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3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3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3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3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3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3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3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3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3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3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3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3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3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3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3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3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3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3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3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3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3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3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3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3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3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3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3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3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3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3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3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3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3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3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3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3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3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3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3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3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3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3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3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3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3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3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3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3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3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3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3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3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3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3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3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3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3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3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3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3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3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3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3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3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3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3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3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3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3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3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3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3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3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3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3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3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3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3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3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3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3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3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3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3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3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3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3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3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3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3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3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3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3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3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3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3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3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3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3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3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3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3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3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3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3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3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3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3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3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3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3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3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3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3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3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3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3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3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3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3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3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3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3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3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53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53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53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53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53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53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53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53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53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53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53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53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53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53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53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53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53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53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53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53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53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53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53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53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53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53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53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53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53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53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53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53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53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53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53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53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53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53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53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53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53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53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53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53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53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53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53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53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53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53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53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53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53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53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53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53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53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53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53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53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53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53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53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53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53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53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53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53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53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3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3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3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3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3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3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3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3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3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3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3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3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3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3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3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3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3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3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3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3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3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3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54"/>
          <p:cNvSpPr txBox="1"/>
          <p:nvPr/>
        </p:nvSpPr>
        <p:spPr>
          <a:xfrm>
            <a:off x="550938" y="3833375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Căutare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472" name="Google Shape;4472;p54"/>
          <p:cNvCxnSpPr/>
          <p:nvPr/>
        </p:nvCxnSpPr>
        <p:spPr>
          <a:xfrm rot="10800000">
            <a:off x="2174963" y="2695099"/>
            <a:ext cx="1333800" cy="28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4473" name="Google Shape;4473;p54"/>
          <p:cNvGrpSpPr/>
          <p:nvPr/>
        </p:nvGrpSpPr>
        <p:grpSpPr>
          <a:xfrm>
            <a:off x="4044207" y="3006052"/>
            <a:ext cx="4977209" cy="516218"/>
            <a:chOff x="4444003" y="2757328"/>
            <a:chExt cx="5222674" cy="740948"/>
          </a:xfrm>
        </p:grpSpPr>
        <p:cxnSp>
          <p:nvCxnSpPr>
            <p:cNvPr id="4474" name="Google Shape;4474;p54"/>
            <p:cNvCxnSpPr/>
            <p:nvPr/>
          </p:nvCxnSpPr>
          <p:spPr>
            <a:xfrm>
              <a:off x="4444003" y="2757328"/>
              <a:ext cx="3453900" cy="740700"/>
            </a:xfrm>
            <a:prstGeom prst="bentConnector3">
              <a:avLst>
                <a:gd name="adj1" fmla="val -23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5" name="Google Shape;4475;p54"/>
            <p:cNvCxnSpPr/>
            <p:nvPr/>
          </p:nvCxnSpPr>
          <p:spPr>
            <a:xfrm flipH="1">
              <a:off x="7890377" y="2765076"/>
              <a:ext cx="1776300" cy="733200"/>
            </a:xfrm>
            <a:prstGeom prst="bentConnector3">
              <a:avLst>
                <a:gd name="adj1" fmla="val 63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76" name="Google Shape;4476;p54"/>
          <p:cNvSpPr txBox="1"/>
          <p:nvPr/>
        </p:nvSpPr>
        <p:spPr>
          <a:xfrm>
            <a:off x="5481850" y="3635675"/>
            <a:ext cx="20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FAISS + Stella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77" name="Google Shape;4477;p54"/>
          <p:cNvSpPr txBox="1"/>
          <p:nvPr/>
        </p:nvSpPr>
        <p:spPr>
          <a:xfrm>
            <a:off x="2218025" y="2294900"/>
            <a:ext cx="13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478" name="Google Shape;4478;p54"/>
          <p:cNvGrpSpPr/>
          <p:nvPr/>
        </p:nvGrpSpPr>
        <p:grpSpPr>
          <a:xfrm>
            <a:off x="366183" y="1686937"/>
            <a:ext cx="1595087" cy="1616147"/>
            <a:chOff x="1845650" y="534350"/>
            <a:chExt cx="2780350" cy="3926500"/>
          </a:xfrm>
        </p:grpSpPr>
        <p:sp>
          <p:nvSpPr>
            <p:cNvPr id="4479" name="Google Shape;4479;p54"/>
            <p:cNvSpPr/>
            <p:nvPr/>
          </p:nvSpPr>
          <p:spPr>
            <a:xfrm>
              <a:off x="1846500" y="534350"/>
              <a:ext cx="2779500" cy="3926500"/>
            </a:xfrm>
            <a:custGeom>
              <a:avLst/>
              <a:gdLst/>
              <a:ahLst/>
              <a:cxnLst/>
              <a:rect l="l" t="t" r="r" b="b"/>
              <a:pathLst>
                <a:path w="111180" h="157060" extrusionOk="0">
                  <a:moveTo>
                    <a:pt x="109334" y="0"/>
                  </a:moveTo>
                  <a:cubicBezTo>
                    <a:pt x="108982" y="0"/>
                    <a:pt x="108628" y="84"/>
                    <a:pt x="108311" y="260"/>
                  </a:cubicBezTo>
                  <a:lnTo>
                    <a:pt x="967" y="62204"/>
                  </a:lnTo>
                  <a:cubicBezTo>
                    <a:pt x="400" y="62571"/>
                    <a:pt x="33" y="63205"/>
                    <a:pt x="0" y="63905"/>
                  </a:cubicBezTo>
                  <a:lnTo>
                    <a:pt x="0" y="155171"/>
                  </a:lnTo>
                  <a:cubicBezTo>
                    <a:pt x="0" y="155838"/>
                    <a:pt x="367" y="156471"/>
                    <a:pt x="901" y="156838"/>
                  </a:cubicBezTo>
                  <a:cubicBezTo>
                    <a:pt x="1193" y="156985"/>
                    <a:pt x="1517" y="157060"/>
                    <a:pt x="1842" y="157060"/>
                  </a:cubicBezTo>
                  <a:cubicBezTo>
                    <a:pt x="2184" y="157060"/>
                    <a:pt x="2527" y="156976"/>
                    <a:pt x="2835" y="156805"/>
                  </a:cubicBezTo>
                  <a:lnTo>
                    <a:pt x="110179" y="94827"/>
                  </a:lnTo>
                  <a:cubicBezTo>
                    <a:pt x="110746" y="94460"/>
                    <a:pt x="111113" y="93827"/>
                    <a:pt x="111179" y="93126"/>
                  </a:cubicBezTo>
                  <a:lnTo>
                    <a:pt x="111179" y="1861"/>
                  </a:lnTo>
                  <a:cubicBezTo>
                    <a:pt x="111146" y="1194"/>
                    <a:pt x="110779" y="593"/>
                    <a:pt x="110245" y="193"/>
                  </a:cubicBezTo>
                  <a:cubicBezTo>
                    <a:pt x="109962" y="67"/>
                    <a:pt x="109649" y="0"/>
                    <a:pt x="109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1853150" y="534350"/>
              <a:ext cx="2772025" cy="1600150"/>
            </a:xfrm>
            <a:custGeom>
              <a:avLst/>
              <a:gdLst/>
              <a:ahLst/>
              <a:cxnLst/>
              <a:rect l="l" t="t" r="r" b="b"/>
              <a:pathLst>
                <a:path w="110881" h="64006" extrusionOk="0">
                  <a:moveTo>
                    <a:pt x="109068" y="0"/>
                  </a:moveTo>
                  <a:cubicBezTo>
                    <a:pt x="108716" y="0"/>
                    <a:pt x="108362" y="84"/>
                    <a:pt x="108045" y="260"/>
                  </a:cubicBezTo>
                  <a:lnTo>
                    <a:pt x="701" y="62204"/>
                  </a:lnTo>
                  <a:cubicBezTo>
                    <a:pt x="401" y="62404"/>
                    <a:pt x="168" y="62638"/>
                    <a:pt x="1" y="62938"/>
                  </a:cubicBezTo>
                  <a:lnTo>
                    <a:pt x="1869" y="64005"/>
                  </a:lnTo>
                  <a:cubicBezTo>
                    <a:pt x="2036" y="63705"/>
                    <a:pt x="2269" y="63472"/>
                    <a:pt x="2569" y="63271"/>
                  </a:cubicBezTo>
                  <a:lnTo>
                    <a:pt x="109913" y="1294"/>
                  </a:lnTo>
                  <a:cubicBezTo>
                    <a:pt x="110073" y="1198"/>
                    <a:pt x="110223" y="1153"/>
                    <a:pt x="110355" y="1153"/>
                  </a:cubicBezTo>
                  <a:cubicBezTo>
                    <a:pt x="110635" y="1153"/>
                    <a:pt x="110835" y="1354"/>
                    <a:pt x="110880" y="1694"/>
                  </a:cubicBezTo>
                  <a:cubicBezTo>
                    <a:pt x="110813" y="1094"/>
                    <a:pt x="110480" y="560"/>
                    <a:pt x="109979" y="193"/>
                  </a:cubicBezTo>
                  <a:cubicBezTo>
                    <a:pt x="109696" y="67"/>
                    <a:pt x="109383" y="0"/>
                    <a:pt x="109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1846500" y="2423850"/>
              <a:ext cx="65900" cy="2036275"/>
            </a:xfrm>
            <a:custGeom>
              <a:avLst/>
              <a:gdLst/>
              <a:ahLst/>
              <a:cxnLst/>
              <a:rect l="l" t="t" r="r" b="b"/>
              <a:pathLst>
                <a:path w="2636" h="81451" extrusionOk="0">
                  <a:moveTo>
                    <a:pt x="2602" y="81325"/>
                  </a:moveTo>
                  <a:cubicBezTo>
                    <a:pt x="2569" y="81325"/>
                    <a:pt x="2535" y="81358"/>
                    <a:pt x="2502" y="81358"/>
                  </a:cubicBezTo>
                  <a:lnTo>
                    <a:pt x="2535" y="81358"/>
                  </a:lnTo>
                  <a:cubicBezTo>
                    <a:pt x="2569" y="81325"/>
                    <a:pt x="2602" y="81325"/>
                    <a:pt x="2635" y="81325"/>
                  </a:cubicBezTo>
                  <a:close/>
                  <a:moveTo>
                    <a:pt x="0" y="0"/>
                  </a:moveTo>
                  <a:lnTo>
                    <a:pt x="0" y="79557"/>
                  </a:lnTo>
                  <a:cubicBezTo>
                    <a:pt x="0" y="80224"/>
                    <a:pt x="367" y="80858"/>
                    <a:pt x="901" y="81225"/>
                  </a:cubicBezTo>
                  <a:cubicBezTo>
                    <a:pt x="1176" y="81375"/>
                    <a:pt x="1470" y="81450"/>
                    <a:pt x="1754" y="81450"/>
                  </a:cubicBezTo>
                  <a:cubicBezTo>
                    <a:pt x="1849" y="81450"/>
                    <a:pt x="1943" y="81442"/>
                    <a:pt x="2035" y="81425"/>
                  </a:cubicBezTo>
                  <a:cubicBezTo>
                    <a:pt x="2102" y="81425"/>
                    <a:pt x="2135" y="81425"/>
                    <a:pt x="2202" y="81392"/>
                  </a:cubicBezTo>
                  <a:cubicBezTo>
                    <a:pt x="2218" y="81409"/>
                    <a:pt x="2235" y="81417"/>
                    <a:pt x="2252" y="81417"/>
                  </a:cubicBezTo>
                  <a:cubicBezTo>
                    <a:pt x="2268" y="81417"/>
                    <a:pt x="2285" y="81409"/>
                    <a:pt x="2302" y="81392"/>
                  </a:cubicBezTo>
                  <a:cubicBezTo>
                    <a:pt x="2335" y="81392"/>
                    <a:pt x="2368" y="81392"/>
                    <a:pt x="2435" y="81358"/>
                  </a:cubicBezTo>
                  <a:lnTo>
                    <a:pt x="2402" y="81358"/>
                  </a:lnTo>
                  <a:cubicBezTo>
                    <a:pt x="2068" y="81358"/>
                    <a:pt x="1835" y="81092"/>
                    <a:pt x="1835" y="80658"/>
                  </a:cubicBezTo>
                  <a:lnTo>
                    <a:pt x="1835" y="1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1845650" y="2108625"/>
              <a:ext cx="54225" cy="342775"/>
            </a:xfrm>
            <a:custGeom>
              <a:avLst/>
              <a:gdLst/>
              <a:ahLst/>
              <a:cxnLst/>
              <a:rect l="l" t="t" r="r" b="b"/>
              <a:pathLst>
                <a:path w="2169" h="13711" extrusionOk="0">
                  <a:moveTo>
                    <a:pt x="301" y="0"/>
                  </a:moveTo>
                  <a:cubicBezTo>
                    <a:pt x="201" y="167"/>
                    <a:pt x="101" y="401"/>
                    <a:pt x="67" y="601"/>
                  </a:cubicBezTo>
                  <a:cubicBezTo>
                    <a:pt x="1" y="701"/>
                    <a:pt x="1" y="767"/>
                    <a:pt x="1" y="834"/>
                  </a:cubicBezTo>
                  <a:cubicBezTo>
                    <a:pt x="1" y="901"/>
                    <a:pt x="1" y="934"/>
                    <a:pt x="1" y="968"/>
                  </a:cubicBezTo>
                  <a:lnTo>
                    <a:pt x="1" y="12643"/>
                  </a:lnTo>
                  <a:lnTo>
                    <a:pt x="1869" y="13710"/>
                  </a:lnTo>
                  <a:lnTo>
                    <a:pt x="1869" y="2002"/>
                  </a:lnTo>
                  <a:cubicBezTo>
                    <a:pt x="1869" y="1668"/>
                    <a:pt x="1969" y="1335"/>
                    <a:pt x="2169" y="1034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1892350" y="563425"/>
              <a:ext cx="2733650" cy="1727850"/>
            </a:xfrm>
            <a:custGeom>
              <a:avLst/>
              <a:gdLst/>
              <a:ahLst/>
              <a:cxnLst/>
              <a:rect l="l" t="t" r="r" b="b"/>
              <a:pathLst>
                <a:path w="109346" h="69114" extrusionOk="0">
                  <a:moveTo>
                    <a:pt x="108785" y="1"/>
                  </a:moveTo>
                  <a:cubicBezTo>
                    <a:pt x="108651" y="1"/>
                    <a:pt x="108501" y="43"/>
                    <a:pt x="108345" y="131"/>
                  </a:cubicBezTo>
                  <a:lnTo>
                    <a:pt x="1001" y="62108"/>
                  </a:lnTo>
                  <a:cubicBezTo>
                    <a:pt x="401" y="62509"/>
                    <a:pt x="34" y="63143"/>
                    <a:pt x="1" y="63810"/>
                  </a:cubicBezTo>
                  <a:lnTo>
                    <a:pt x="1" y="69113"/>
                  </a:lnTo>
                  <a:lnTo>
                    <a:pt x="2736" y="67512"/>
                  </a:lnTo>
                  <a:cubicBezTo>
                    <a:pt x="3303" y="67145"/>
                    <a:pt x="3670" y="66512"/>
                    <a:pt x="3703" y="65811"/>
                  </a:cubicBezTo>
                  <a:lnTo>
                    <a:pt x="3703" y="63810"/>
                  </a:lnTo>
                  <a:cubicBezTo>
                    <a:pt x="3737" y="63143"/>
                    <a:pt x="4104" y="62475"/>
                    <a:pt x="4704" y="62108"/>
                  </a:cubicBezTo>
                  <a:lnTo>
                    <a:pt x="28655" y="48299"/>
                  </a:lnTo>
                  <a:cubicBezTo>
                    <a:pt x="28822" y="48200"/>
                    <a:pt x="28977" y="48154"/>
                    <a:pt x="29113" y="48154"/>
                  </a:cubicBezTo>
                  <a:cubicBezTo>
                    <a:pt x="29439" y="48154"/>
                    <a:pt x="29655" y="48419"/>
                    <a:pt x="29655" y="48866"/>
                  </a:cubicBezTo>
                  <a:lnTo>
                    <a:pt x="29655" y="50867"/>
                  </a:lnTo>
                  <a:cubicBezTo>
                    <a:pt x="29655" y="51316"/>
                    <a:pt x="29873" y="51564"/>
                    <a:pt x="30201" y="51564"/>
                  </a:cubicBezTo>
                  <a:cubicBezTo>
                    <a:pt x="30336" y="51564"/>
                    <a:pt x="30490" y="51522"/>
                    <a:pt x="30656" y="51434"/>
                  </a:cubicBezTo>
                  <a:lnTo>
                    <a:pt x="109345" y="5968"/>
                  </a:lnTo>
                  <a:lnTo>
                    <a:pt x="109345" y="698"/>
                  </a:lnTo>
                  <a:cubicBezTo>
                    <a:pt x="109345" y="249"/>
                    <a:pt x="109111" y="1"/>
                    <a:pt x="1087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1892350" y="712625"/>
              <a:ext cx="2733650" cy="3745100"/>
            </a:xfrm>
            <a:custGeom>
              <a:avLst/>
              <a:gdLst/>
              <a:ahLst/>
              <a:cxnLst/>
              <a:rect l="l" t="t" r="r" b="b"/>
              <a:pathLst>
                <a:path w="109346" h="149804" extrusionOk="0">
                  <a:moveTo>
                    <a:pt x="109312" y="0"/>
                  </a:moveTo>
                  <a:lnTo>
                    <a:pt x="30623" y="45466"/>
                  </a:lnTo>
                  <a:cubicBezTo>
                    <a:pt x="30601" y="45478"/>
                    <a:pt x="30578" y="45484"/>
                    <a:pt x="30554" y="45484"/>
                  </a:cubicBezTo>
                  <a:cubicBezTo>
                    <a:pt x="30011" y="45484"/>
                    <a:pt x="28898" y="42513"/>
                    <a:pt x="28327" y="42513"/>
                  </a:cubicBezTo>
                  <a:cubicBezTo>
                    <a:pt x="28302" y="42513"/>
                    <a:pt x="28277" y="42518"/>
                    <a:pt x="28254" y="42531"/>
                  </a:cubicBezTo>
                  <a:lnTo>
                    <a:pt x="4704" y="56140"/>
                  </a:lnTo>
                  <a:cubicBezTo>
                    <a:pt x="4137" y="56474"/>
                    <a:pt x="3270" y="61244"/>
                    <a:pt x="2736" y="61578"/>
                  </a:cubicBezTo>
                  <a:lnTo>
                    <a:pt x="1" y="63145"/>
                  </a:lnTo>
                  <a:lnTo>
                    <a:pt x="1" y="149107"/>
                  </a:lnTo>
                  <a:cubicBezTo>
                    <a:pt x="1" y="149556"/>
                    <a:pt x="218" y="149804"/>
                    <a:pt x="546" y="149804"/>
                  </a:cubicBezTo>
                  <a:cubicBezTo>
                    <a:pt x="682" y="149804"/>
                    <a:pt x="836" y="149762"/>
                    <a:pt x="1001" y="149674"/>
                  </a:cubicBezTo>
                  <a:lnTo>
                    <a:pt x="108345" y="87696"/>
                  </a:lnTo>
                  <a:cubicBezTo>
                    <a:pt x="108912" y="87329"/>
                    <a:pt x="109312" y="86696"/>
                    <a:pt x="109345" y="85995"/>
                  </a:cubicBezTo>
                  <a:lnTo>
                    <a:pt x="109312" y="85995"/>
                  </a:lnTo>
                  <a:lnTo>
                    <a:pt x="1093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1892350" y="712625"/>
              <a:ext cx="2733650" cy="1738775"/>
            </a:xfrm>
            <a:custGeom>
              <a:avLst/>
              <a:gdLst/>
              <a:ahLst/>
              <a:cxnLst/>
              <a:rect l="l" t="t" r="r" b="b"/>
              <a:pathLst>
                <a:path w="109346" h="69551" extrusionOk="0">
                  <a:moveTo>
                    <a:pt x="109345" y="0"/>
                  </a:moveTo>
                  <a:lnTo>
                    <a:pt x="31490" y="44932"/>
                  </a:lnTo>
                  <a:cubicBezTo>
                    <a:pt x="31344" y="45014"/>
                    <a:pt x="31226" y="45052"/>
                    <a:pt x="31125" y="45052"/>
                  </a:cubicBezTo>
                  <a:cubicBezTo>
                    <a:pt x="30855" y="45052"/>
                    <a:pt x="30708" y="44787"/>
                    <a:pt x="30489" y="44399"/>
                  </a:cubicBezTo>
                  <a:lnTo>
                    <a:pt x="29655" y="42864"/>
                  </a:lnTo>
                  <a:cubicBezTo>
                    <a:pt x="29404" y="42477"/>
                    <a:pt x="29163" y="42326"/>
                    <a:pt x="28895" y="42326"/>
                  </a:cubicBezTo>
                  <a:cubicBezTo>
                    <a:pt x="28701" y="42326"/>
                    <a:pt x="28492" y="42405"/>
                    <a:pt x="28254" y="42531"/>
                  </a:cubicBezTo>
                  <a:lnTo>
                    <a:pt x="4704" y="56140"/>
                  </a:lnTo>
                  <a:cubicBezTo>
                    <a:pt x="4137" y="56474"/>
                    <a:pt x="3937" y="57008"/>
                    <a:pt x="3703" y="57842"/>
                  </a:cubicBezTo>
                  <a:lnTo>
                    <a:pt x="3036" y="60243"/>
                  </a:lnTo>
                  <a:cubicBezTo>
                    <a:pt x="2769" y="61177"/>
                    <a:pt x="2569" y="61644"/>
                    <a:pt x="2036" y="61945"/>
                  </a:cubicBezTo>
                  <a:lnTo>
                    <a:pt x="1" y="63145"/>
                  </a:lnTo>
                  <a:lnTo>
                    <a:pt x="1" y="69550"/>
                  </a:lnTo>
                  <a:lnTo>
                    <a:pt x="109345" y="6472"/>
                  </a:lnTo>
                  <a:lnTo>
                    <a:pt x="10934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4478375" y="659175"/>
              <a:ext cx="62575" cy="81050"/>
            </a:xfrm>
            <a:custGeom>
              <a:avLst/>
              <a:gdLst/>
              <a:ahLst/>
              <a:cxnLst/>
              <a:rect l="l" t="t" r="r" b="b"/>
              <a:pathLst>
                <a:path w="2503" h="3242" extrusionOk="0">
                  <a:moveTo>
                    <a:pt x="1808" y="1"/>
                  </a:moveTo>
                  <a:cubicBezTo>
                    <a:pt x="1644" y="1"/>
                    <a:pt x="1460" y="55"/>
                    <a:pt x="1268" y="170"/>
                  </a:cubicBezTo>
                  <a:cubicBezTo>
                    <a:pt x="534" y="671"/>
                    <a:pt x="67" y="1471"/>
                    <a:pt x="0" y="2338"/>
                  </a:cubicBezTo>
                  <a:cubicBezTo>
                    <a:pt x="0" y="2909"/>
                    <a:pt x="288" y="3242"/>
                    <a:pt x="707" y="3242"/>
                  </a:cubicBezTo>
                  <a:cubicBezTo>
                    <a:pt x="876" y="3242"/>
                    <a:pt x="1066" y="3187"/>
                    <a:pt x="1268" y="3072"/>
                  </a:cubicBezTo>
                  <a:cubicBezTo>
                    <a:pt x="2002" y="2572"/>
                    <a:pt x="2469" y="1771"/>
                    <a:pt x="2502" y="904"/>
                  </a:cubicBezTo>
                  <a:cubicBezTo>
                    <a:pt x="2502" y="334"/>
                    <a:pt x="2214" y="1"/>
                    <a:pt x="1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366625" y="723675"/>
              <a:ext cx="62575" cy="80775"/>
            </a:xfrm>
            <a:custGeom>
              <a:avLst/>
              <a:gdLst/>
              <a:ahLst/>
              <a:cxnLst/>
              <a:rect l="l" t="t" r="r" b="b"/>
              <a:pathLst>
                <a:path w="2503" h="3231" extrusionOk="0">
                  <a:moveTo>
                    <a:pt x="1829" y="1"/>
                  </a:moveTo>
                  <a:cubicBezTo>
                    <a:pt x="1660" y="1"/>
                    <a:pt x="1468" y="62"/>
                    <a:pt x="1268" y="192"/>
                  </a:cubicBezTo>
                  <a:cubicBezTo>
                    <a:pt x="501" y="659"/>
                    <a:pt x="34" y="1460"/>
                    <a:pt x="0" y="2327"/>
                  </a:cubicBezTo>
                  <a:cubicBezTo>
                    <a:pt x="0" y="2897"/>
                    <a:pt x="288" y="3230"/>
                    <a:pt x="707" y="3230"/>
                  </a:cubicBezTo>
                  <a:cubicBezTo>
                    <a:pt x="876" y="3230"/>
                    <a:pt x="1066" y="3176"/>
                    <a:pt x="1268" y="3061"/>
                  </a:cubicBezTo>
                  <a:cubicBezTo>
                    <a:pt x="2002" y="2560"/>
                    <a:pt x="2469" y="1760"/>
                    <a:pt x="2502" y="893"/>
                  </a:cubicBezTo>
                  <a:cubicBezTo>
                    <a:pt x="2502" y="332"/>
                    <a:pt x="2225" y="1"/>
                    <a:pt x="1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254875" y="788425"/>
              <a:ext cx="62575" cy="80250"/>
            </a:xfrm>
            <a:custGeom>
              <a:avLst/>
              <a:gdLst/>
              <a:ahLst/>
              <a:cxnLst/>
              <a:rect l="l" t="t" r="r" b="b"/>
              <a:pathLst>
                <a:path w="2503" h="3210" extrusionOk="0">
                  <a:moveTo>
                    <a:pt x="1808" y="1"/>
                  </a:moveTo>
                  <a:cubicBezTo>
                    <a:pt x="1644" y="1"/>
                    <a:pt x="1460" y="55"/>
                    <a:pt x="1268" y="171"/>
                  </a:cubicBezTo>
                  <a:cubicBezTo>
                    <a:pt x="501" y="638"/>
                    <a:pt x="34" y="1438"/>
                    <a:pt x="1" y="2339"/>
                  </a:cubicBezTo>
                  <a:cubicBezTo>
                    <a:pt x="1" y="2884"/>
                    <a:pt x="286" y="3210"/>
                    <a:pt x="703" y="3210"/>
                  </a:cubicBezTo>
                  <a:cubicBezTo>
                    <a:pt x="873" y="3210"/>
                    <a:pt x="1065" y="3155"/>
                    <a:pt x="1268" y="3039"/>
                  </a:cubicBezTo>
                  <a:cubicBezTo>
                    <a:pt x="2002" y="2572"/>
                    <a:pt x="2469" y="1772"/>
                    <a:pt x="2502" y="904"/>
                  </a:cubicBezTo>
                  <a:cubicBezTo>
                    <a:pt x="2502" y="334"/>
                    <a:pt x="2215" y="1"/>
                    <a:pt x="1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1955725" y="2288425"/>
              <a:ext cx="53400" cy="66225"/>
            </a:xfrm>
            <a:custGeom>
              <a:avLst/>
              <a:gdLst/>
              <a:ahLst/>
              <a:cxnLst/>
              <a:rect l="l" t="t" r="r" b="b"/>
              <a:pathLst>
                <a:path w="2136" h="2649" extrusionOk="0">
                  <a:moveTo>
                    <a:pt x="1000" y="1"/>
                  </a:moveTo>
                  <a:cubicBezTo>
                    <a:pt x="956" y="1"/>
                    <a:pt x="893" y="38"/>
                    <a:pt x="868" y="113"/>
                  </a:cubicBezTo>
                  <a:lnTo>
                    <a:pt x="34" y="1715"/>
                  </a:lnTo>
                  <a:cubicBezTo>
                    <a:pt x="34" y="1748"/>
                    <a:pt x="1" y="1781"/>
                    <a:pt x="1" y="1781"/>
                  </a:cubicBezTo>
                  <a:lnTo>
                    <a:pt x="1" y="1815"/>
                  </a:lnTo>
                  <a:cubicBezTo>
                    <a:pt x="1" y="1848"/>
                    <a:pt x="1" y="1848"/>
                    <a:pt x="1" y="1881"/>
                  </a:cubicBezTo>
                  <a:cubicBezTo>
                    <a:pt x="1" y="1915"/>
                    <a:pt x="1" y="1948"/>
                    <a:pt x="1" y="1948"/>
                  </a:cubicBezTo>
                  <a:cubicBezTo>
                    <a:pt x="1" y="1981"/>
                    <a:pt x="34" y="1981"/>
                    <a:pt x="34" y="1981"/>
                  </a:cubicBezTo>
                  <a:lnTo>
                    <a:pt x="868" y="2649"/>
                  </a:lnTo>
                  <a:lnTo>
                    <a:pt x="935" y="2649"/>
                  </a:lnTo>
                  <a:cubicBezTo>
                    <a:pt x="1002" y="2615"/>
                    <a:pt x="1035" y="2582"/>
                    <a:pt x="1035" y="2515"/>
                  </a:cubicBezTo>
                  <a:cubicBezTo>
                    <a:pt x="1102" y="2415"/>
                    <a:pt x="1068" y="2282"/>
                    <a:pt x="1035" y="2248"/>
                  </a:cubicBezTo>
                  <a:lnTo>
                    <a:pt x="435" y="1815"/>
                  </a:lnTo>
                  <a:lnTo>
                    <a:pt x="2002" y="981"/>
                  </a:lnTo>
                  <a:cubicBezTo>
                    <a:pt x="2069" y="914"/>
                    <a:pt x="2136" y="814"/>
                    <a:pt x="2136" y="714"/>
                  </a:cubicBezTo>
                  <a:cubicBezTo>
                    <a:pt x="2136" y="603"/>
                    <a:pt x="2090" y="539"/>
                    <a:pt x="2036" y="539"/>
                  </a:cubicBezTo>
                  <a:cubicBezTo>
                    <a:pt x="2025" y="539"/>
                    <a:pt x="2014" y="541"/>
                    <a:pt x="2002" y="547"/>
                  </a:cubicBezTo>
                  <a:lnTo>
                    <a:pt x="435" y="1448"/>
                  </a:lnTo>
                  <a:lnTo>
                    <a:pt x="1035" y="314"/>
                  </a:lnTo>
                  <a:cubicBezTo>
                    <a:pt x="1102" y="214"/>
                    <a:pt x="1102" y="113"/>
                    <a:pt x="1035" y="13"/>
                  </a:cubicBezTo>
                  <a:cubicBezTo>
                    <a:pt x="1027" y="5"/>
                    <a:pt x="1014" y="1"/>
                    <a:pt x="10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2034950" y="2240075"/>
              <a:ext cx="52575" cy="66000"/>
            </a:xfrm>
            <a:custGeom>
              <a:avLst/>
              <a:gdLst/>
              <a:ahLst/>
              <a:cxnLst/>
              <a:rect l="l" t="t" r="r" b="b"/>
              <a:pathLst>
                <a:path w="2103" h="2640" extrusionOk="0">
                  <a:moveTo>
                    <a:pt x="1222" y="1"/>
                  </a:moveTo>
                  <a:cubicBezTo>
                    <a:pt x="1172" y="1"/>
                    <a:pt x="1127" y="44"/>
                    <a:pt x="1102" y="146"/>
                  </a:cubicBezTo>
                  <a:cubicBezTo>
                    <a:pt x="1035" y="213"/>
                    <a:pt x="1035" y="313"/>
                    <a:pt x="1102" y="413"/>
                  </a:cubicBezTo>
                  <a:lnTo>
                    <a:pt x="1669" y="847"/>
                  </a:lnTo>
                  <a:lnTo>
                    <a:pt x="134" y="1747"/>
                  </a:lnTo>
                  <a:cubicBezTo>
                    <a:pt x="34" y="1814"/>
                    <a:pt x="1" y="1914"/>
                    <a:pt x="1" y="2014"/>
                  </a:cubicBezTo>
                  <a:cubicBezTo>
                    <a:pt x="1" y="2086"/>
                    <a:pt x="35" y="2141"/>
                    <a:pt x="80" y="2141"/>
                  </a:cubicBezTo>
                  <a:cubicBezTo>
                    <a:pt x="97" y="2141"/>
                    <a:pt x="116" y="2133"/>
                    <a:pt x="134" y="2114"/>
                  </a:cubicBezTo>
                  <a:lnTo>
                    <a:pt x="1669" y="1247"/>
                  </a:lnTo>
                  <a:lnTo>
                    <a:pt x="1102" y="2348"/>
                  </a:lnTo>
                  <a:cubicBezTo>
                    <a:pt x="1035" y="2448"/>
                    <a:pt x="1035" y="2548"/>
                    <a:pt x="1102" y="2615"/>
                  </a:cubicBezTo>
                  <a:cubicBezTo>
                    <a:pt x="1102" y="2631"/>
                    <a:pt x="1118" y="2640"/>
                    <a:pt x="1135" y="2640"/>
                  </a:cubicBezTo>
                  <a:cubicBezTo>
                    <a:pt x="1152" y="2640"/>
                    <a:pt x="1168" y="2631"/>
                    <a:pt x="1168" y="2615"/>
                  </a:cubicBezTo>
                  <a:cubicBezTo>
                    <a:pt x="1202" y="2615"/>
                    <a:pt x="1235" y="2581"/>
                    <a:pt x="1268" y="2548"/>
                  </a:cubicBezTo>
                  <a:lnTo>
                    <a:pt x="2102" y="913"/>
                  </a:lnTo>
                  <a:cubicBezTo>
                    <a:pt x="2102" y="880"/>
                    <a:pt x="2102" y="880"/>
                    <a:pt x="2102" y="847"/>
                  </a:cubicBezTo>
                  <a:cubicBezTo>
                    <a:pt x="2102" y="813"/>
                    <a:pt x="2102" y="780"/>
                    <a:pt x="2102" y="780"/>
                  </a:cubicBezTo>
                  <a:cubicBezTo>
                    <a:pt x="2102" y="747"/>
                    <a:pt x="2102" y="713"/>
                    <a:pt x="2102" y="680"/>
                  </a:cubicBezTo>
                  <a:cubicBezTo>
                    <a:pt x="2102" y="680"/>
                    <a:pt x="2102" y="680"/>
                    <a:pt x="2102" y="646"/>
                  </a:cubicBezTo>
                  <a:lnTo>
                    <a:pt x="1268" y="13"/>
                  </a:lnTo>
                  <a:cubicBezTo>
                    <a:pt x="1253" y="5"/>
                    <a:pt x="1237" y="1"/>
                    <a:pt x="1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2120025" y="2170425"/>
              <a:ext cx="47550" cy="95650"/>
            </a:xfrm>
            <a:custGeom>
              <a:avLst/>
              <a:gdLst/>
              <a:ahLst/>
              <a:cxnLst/>
              <a:rect l="l" t="t" r="r" b="b"/>
              <a:pathLst>
                <a:path w="1902" h="3826" extrusionOk="0">
                  <a:moveTo>
                    <a:pt x="1767" y="0"/>
                  </a:moveTo>
                  <a:cubicBezTo>
                    <a:pt x="1741" y="0"/>
                    <a:pt x="1705" y="27"/>
                    <a:pt x="1668" y="63"/>
                  </a:cubicBezTo>
                  <a:lnTo>
                    <a:pt x="1468" y="597"/>
                  </a:lnTo>
                  <a:cubicBezTo>
                    <a:pt x="1451" y="596"/>
                    <a:pt x="1434" y="595"/>
                    <a:pt x="1417" y="595"/>
                  </a:cubicBezTo>
                  <a:cubicBezTo>
                    <a:pt x="1062" y="595"/>
                    <a:pt x="654" y="926"/>
                    <a:pt x="367" y="1531"/>
                  </a:cubicBezTo>
                  <a:cubicBezTo>
                    <a:pt x="0" y="2332"/>
                    <a:pt x="0" y="3299"/>
                    <a:pt x="367" y="3666"/>
                  </a:cubicBezTo>
                  <a:cubicBezTo>
                    <a:pt x="477" y="3776"/>
                    <a:pt x="618" y="3826"/>
                    <a:pt x="755" y="3826"/>
                  </a:cubicBezTo>
                  <a:cubicBezTo>
                    <a:pt x="868" y="3826"/>
                    <a:pt x="978" y="3793"/>
                    <a:pt x="1068" y="3733"/>
                  </a:cubicBezTo>
                  <a:cubicBezTo>
                    <a:pt x="1368" y="3499"/>
                    <a:pt x="1601" y="3232"/>
                    <a:pt x="1768" y="2899"/>
                  </a:cubicBezTo>
                  <a:cubicBezTo>
                    <a:pt x="1802" y="2799"/>
                    <a:pt x="1802" y="2699"/>
                    <a:pt x="1768" y="2599"/>
                  </a:cubicBezTo>
                  <a:cubicBezTo>
                    <a:pt x="1751" y="2590"/>
                    <a:pt x="1735" y="2586"/>
                    <a:pt x="1719" y="2586"/>
                  </a:cubicBezTo>
                  <a:cubicBezTo>
                    <a:pt x="1670" y="2586"/>
                    <a:pt x="1626" y="2624"/>
                    <a:pt x="1601" y="2699"/>
                  </a:cubicBezTo>
                  <a:cubicBezTo>
                    <a:pt x="1385" y="3156"/>
                    <a:pt x="1081" y="3422"/>
                    <a:pt x="816" y="3422"/>
                  </a:cubicBezTo>
                  <a:cubicBezTo>
                    <a:pt x="714" y="3422"/>
                    <a:pt x="618" y="3383"/>
                    <a:pt x="534" y="3299"/>
                  </a:cubicBezTo>
                  <a:cubicBezTo>
                    <a:pt x="267" y="3032"/>
                    <a:pt x="267" y="2332"/>
                    <a:pt x="534" y="1698"/>
                  </a:cubicBezTo>
                  <a:cubicBezTo>
                    <a:pt x="734" y="1298"/>
                    <a:pt x="1034" y="1031"/>
                    <a:pt x="1301" y="997"/>
                  </a:cubicBezTo>
                  <a:lnTo>
                    <a:pt x="1301" y="997"/>
                  </a:lnTo>
                  <a:lnTo>
                    <a:pt x="1134" y="1398"/>
                  </a:lnTo>
                  <a:cubicBezTo>
                    <a:pt x="1105" y="1484"/>
                    <a:pt x="1127" y="1571"/>
                    <a:pt x="1176" y="1571"/>
                  </a:cubicBezTo>
                  <a:cubicBezTo>
                    <a:pt x="1184" y="1571"/>
                    <a:pt x="1192" y="1569"/>
                    <a:pt x="1201" y="1564"/>
                  </a:cubicBezTo>
                  <a:lnTo>
                    <a:pt x="1835" y="1131"/>
                  </a:lnTo>
                  <a:cubicBezTo>
                    <a:pt x="1868" y="1097"/>
                    <a:pt x="1902" y="1031"/>
                    <a:pt x="1902" y="964"/>
                  </a:cubicBezTo>
                  <a:lnTo>
                    <a:pt x="1802" y="63"/>
                  </a:lnTo>
                  <a:cubicBezTo>
                    <a:pt x="1802" y="18"/>
                    <a:pt x="1788" y="0"/>
                    <a:pt x="1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2553650" y="1809425"/>
              <a:ext cx="44225" cy="86575"/>
            </a:xfrm>
            <a:custGeom>
              <a:avLst/>
              <a:gdLst/>
              <a:ahLst/>
              <a:cxnLst/>
              <a:rect l="l" t="t" r="r" b="b"/>
              <a:pathLst>
                <a:path w="1769" h="3463" extrusionOk="0">
                  <a:moveTo>
                    <a:pt x="1642" y="0"/>
                  </a:moveTo>
                  <a:cubicBezTo>
                    <a:pt x="1582" y="0"/>
                    <a:pt x="1509" y="62"/>
                    <a:pt x="1435" y="160"/>
                  </a:cubicBezTo>
                  <a:lnTo>
                    <a:pt x="902" y="1361"/>
                  </a:lnTo>
                  <a:lnTo>
                    <a:pt x="335" y="827"/>
                  </a:lnTo>
                  <a:cubicBezTo>
                    <a:pt x="317" y="809"/>
                    <a:pt x="294" y="801"/>
                    <a:pt x="269" y="801"/>
                  </a:cubicBezTo>
                  <a:cubicBezTo>
                    <a:pt x="201" y="801"/>
                    <a:pt x="117" y="863"/>
                    <a:pt x="68" y="960"/>
                  </a:cubicBezTo>
                  <a:cubicBezTo>
                    <a:pt x="1" y="1060"/>
                    <a:pt x="1" y="1227"/>
                    <a:pt x="68" y="1327"/>
                  </a:cubicBezTo>
                  <a:lnTo>
                    <a:pt x="635" y="1861"/>
                  </a:lnTo>
                  <a:lnTo>
                    <a:pt x="101" y="3062"/>
                  </a:lnTo>
                  <a:cubicBezTo>
                    <a:pt x="1" y="3195"/>
                    <a:pt x="1" y="3329"/>
                    <a:pt x="101" y="3462"/>
                  </a:cubicBezTo>
                  <a:lnTo>
                    <a:pt x="201" y="3462"/>
                  </a:lnTo>
                  <a:cubicBezTo>
                    <a:pt x="268" y="3395"/>
                    <a:pt x="301" y="3362"/>
                    <a:pt x="335" y="3295"/>
                  </a:cubicBezTo>
                  <a:lnTo>
                    <a:pt x="902" y="2094"/>
                  </a:lnTo>
                  <a:lnTo>
                    <a:pt x="1469" y="2662"/>
                  </a:lnTo>
                  <a:lnTo>
                    <a:pt x="1569" y="2662"/>
                  </a:lnTo>
                  <a:cubicBezTo>
                    <a:pt x="1635" y="2595"/>
                    <a:pt x="1669" y="2561"/>
                    <a:pt x="1702" y="2495"/>
                  </a:cubicBezTo>
                  <a:cubicBezTo>
                    <a:pt x="1769" y="2395"/>
                    <a:pt x="1769" y="2228"/>
                    <a:pt x="1702" y="2128"/>
                  </a:cubicBezTo>
                  <a:lnTo>
                    <a:pt x="1135" y="1594"/>
                  </a:lnTo>
                  <a:lnTo>
                    <a:pt x="1702" y="393"/>
                  </a:lnTo>
                  <a:cubicBezTo>
                    <a:pt x="1769" y="293"/>
                    <a:pt x="1769" y="160"/>
                    <a:pt x="1702" y="26"/>
                  </a:cubicBezTo>
                  <a:cubicBezTo>
                    <a:pt x="1684" y="8"/>
                    <a:pt x="1664" y="0"/>
                    <a:pt x="16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2216750" y="831600"/>
              <a:ext cx="2269975" cy="1394900"/>
            </a:xfrm>
            <a:custGeom>
              <a:avLst/>
              <a:gdLst/>
              <a:ahLst/>
              <a:cxnLst/>
              <a:rect l="l" t="t" r="r" b="b"/>
              <a:pathLst>
                <a:path w="90799" h="55796" extrusionOk="0">
                  <a:moveTo>
                    <a:pt x="90242" y="0"/>
                  </a:moveTo>
                  <a:cubicBezTo>
                    <a:pt x="90107" y="0"/>
                    <a:pt x="89955" y="46"/>
                    <a:pt x="89798" y="145"/>
                  </a:cubicBezTo>
                  <a:lnTo>
                    <a:pt x="1001" y="51381"/>
                  </a:lnTo>
                  <a:cubicBezTo>
                    <a:pt x="401" y="51748"/>
                    <a:pt x="34" y="52416"/>
                    <a:pt x="1" y="53083"/>
                  </a:cubicBezTo>
                  <a:lnTo>
                    <a:pt x="1" y="55084"/>
                  </a:lnTo>
                  <a:cubicBezTo>
                    <a:pt x="1" y="55531"/>
                    <a:pt x="216" y="55796"/>
                    <a:pt x="543" y="55796"/>
                  </a:cubicBezTo>
                  <a:cubicBezTo>
                    <a:pt x="679" y="55796"/>
                    <a:pt x="834" y="55749"/>
                    <a:pt x="1001" y="55651"/>
                  </a:cubicBezTo>
                  <a:lnTo>
                    <a:pt x="89798" y="4414"/>
                  </a:lnTo>
                  <a:cubicBezTo>
                    <a:pt x="90399" y="4014"/>
                    <a:pt x="90765" y="3380"/>
                    <a:pt x="90799" y="2713"/>
                  </a:cubicBezTo>
                  <a:lnTo>
                    <a:pt x="90799" y="712"/>
                  </a:lnTo>
                  <a:cubicBezTo>
                    <a:pt x="90799" y="265"/>
                    <a:pt x="90567" y="0"/>
                    <a:pt x="90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413325" y="857500"/>
              <a:ext cx="63400" cy="86975"/>
            </a:xfrm>
            <a:custGeom>
              <a:avLst/>
              <a:gdLst/>
              <a:ahLst/>
              <a:cxnLst/>
              <a:rect l="l" t="t" r="r" b="b"/>
              <a:pathLst>
                <a:path w="2536" h="3479" extrusionOk="0">
                  <a:moveTo>
                    <a:pt x="1268" y="310"/>
                  </a:moveTo>
                  <a:lnTo>
                    <a:pt x="1501" y="777"/>
                  </a:lnTo>
                  <a:cubicBezTo>
                    <a:pt x="1526" y="852"/>
                    <a:pt x="1589" y="889"/>
                    <a:pt x="1661" y="889"/>
                  </a:cubicBezTo>
                  <a:cubicBezTo>
                    <a:pt x="1685" y="889"/>
                    <a:pt x="1710" y="885"/>
                    <a:pt x="1735" y="877"/>
                  </a:cubicBezTo>
                  <a:lnTo>
                    <a:pt x="2235" y="677"/>
                  </a:lnTo>
                  <a:lnTo>
                    <a:pt x="1802" y="1477"/>
                  </a:lnTo>
                  <a:cubicBezTo>
                    <a:pt x="1768" y="1544"/>
                    <a:pt x="1735" y="1611"/>
                    <a:pt x="1768" y="1711"/>
                  </a:cubicBezTo>
                  <a:lnTo>
                    <a:pt x="1868" y="2411"/>
                  </a:lnTo>
                  <a:cubicBezTo>
                    <a:pt x="1868" y="2444"/>
                    <a:pt x="1868" y="2511"/>
                    <a:pt x="1868" y="2511"/>
                  </a:cubicBezTo>
                  <a:lnTo>
                    <a:pt x="1335" y="2444"/>
                  </a:lnTo>
                  <a:cubicBezTo>
                    <a:pt x="1235" y="2444"/>
                    <a:pt x="1168" y="2511"/>
                    <a:pt x="1101" y="2578"/>
                  </a:cubicBezTo>
                  <a:lnTo>
                    <a:pt x="701" y="3112"/>
                  </a:lnTo>
                  <a:lnTo>
                    <a:pt x="768" y="2444"/>
                  </a:lnTo>
                  <a:cubicBezTo>
                    <a:pt x="801" y="2344"/>
                    <a:pt x="768" y="2244"/>
                    <a:pt x="701" y="2211"/>
                  </a:cubicBezTo>
                  <a:lnTo>
                    <a:pt x="267" y="1911"/>
                  </a:lnTo>
                  <a:cubicBezTo>
                    <a:pt x="267" y="1877"/>
                    <a:pt x="301" y="1844"/>
                    <a:pt x="334" y="1811"/>
                  </a:cubicBezTo>
                  <a:lnTo>
                    <a:pt x="868" y="1344"/>
                  </a:lnTo>
                  <a:cubicBezTo>
                    <a:pt x="934" y="1277"/>
                    <a:pt x="1001" y="1210"/>
                    <a:pt x="1001" y="1144"/>
                  </a:cubicBezTo>
                  <a:lnTo>
                    <a:pt x="1268" y="310"/>
                  </a:lnTo>
                  <a:close/>
                  <a:moveTo>
                    <a:pt x="1353" y="1"/>
                  </a:moveTo>
                  <a:cubicBezTo>
                    <a:pt x="1337" y="1"/>
                    <a:pt x="1320" y="3"/>
                    <a:pt x="1301" y="9"/>
                  </a:cubicBezTo>
                  <a:cubicBezTo>
                    <a:pt x="1168" y="9"/>
                    <a:pt x="1068" y="109"/>
                    <a:pt x="1068" y="243"/>
                  </a:cubicBezTo>
                  <a:lnTo>
                    <a:pt x="801" y="1077"/>
                  </a:lnTo>
                  <a:cubicBezTo>
                    <a:pt x="801" y="1110"/>
                    <a:pt x="768" y="1110"/>
                    <a:pt x="768" y="1144"/>
                  </a:cubicBezTo>
                  <a:lnTo>
                    <a:pt x="134" y="1611"/>
                  </a:lnTo>
                  <a:cubicBezTo>
                    <a:pt x="67" y="1677"/>
                    <a:pt x="0" y="1811"/>
                    <a:pt x="0" y="1911"/>
                  </a:cubicBezTo>
                  <a:cubicBezTo>
                    <a:pt x="0" y="2011"/>
                    <a:pt x="34" y="2078"/>
                    <a:pt x="100" y="2111"/>
                  </a:cubicBezTo>
                  <a:lnTo>
                    <a:pt x="501" y="2411"/>
                  </a:lnTo>
                  <a:lnTo>
                    <a:pt x="401" y="3245"/>
                  </a:lnTo>
                  <a:cubicBezTo>
                    <a:pt x="367" y="3345"/>
                    <a:pt x="434" y="3445"/>
                    <a:pt x="534" y="3479"/>
                  </a:cubicBezTo>
                  <a:lnTo>
                    <a:pt x="601" y="3479"/>
                  </a:lnTo>
                  <a:cubicBezTo>
                    <a:pt x="701" y="3479"/>
                    <a:pt x="768" y="3445"/>
                    <a:pt x="801" y="3378"/>
                  </a:cubicBezTo>
                  <a:lnTo>
                    <a:pt x="1335" y="2711"/>
                  </a:lnTo>
                  <a:lnTo>
                    <a:pt x="1835" y="2778"/>
                  </a:lnTo>
                  <a:cubicBezTo>
                    <a:pt x="1902" y="2778"/>
                    <a:pt x="2002" y="2745"/>
                    <a:pt x="2035" y="2711"/>
                  </a:cubicBezTo>
                  <a:cubicBezTo>
                    <a:pt x="2135" y="2611"/>
                    <a:pt x="2169" y="2511"/>
                    <a:pt x="2169" y="2378"/>
                  </a:cubicBezTo>
                  <a:lnTo>
                    <a:pt x="2069" y="1677"/>
                  </a:lnTo>
                  <a:cubicBezTo>
                    <a:pt x="2035" y="1644"/>
                    <a:pt x="2035" y="1611"/>
                    <a:pt x="2069" y="1611"/>
                  </a:cubicBezTo>
                  <a:lnTo>
                    <a:pt x="2469" y="810"/>
                  </a:lnTo>
                  <a:cubicBezTo>
                    <a:pt x="2536" y="710"/>
                    <a:pt x="2536" y="543"/>
                    <a:pt x="2469" y="443"/>
                  </a:cubicBezTo>
                  <a:cubicBezTo>
                    <a:pt x="2430" y="404"/>
                    <a:pt x="2391" y="388"/>
                    <a:pt x="2352" y="388"/>
                  </a:cubicBezTo>
                  <a:cubicBezTo>
                    <a:pt x="2324" y="388"/>
                    <a:pt x="2296" y="396"/>
                    <a:pt x="2269" y="410"/>
                  </a:cubicBezTo>
                  <a:lnTo>
                    <a:pt x="1735" y="610"/>
                  </a:lnTo>
                  <a:lnTo>
                    <a:pt x="1501" y="109"/>
                  </a:lnTo>
                  <a:cubicBezTo>
                    <a:pt x="1474" y="55"/>
                    <a:pt x="1425" y="1"/>
                    <a:pt x="13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503375" y="771350"/>
              <a:ext cx="94350" cy="57200"/>
            </a:xfrm>
            <a:custGeom>
              <a:avLst/>
              <a:gdLst/>
              <a:ahLst/>
              <a:cxnLst/>
              <a:rect l="l" t="t" r="r" b="b"/>
              <a:pathLst>
                <a:path w="3774" h="2288" extrusionOk="0">
                  <a:moveTo>
                    <a:pt x="3285" y="0"/>
                  </a:moveTo>
                  <a:cubicBezTo>
                    <a:pt x="3228" y="0"/>
                    <a:pt x="3166" y="16"/>
                    <a:pt x="3103" y="53"/>
                  </a:cubicBezTo>
                  <a:lnTo>
                    <a:pt x="301" y="1654"/>
                  </a:lnTo>
                  <a:cubicBezTo>
                    <a:pt x="1" y="1821"/>
                    <a:pt x="134" y="2288"/>
                    <a:pt x="501" y="2288"/>
                  </a:cubicBezTo>
                  <a:cubicBezTo>
                    <a:pt x="535" y="2288"/>
                    <a:pt x="601" y="2288"/>
                    <a:pt x="668" y="2255"/>
                  </a:cubicBezTo>
                  <a:lnTo>
                    <a:pt x="3437" y="653"/>
                  </a:lnTo>
                  <a:cubicBezTo>
                    <a:pt x="3774" y="457"/>
                    <a:pt x="3591" y="0"/>
                    <a:pt x="3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503375" y="811375"/>
              <a:ext cx="94350" cy="57225"/>
            </a:xfrm>
            <a:custGeom>
              <a:avLst/>
              <a:gdLst/>
              <a:ahLst/>
              <a:cxnLst/>
              <a:rect l="l" t="t" r="r" b="b"/>
              <a:pathLst>
                <a:path w="3774" h="2289" extrusionOk="0">
                  <a:moveTo>
                    <a:pt x="3285" y="0"/>
                  </a:moveTo>
                  <a:cubicBezTo>
                    <a:pt x="3228" y="0"/>
                    <a:pt x="3166" y="16"/>
                    <a:pt x="3103" y="53"/>
                  </a:cubicBezTo>
                  <a:lnTo>
                    <a:pt x="301" y="1654"/>
                  </a:lnTo>
                  <a:cubicBezTo>
                    <a:pt x="1" y="1821"/>
                    <a:pt x="134" y="2288"/>
                    <a:pt x="501" y="2288"/>
                  </a:cubicBezTo>
                  <a:cubicBezTo>
                    <a:pt x="535" y="2288"/>
                    <a:pt x="601" y="2288"/>
                    <a:pt x="668" y="2255"/>
                  </a:cubicBezTo>
                  <a:lnTo>
                    <a:pt x="3437" y="654"/>
                  </a:lnTo>
                  <a:cubicBezTo>
                    <a:pt x="3774" y="457"/>
                    <a:pt x="3591" y="0"/>
                    <a:pt x="3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503375" y="852175"/>
              <a:ext cx="94275" cy="57275"/>
            </a:xfrm>
            <a:custGeom>
              <a:avLst/>
              <a:gdLst/>
              <a:ahLst/>
              <a:cxnLst/>
              <a:rect l="l" t="t" r="r" b="b"/>
              <a:pathLst>
                <a:path w="3771" h="2291" extrusionOk="0">
                  <a:moveTo>
                    <a:pt x="3293" y="0"/>
                  </a:moveTo>
                  <a:cubicBezTo>
                    <a:pt x="3234" y="0"/>
                    <a:pt x="3169" y="17"/>
                    <a:pt x="3103" y="56"/>
                  </a:cubicBezTo>
                  <a:lnTo>
                    <a:pt x="301" y="1623"/>
                  </a:lnTo>
                  <a:cubicBezTo>
                    <a:pt x="1" y="1824"/>
                    <a:pt x="134" y="2257"/>
                    <a:pt x="501" y="2291"/>
                  </a:cubicBezTo>
                  <a:cubicBezTo>
                    <a:pt x="535" y="2291"/>
                    <a:pt x="601" y="2257"/>
                    <a:pt x="668" y="2224"/>
                  </a:cubicBezTo>
                  <a:lnTo>
                    <a:pt x="3437" y="623"/>
                  </a:lnTo>
                  <a:cubicBezTo>
                    <a:pt x="3771" y="428"/>
                    <a:pt x="3594" y="0"/>
                    <a:pt x="32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1845650" y="2264575"/>
              <a:ext cx="46725" cy="186825"/>
            </a:xfrm>
            <a:custGeom>
              <a:avLst/>
              <a:gdLst/>
              <a:ahLst/>
              <a:cxnLst/>
              <a:rect l="l" t="t" r="r" b="b"/>
              <a:pathLst>
                <a:path w="1869" h="7473" extrusionOk="0">
                  <a:moveTo>
                    <a:pt x="1" y="0"/>
                  </a:moveTo>
                  <a:lnTo>
                    <a:pt x="1" y="6405"/>
                  </a:lnTo>
                  <a:lnTo>
                    <a:pt x="1869" y="7472"/>
                  </a:lnTo>
                  <a:lnTo>
                    <a:pt x="1869" y="10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2002425" y="1060625"/>
              <a:ext cx="2507650" cy="1988275"/>
            </a:xfrm>
            <a:custGeom>
              <a:avLst/>
              <a:gdLst/>
              <a:ahLst/>
              <a:cxnLst/>
              <a:rect l="l" t="t" r="r" b="b"/>
              <a:pathLst>
                <a:path w="100306" h="79531" extrusionOk="0">
                  <a:moveTo>
                    <a:pt x="99576" y="1"/>
                  </a:moveTo>
                  <a:cubicBezTo>
                    <a:pt x="99394" y="1"/>
                    <a:pt x="99189" y="62"/>
                    <a:pt x="98972" y="190"/>
                  </a:cubicBezTo>
                  <a:lnTo>
                    <a:pt x="1369" y="56531"/>
                  </a:lnTo>
                  <a:cubicBezTo>
                    <a:pt x="568" y="57064"/>
                    <a:pt x="68" y="57898"/>
                    <a:pt x="1" y="58866"/>
                  </a:cubicBezTo>
                  <a:lnTo>
                    <a:pt x="1" y="78580"/>
                  </a:lnTo>
                  <a:cubicBezTo>
                    <a:pt x="1" y="79173"/>
                    <a:pt x="305" y="79530"/>
                    <a:pt x="757" y="79530"/>
                  </a:cubicBezTo>
                  <a:cubicBezTo>
                    <a:pt x="940" y="79530"/>
                    <a:pt x="1147" y="79472"/>
                    <a:pt x="1369" y="79347"/>
                  </a:cubicBezTo>
                  <a:lnTo>
                    <a:pt x="98972" y="23007"/>
                  </a:lnTo>
                  <a:cubicBezTo>
                    <a:pt x="99739" y="22473"/>
                    <a:pt x="100239" y="21606"/>
                    <a:pt x="100306" y="20672"/>
                  </a:cubicBezTo>
                  <a:lnTo>
                    <a:pt x="100306" y="958"/>
                  </a:lnTo>
                  <a:cubicBezTo>
                    <a:pt x="100306" y="347"/>
                    <a:pt x="100008" y="1"/>
                    <a:pt x="995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2250950" y="2382775"/>
              <a:ext cx="5025" cy="510600"/>
            </a:xfrm>
            <a:custGeom>
              <a:avLst/>
              <a:gdLst/>
              <a:ahLst/>
              <a:cxnLst/>
              <a:rect l="l" t="t" r="r" b="b"/>
              <a:pathLst>
                <a:path w="201" h="20424" extrusionOk="0">
                  <a:moveTo>
                    <a:pt x="100" y="0"/>
                  </a:moveTo>
                  <a:cubicBezTo>
                    <a:pt x="50" y="0"/>
                    <a:pt x="0" y="25"/>
                    <a:pt x="0" y="75"/>
                  </a:cubicBezTo>
                  <a:lnTo>
                    <a:pt x="0" y="20357"/>
                  </a:lnTo>
                  <a:cubicBezTo>
                    <a:pt x="0" y="20390"/>
                    <a:pt x="67" y="20423"/>
                    <a:pt x="100" y="20423"/>
                  </a:cubicBezTo>
                  <a:cubicBezTo>
                    <a:pt x="134" y="20423"/>
                    <a:pt x="200" y="20390"/>
                    <a:pt x="200" y="20357"/>
                  </a:cubicBezTo>
                  <a:lnTo>
                    <a:pt x="200" y="75"/>
                  </a:lnTo>
                  <a:cubicBezTo>
                    <a:pt x="200" y="25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2331825" y="2343725"/>
              <a:ext cx="73425" cy="94375"/>
            </a:xfrm>
            <a:custGeom>
              <a:avLst/>
              <a:gdLst/>
              <a:ahLst/>
              <a:cxnLst/>
              <a:rect l="l" t="t" r="r" b="b"/>
              <a:pathLst>
                <a:path w="2937" h="3775" extrusionOk="0">
                  <a:moveTo>
                    <a:pt x="2126" y="1"/>
                  </a:moveTo>
                  <a:cubicBezTo>
                    <a:pt x="1928" y="1"/>
                    <a:pt x="1704" y="66"/>
                    <a:pt x="1469" y="203"/>
                  </a:cubicBezTo>
                  <a:cubicBezTo>
                    <a:pt x="601" y="770"/>
                    <a:pt x="68" y="1704"/>
                    <a:pt x="1" y="2738"/>
                  </a:cubicBezTo>
                  <a:cubicBezTo>
                    <a:pt x="1" y="3398"/>
                    <a:pt x="317" y="3775"/>
                    <a:pt x="796" y="3775"/>
                  </a:cubicBezTo>
                  <a:cubicBezTo>
                    <a:pt x="996" y="3775"/>
                    <a:pt x="1224" y="3709"/>
                    <a:pt x="1469" y="3572"/>
                  </a:cubicBezTo>
                  <a:cubicBezTo>
                    <a:pt x="2336" y="3005"/>
                    <a:pt x="2870" y="2071"/>
                    <a:pt x="2936" y="1037"/>
                  </a:cubicBezTo>
                  <a:cubicBezTo>
                    <a:pt x="2936" y="377"/>
                    <a:pt x="2604" y="1"/>
                    <a:pt x="21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2441075" y="1940400"/>
              <a:ext cx="689700" cy="418200"/>
            </a:xfrm>
            <a:custGeom>
              <a:avLst/>
              <a:gdLst/>
              <a:ahLst/>
              <a:cxnLst/>
              <a:rect l="l" t="t" r="r" b="b"/>
              <a:pathLst>
                <a:path w="27588" h="16728" extrusionOk="0">
                  <a:moveTo>
                    <a:pt x="27211" y="0"/>
                  </a:moveTo>
                  <a:cubicBezTo>
                    <a:pt x="27087" y="0"/>
                    <a:pt x="26941" y="41"/>
                    <a:pt x="26787" y="125"/>
                  </a:cubicBezTo>
                  <a:lnTo>
                    <a:pt x="801" y="15135"/>
                  </a:lnTo>
                  <a:cubicBezTo>
                    <a:pt x="368" y="15402"/>
                    <a:pt x="67" y="15836"/>
                    <a:pt x="1" y="16336"/>
                  </a:cubicBezTo>
                  <a:cubicBezTo>
                    <a:pt x="1" y="16594"/>
                    <a:pt x="153" y="16727"/>
                    <a:pt x="377" y="16727"/>
                  </a:cubicBezTo>
                  <a:cubicBezTo>
                    <a:pt x="501" y="16727"/>
                    <a:pt x="647" y="16686"/>
                    <a:pt x="801" y="16603"/>
                  </a:cubicBezTo>
                  <a:lnTo>
                    <a:pt x="26787" y="1592"/>
                  </a:lnTo>
                  <a:cubicBezTo>
                    <a:pt x="27220" y="1325"/>
                    <a:pt x="27520" y="892"/>
                    <a:pt x="27587" y="391"/>
                  </a:cubicBezTo>
                  <a:cubicBezTo>
                    <a:pt x="27587" y="134"/>
                    <a:pt x="27435" y="0"/>
                    <a:pt x="27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2331825" y="1632925"/>
              <a:ext cx="1551975" cy="915550"/>
            </a:xfrm>
            <a:custGeom>
              <a:avLst/>
              <a:gdLst/>
              <a:ahLst/>
              <a:cxnLst/>
              <a:rect l="l" t="t" r="r" b="b"/>
              <a:pathLst>
                <a:path w="62079" h="36622" extrusionOk="0">
                  <a:moveTo>
                    <a:pt x="61717" y="1"/>
                  </a:moveTo>
                  <a:cubicBezTo>
                    <a:pt x="61590" y="1"/>
                    <a:pt x="61438" y="49"/>
                    <a:pt x="61278" y="148"/>
                  </a:cubicBezTo>
                  <a:lnTo>
                    <a:pt x="802" y="35040"/>
                  </a:lnTo>
                  <a:cubicBezTo>
                    <a:pt x="368" y="35273"/>
                    <a:pt x="68" y="35707"/>
                    <a:pt x="1" y="36207"/>
                  </a:cubicBezTo>
                  <a:cubicBezTo>
                    <a:pt x="1" y="36480"/>
                    <a:pt x="147" y="36621"/>
                    <a:pt x="363" y="36621"/>
                  </a:cubicBezTo>
                  <a:cubicBezTo>
                    <a:pt x="490" y="36621"/>
                    <a:pt x="641" y="36573"/>
                    <a:pt x="802" y="36474"/>
                  </a:cubicBezTo>
                  <a:lnTo>
                    <a:pt x="61278" y="1582"/>
                  </a:lnTo>
                  <a:cubicBezTo>
                    <a:pt x="61712" y="1349"/>
                    <a:pt x="62012" y="915"/>
                    <a:pt x="62079" y="415"/>
                  </a:cubicBezTo>
                  <a:cubicBezTo>
                    <a:pt x="62079" y="142"/>
                    <a:pt x="61933" y="1"/>
                    <a:pt x="61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2331825" y="1705475"/>
              <a:ext cx="1551975" cy="915600"/>
            </a:xfrm>
            <a:custGeom>
              <a:avLst/>
              <a:gdLst/>
              <a:ahLst/>
              <a:cxnLst/>
              <a:rect l="l" t="t" r="r" b="b"/>
              <a:pathLst>
                <a:path w="62079" h="36624" extrusionOk="0">
                  <a:moveTo>
                    <a:pt x="61717" y="1"/>
                  </a:moveTo>
                  <a:cubicBezTo>
                    <a:pt x="61590" y="1"/>
                    <a:pt x="61438" y="49"/>
                    <a:pt x="61278" y="148"/>
                  </a:cubicBezTo>
                  <a:lnTo>
                    <a:pt x="802" y="35040"/>
                  </a:lnTo>
                  <a:cubicBezTo>
                    <a:pt x="368" y="35273"/>
                    <a:pt x="68" y="35740"/>
                    <a:pt x="1" y="36241"/>
                  </a:cubicBezTo>
                  <a:cubicBezTo>
                    <a:pt x="1" y="36490"/>
                    <a:pt x="144" y="36623"/>
                    <a:pt x="356" y="36623"/>
                  </a:cubicBezTo>
                  <a:cubicBezTo>
                    <a:pt x="484" y="36623"/>
                    <a:pt x="638" y="36575"/>
                    <a:pt x="802" y="36474"/>
                  </a:cubicBezTo>
                  <a:lnTo>
                    <a:pt x="61278" y="1582"/>
                  </a:lnTo>
                  <a:cubicBezTo>
                    <a:pt x="61712" y="1349"/>
                    <a:pt x="62012" y="915"/>
                    <a:pt x="62079" y="415"/>
                  </a:cubicBezTo>
                  <a:cubicBezTo>
                    <a:pt x="62079" y="142"/>
                    <a:pt x="61933" y="1"/>
                    <a:pt x="61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2331825" y="1778250"/>
              <a:ext cx="1551975" cy="915575"/>
            </a:xfrm>
            <a:custGeom>
              <a:avLst/>
              <a:gdLst/>
              <a:ahLst/>
              <a:cxnLst/>
              <a:rect l="l" t="t" r="r" b="b"/>
              <a:pathLst>
                <a:path w="62079" h="36623" extrusionOk="0">
                  <a:moveTo>
                    <a:pt x="61700" y="0"/>
                  </a:moveTo>
                  <a:cubicBezTo>
                    <a:pt x="61577" y="0"/>
                    <a:pt x="61432" y="45"/>
                    <a:pt x="61278" y="139"/>
                  </a:cubicBezTo>
                  <a:lnTo>
                    <a:pt x="802" y="35031"/>
                  </a:lnTo>
                  <a:cubicBezTo>
                    <a:pt x="368" y="35298"/>
                    <a:pt x="68" y="35731"/>
                    <a:pt x="1" y="36232"/>
                  </a:cubicBezTo>
                  <a:cubicBezTo>
                    <a:pt x="1" y="36489"/>
                    <a:pt x="153" y="36623"/>
                    <a:pt x="377" y="36623"/>
                  </a:cubicBezTo>
                  <a:cubicBezTo>
                    <a:pt x="501" y="36623"/>
                    <a:pt x="647" y="36582"/>
                    <a:pt x="802" y="36499"/>
                  </a:cubicBezTo>
                  <a:lnTo>
                    <a:pt x="61278" y="1607"/>
                  </a:lnTo>
                  <a:cubicBezTo>
                    <a:pt x="61712" y="1340"/>
                    <a:pt x="62012" y="906"/>
                    <a:pt x="62079" y="406"/>
                  </a:cubicBezTo>
                  <a:cubicBezTo>
                    <a:pt x="62079" y="148"/>
                    <a:pt x="61926" y="0"/>
                    <a:pt x="61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2419400" y="2656125"/>
              <a:ext cx="121775" cy="90025"/>
            </a:xfrm>
            <a:custGeom>
              <a:avLst/>
              <a:gdLst/>
              <a:ahLst/>
              <a:cxnLst/>
              <a:rect l="l" t="t" r="r" b="b"/>
              <a:pathLst>
                <a:path w="4871" h="3601" extrusionOk="0">
                  <a:moveTo>
                    <a:pt x="4515" y="0"/>
                  </a:moveTo>
                  <a:cubicBezTo>
                    <a:pt x="4387" y="0"/>
                    <a:pt x="4233" y="49"/>
                    <a:pt x="4070" y="149"/>
                  </a:cubicBezTo>
                  <a:lnTo>
                    <a:pt x="801" y="2017"/>
                  </a:lnTo>
                  <a:cubicBezTo>
                    <a:pt x="367" y="2251"/>
                    <a:pt x="67" y="2718"/>
                    <a:pt x="0" y="3218"/>
                  </a:cubicBezTo>
                  <a:cubicBezTo>
                    <a:pt x="0" y="3468"/>
                    <a:pt x="143" y="3601"/>
                    <a:pt x="356" y="3601"/>
                  </a:cubicBezTo>
                  <a:cubicBezTo>
                    <a:pt x="484" y="3601"/>
                    <a:pt x="638" y="3552"/>
                    <a:pt x="801" y="3452"/>
                  </a:cubicBezTo>
                  <a:lnTo>
                    <a:pt x="4070" y="1584"/>
                  </a:lnTo>
                  <a:cubicBezTo>
                    <a:pt x="4504" y="1350"/>
                    <a:pt x="4804" y="883"/>
                    <a:pt x="4871" y="383"/>
                  </a:cubicBezTo>
                  <a:cubicBezTo>
                    <a:pt x="4871" y="133"/>
                    <a:pt x="4728" y="0"/>
                    <a:pt x="4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2672075" y="2508550"/>
              <a:ext cx="121775" cy="90200"/>
            </a:xfrm>
            <a:custGeom>
              <a:avLst/>
              <a:gdLst/>
              <a:ahLst/>
              <a:cxnLst/>
              <a:rect l="l" t="t" r="r" b="b"/>
              <a:pathLst>
                <a:path w="4871" h="3608" extrusionOk="0">
                  <a:moveTo>
                    <a:pt x="4509" y="1"/>
                  </a:moveTo>
                  <a:cubicBezTo>
                    <a:pt x="4382" y="1"/>
                    <a:pt x="4231" y="49"/>
                    <a:pt x="4070" y="148"/>
                  </a:cubicBezTo>
                  <a:lnTo>
                    <a:pt x="801" y="2016"/>
                  </a:lnTo>
                  <a:cubicBezTo>
                    <a:pt x="368" y="2283"/>
                    <a:pt x="67" y="2717"/>
                    <a:pt x="1" y="3217"/>
                  </a:cubicBezTo>
                  <a:cubicBezTo>
                    <a:pt x="1" y="3475"/>
                    <a:pt x="153" y="3608"/>
                    <a:pt x="377" y="3608"/>
                  </a:cubicBezTo>
                  <a:cubicBezTo>
                    <a:pt x="501" y="3608"/>
                    <a:pt x="647" y="3567"/>
                    <a:pt x="801" y="3484"/>
                  </a:cubicBezTo>
                  <a:lnTo>
                    <a:pt x="4070" y="1582"/>
                  </a:lnTo>
                  <a:cubicBezTo>
                    <a:pt x="4504" y="1349"/>
                    <a:pt x="4804" y="915"/>
                    <a:pt x="4871" y="415"/>
                  </a:cubicBezTo>
                  <a:cubicBezTo>
                    <a:pt x="4871" y="142"/>
                    <a:pt x="4725" y="1"/>
                    <a:pt x="45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>
              <a:off x="2331825" y="2723050"/>
              <a:ext cx="63425" cy="84225"/>
            </a:xfrm>
            <a:custGeom>
              <a:avLst/>
              <a:gdLst/>
              <a:ahLst/>
              <a:cxnLst/>
              <a:rect l="l" t="t" r="r" b="b"/>
              <a:pathLst>
                <a:path w="2537" h="3369" extrusionOk="0">
                  <a:moveTo>
                    <a:pt x="2377" y="1"/>
                  </a:moveTo>
                  <a:cubicBezTo>
                    <a:pt x="2343" y="1"/>
                    <a:pt x="2306" y="13"/>
                    <a:pt x="2269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300"/>
                    <a:pt x="74" y="3369"/>
                    <a:pt x="167" y="3369"/>
                  </a:cubicBezTo>
                  <a:cubicBezTo>
                    <a:pt x="199" y="3369"/>
                    <a:pt x="233" y="3360"/>
                    <a:pt x="268" y="3343"/>
                  </a:cubicBezTo>
                  <a:lnTo>
                    <a:pt x="2269" y="2176"/>
                  </a:lnTo>
                  <a:cubicBezTo>
                    <a:pt x="2403" y="2076"/>
                    <a:pt x="2503" y="1909"/>
                    <a:pt x="2536" y="1709"/>
                  </a:cubicBezTo>
                  <a:lnTo>
                    <a:pt x="2536" y="208"/>
                  </a:lnTo>
                  <a:cubicBezTo>
                    <a:pt x="2536" y="87"/>
                    <a:pt x="2466" y="1"/>
                    <a:pt x="23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2355175" y="2785775"/>
              <a:ext cx="16725" cy="23375"/>
            </a:xfrm>
            <a:custGeom>
              <a:avLst/>
              <a:gdLst/>
              <a:ahLst/>
              <a:cxnLst/>
              <a:rect l="l" t="t" r="r" b="b"/>
              <a:pathLst>
                <a:path w="669" h="935" extrusionOk="0">
                  <a:moveTo>
                    <a:pt x="668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2591200" y="2588125"/>
              <a:ext cx="57550" cy="79250"/>
            </a:xfrm>
            <a:custGeom>
              <a:avLst/>
              <a:gdLst/>
              <a:ahLst/>
              <a:cxnLst/>
              <a:rect l="l" t="t" r="r" b="b"/>
              <a:pathLst>
                <a:path w="2302" h="3170" extrusionOk="0">
                  <a:moveTo>
                    <a:pt x="2202" y="1"/>
                  </a:moveTo>
                  <a:lnTo>
                    <a:pt x="734" y="501"/>
                  </a:lnTo>
                  <a:cubicBezTo>
                    <a:pt x="634" y="534"/>
                    <a:pt x="567" y="668"/>
                    <a:pt x="600" y="701"/>
                  </a:cubicBezTo>
                  <a:lnTo>
                    <a:pt x="867" y="935"/>
                  </a:lnTo>
                  <a:cubicBezTo>
                    <a:pt x="0" y="2269"/>
                    <a:pt x="300" y="2869"/>
                    <a:pt x="1067" y="3170"/>
                  </a:cubicBezTo>
                  <a:cubicBezTo>
                    <a:pt x="834" y="2903"/>
                    <a:pt x="901" y="2069"/>
                    <a:pt x="1368" y="1368"/>
                  </a:cubicBezTo>
                  <a:lnTo>
                    <a:pt x="1635" y="1602"/>
                  </a:lnTo>
                  <a:cubicBezTo>
                    <a:pt x="1650" y="1617"/>
                    <a:pt x="1669" y="1624"/>
                    <a:pt x="1689" y="1624"/>
                  </a:cubicBezTo>
                  <a:cubicBezTo>
                    <a:pt x="1756" y="1624"/>
                    <a:pt x="1835" y="1553"/>
                    <a:pt x="1835" y="1502"/>
                  </a:cubicBezTo>
                  <a:lnTo>
                    <a:pt x="2302" y="101"/>
                  </a:lnTo>
                  <a:cubicBezTo>
                    <a:pt x="2302" y="34"/>
                    <a:pt x="2268" y="1"/>
                    <a:pt x="22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>
              <a:off x="3995525" y="1168975"/>
              <a:ext cx="434500" cy="675125"/>
            </a:xfrm>
            <a:custGeom>
              <a:avLst/>
              <a:gdLst/>
              <a:ahLst/>
              <a:cxnLst/>
              <a:rect l="l" t="t" r="r" b="b"/>
              <a:pathLst>
                <a:path w="17380" h="27005" extrusionOk="0">
                  <a:moveTo>
                    <a:pt x="17168" y="1"/>
                  </a:moveTo>
                  <a:cubicBezTo>
                    <a:pt x="17113" y="1"/>
                    <a:pt x="17049" y="20"/>
                    <a:pt x="16979" y="59"/>
                  </a:cubicBezTo>
                  <a:lnTo>
                    <a:pt x="434" y="9600"/>
                  </a:lnTo>
                  <a:cubicBezTo>
                    <a:pt x="167" y="9766"/>
                    <a:pt x="34" y="10033"/>
                    <a:pt x="0" y="10333"/>
                  </a:cubicBezTo>
                  <a:lnTo>
                    <a:pt x="0" y="26712"/>
                  </a:lnTo>
                  <a:cubicBezTo>
                    <a:pt x="0" y="26899"/>
                    <a:pt x="99" y="27004"/>
                    <a:pt x="238" y="27004"/>
                  </a:cubicBezTo>
                  <a:cubicBezTo>
                    <a:pt x="298" y="27004"/>
                    <a:pt x="364" y="26985"/>
                    <a:pt x="434" y="26945"/>
                  </a:cubicBezTo>
                  <a:lnTo>
                    <a:pt x="16979" y="17405"/>
                  </a:lnTo>
                  <a:cubicBezTo>
                    <a:pt x="17213" y="17238"/>
                    <a:pt x="17380" y="16971"/>
                    <a:pt x="17380" y="16671"/>
                  </a:cubicBezTo>
                  <a:lnTo>
                    <a:pt x="17380" y="293"/>
                  </a:lnTo>
                  <a:cubicBezTo>
                    <a:pt x="17380" y="106"/>
                    <a:pt x="17297" y="1"/>
                    <a:pt x="171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3995525" y="1168975"/>
              <a:ext cx="434500" cy="675125"/>
            </a:xfrm>
            <a:custGeom>
              <a:avLst/>
              <a:gdLst/>
              <a:ahLst/>
              <a:cxnLst/>
              <a:rect l="l" t="t" r="r" b="b"/>
              <a:pathLst>
                <a:path w="17380" h="27005" extrusionOk="0">
                  <a:moveTo>
                    <a:pt x="17168" y="1"/>
                  </a:moveTo>
                  <a:cubicBezTo>
                    <a:pt x="17113" y="1"/>
                    <a:pt x="17049" y="20"/>
                    <a:pt x="16979" y="59"/>
                  </a:cubicBezTo>
                  <a:lnTo>
                    <a:pt x="434" y="9600"/>
                  </a:lnTo>
                  <a:cubicBezTo>
                    <a:pt x="167" y="9766"/>
                    <a:pt x="34" y="10033"/>
                    <a:pt x="0" y="10333"/>
                  </a:cubicBezTo>
                  <a:lnTo>
                    <a:pt x="0" y="26712"/>
                  </a:lnTo>
                  <a:cubicBezTo>
                    <a:pt x="0" y="26899"/>
                    <a:pt x="99" y="27004"/>
                    <a:pt x="238" y="27004"/>
                  </a:cubicBezTo>
                  <a:cubicBezTo>
                    <a:pt x="298" y="27004"/>
                    <a:pt x="364" y="26985"/>
                    <a:pt x="434" y="26945"/>
                  </a:cubicBezTo>
                  <a:lnTo>
                    <a:pt x="16979" y="17405"/>
                  </a:lnTo>
                  <a:cubicBezTo>
                    <a:pt x="17213" y="17238"/>
                    <a:pt x="17380" y="16971"/>
                    <a:pt x="17380" y="16671"/>
                  </a:cubicBezTo>
                  <a:lnTo>
                    <a:pt x="17380" y="293"/>
                  </a:lnTo>
                  <a:cubicBezTo>
                    <a:pt x="17380" y="106"/>
                    <a:pt x="17297" y="1"/>
                    <a:pt x="17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3995525" y="1402275"/>
              <a:ext cx="434500" cy="441650"/>
            </a:xfrm>
            <a:custGeom>
              <a:avLst/>
              <a:gdLst/>
              <a:ahLst/>
              <a:cxnLst/>
              <a:rect l="l" t="t" r="r" b="b"/>
              <a:pathLst>
                <a:path w="17380" h="17666" extrusionOk="0">
                  <a:moveTo>
                    <a:pt x="12776" y="1"/>
                  </a:moveTo>
                  <a:lnTo>
                    <a:pt x="10008" y="4904"/>
                  </a:lnTo>
                  <a:lnTo>
                    <a:pt x="11942" y="7406"/>
                  </a:lnTo>
                  <a:lnTo>
                    <a:pt x="5538" y="1869"/>
                  </a:lnTo>
                  <a:lnTo>
                    <a:pt x="0" y="13844"/>
                  </a:lnTo>
                  <a:lnTo>
                    <a:pt x="0" y="17346"/>
                  </a:lnTo>
                  <a:cubicBezTo>
                    <a:pt x="0" y="17542"/>
                    <a:pt x="108" y="17666"/>
                    <a:pt x="257" y="17666"/>
                  </a:cubicBezTo>
                  <a:cubicBezTo>
                    <a:pt x="311" y="17666"/>
                    <a:pt x="372" y="17649"/>
                    <a:pt x="434" y="17613"/>
                  </a:cubicBezTo>
                  <a:lnTo>
                    <a:pt x="16979" y="8073"/>
                  </a:lnTo>
                  <a:cubicBezTo>
                    <a:pt x="17213" y="7906"/>
                    <a:pt x="17380" y="7606"/>
                    <a:pt x="17380" y="7339"/>
                  </a:cubicBezTo>
                  <a:lnTo>
                    <a:pt x="17380" y="4237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>
              <a:off x="4299900" y="1272475"/>
              <a:ext cx="62575" cy="80700"/>
            </a:xfrm>
            <a:custGeom>
              <a:avLst/>
              <a:gdLst/>
              <a:ahLst/>
              <a:cxnLst/>
              <a:rect l="l" t="t" r="r" b="b"/>
              <a:pathLst>
                <a:path w="2503" h="3228" extrusionOk="0">
                  <a:moveTo>
                    <a:pt x="1818" y="1"/>
                  </a:moveTo>
                  <a:cubicBezTo>
                    <a:pt x="1654" y="1"/>
                    <a:pt x="1468" y="51"/>
                    <a:pt x="1268" y="156"/>
                  </a:cubicBezTo>
                  <a:cubicBezTo>
                    <a:pt x="535" y="656"/>
                    <a:pt x="68" y="1457"/>
                    <a:pt x="1" y="2324"/>
                  </a:cubicBezTo>
                  <a:cubicBezTo>
                    <a:pt x="1" y="2894"/>
                    <a:pt x="288" y="3227"/>
                    <a:pt x="707" y="3227"/>
                  </a:cubicBezTo>
                  <a:cubicBezTo>
                    <a:pt x="876" y="3227"/>
                    <a:pt x="1067" y="3173"/>
                    <a:pt x="1268" y="3058"/>
                  </a:cubicBezTo>
                  <a:cubicBezTo>
                    <a:pt x="2002" y="2557"/>
                    <a:pt x="2469" y="1757"/>
                    <a:pt x="2503" y="890"/>
                  </a:cubicBezTo>
                  <a:cubicBezTo>
                    <a:pt x="2503" y="317"/>
                    <a:pt x="2230" y="1"/>
                    <a:pt x="18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2002425" y="2282025"/>
              <a:ext cx="2507650" cy="1988200"/>
            </a:xfrm>
            <a:custGeom>
              <a:avLst/>
              <a:gdLst/>
              <a:ahLst/>
              <a:cxnLst/>
              <a:rect l="l" t="t" r="r" b="b"/>
              <a:pathLst>
                <a:path w="100306" h="79528" extrusionOk="0">
                  <a:moveTo>
                    <a:pt x="99545" y="0"/>
                  </a:moveTo>
                  <a:cubicBezTo>
                    <a:pt x="99363" y="0"/>
                    <a:pt x="99157" y="55"/>
                    <a:pt x="98938" y="169"/>
                  </a:cubicBezTo>
                  <a:lnTo>
                    <a:pt x="1335" y="56543"/>
                  </a:lnTo>
                  <a:cubicBezTo>
                    <a:pt x="568" y="57043"/>
                    <a:pt x="68" y="57911"/>
                    <a:pt x="1" y="58845"/>
                  </a:cubicBezTo>
                  <a:lnTo>
                    <a:pt x="1" y="78559"/>
                  </a:lnTo>
                  <a:cubicBezTo>
                    <a:pt x="1" y="79180"/>
                    <a:pt x="309" y="79527"/>
                    <a:pt x="753" y="79527"/>
                  </a:cubicBezTo>
                  <a:cubicBezTo>
                    <a:pt x="930" y="79527"/>
                    <a:pt x="1127" y="79473"/>
                    <a:pt x="1335" y="79359"/>
                  </a:cubicBezTo>
                  <a:lnTo>
                    <a:pt x="98938" y="22986"/>
                  </a:lnTo>
                  <a:cubicBezTo>
                    <a:pt x="99739" y="22485"/>
                    <a:pt x="100239" y="21618"/>
                    <a:pt x="100306" y="20684"/>
                  </a:cubicBezTo>
                  <a:lnTo>
                    <a:pt x="100306" y="937"/>
                  </a:lnTo>
                  <a:cubicBezTo>
                    <a:pt x="100306" y="341"/>
                    <a:pt x="99999" y="0"/>
                    <a:pt x="995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2250950" y="3604475"/>
              <a:ext cx="5025" cy="510600"/>
            </a:xfrm>
            <a:custGeom>
              <a:avLst/>
              <a:gdLst/>
              <a:ahLst/>
              <a:cxnLst/>
              <a:rect l="l" t="t" r="r" b="b"/>
              <a:pathLst>
                <a:path w="201" h="20424" extrusionOk="0">
                  <a:moveTo>
                    <a:pt x="105" y="1"/>
                  </a:moveTo>
                  <a:cubicBezTo>
                    <a:pt x="59" y="1"/>
                    <a:pt x="17" y="26"/>
                    <a:pt x="34" y="76"/>
                  </a:cubicBezTo>
                  <a:lnTo>
                    <a:pt x="34" y="20324"/>
                  </a:lnTo>
                  <a:cubicBezTo>
                    <a:pt x="0" y="20390"/>
                    <a:pt x="67" y="20424"/>
                    <a:pt x="100" y="20424"/>
                  </a:cubicBezTo>
                  <a:cubicBezTo>
                    <a:pt x="134" y="20424"/>
                    <a:pt x="200" y="20390"/>
                    <a:pt x="200" y="20324"/>
                  </a:cubicBezTo>
                  <a:lnTo>
                    <a:pt x="200" y="76"/>
                  </a:lnTo>
                  <a:cubicBezTo>
                    <a:pt x="200" y="26"/>
                    <a:pt x="150" y="1"/>
                    <a:pt x="1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>
              <a:off x="2331825" y="3565075"/>
              <a:ext cx="73425" cy="94575"/>
            </a:xfrm>
            <a:custGeom>
              <a:avLst/>
              <a:gdLst/>
              <a:ahLst/>
              <a:cxnLst/>
              <a:rect l="l" t="t" r="r" b="b"/>
              <a:pathLst>
                <a:path w="2937" h="3783" extrusionOk="0">
                  <a:moveTo>
                    <a:pt x="2144" y="0"/>
                  </a:moveTo>
                  <a:cubicBezTo>
                    <a:pt x="1944" y="0"/>
                    <a:pt x="1715" y="70"/>
                    <a:pt x="1469" y="217"/>
                  </a:cubicBezTo>
                  <a:cubicBezTo>
                    <a:pt x="601" y="751"/>
                    <a:pt x="34" y="1718"/>
                    <a:pt x="1" y="2753"/>
                  </a:cubicBezTo>
                  <a:cubicBezTo>
                    <a:pt x="1" y="3395"/>
                    <a:pt x="324" y="3783"/>
                    <a:pt x="811" y="3783"/>
                  </a:cubicBezTo>
                  <a:cubicBezTo>
                    <a:pt x="1007" y="3783"/>
                    <a:pt x="1230" y="3720"/>
                    <a:pt x="1469" y="3587"/>
                  </a:cubicBezTo>
                  <a:cubicBezTo>
                    <a:pt x="2336" y="3019"/>
                    <a:pt x="2870" y="2085"/>
                    <a:pt x="2936" y="1051"/>
                  </a:cubicBezTo>
                  <a:cubicBezTo>
                    <a:pt x="2936" y="393"/>
                    <a:pt x="2622" y="0"/>
                    <a:pt x="2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>
              <a:off x="2441075" y="3161475"/>
              <a:ext cx="689700" cy="418575"/>
            </a:xfrm>
            <a:custGeom>
              <a:avLst/>
              <a:gdLst/>
              <a:ahLst/>
              <a:cxnLst/>
              <a:rect l="l" t="t" r="r" b="b"/>
              <a:pathLst>
                <a:path w="27588" h="16743" extrusionOk="0">
                  <a:moveTo>
                    <a:pt x="27232" y="1"/>
                  </a:moveTo>
                  <a:cubicBezTo>
                    <a:pt x="27104" y="1"/>
                    <a:pt x="26950" y="49"/>
                    <a:pt x="26787" y="150"/>
                  </a:cubicBezTo>
                  <a:lnTo>
                    <a:pt x="801" y="15161"/>
                  </a:lnTo>
                  <a:cubicBezTo>
                    <a:pt x="368" y="15394"/>
                    <a:pt x="67" y="15828"/>
                    <a:pt x="1" y="16328"/>
                  </a:cubicBezTo>
                  <a:cubicBezTo>
                    <a:pt x="1" y="16601"/>
                    <a:pt x="146" y="16742"/>
                    <a:pt x="363" y="16742"/>
                  </a:cubicBezTo>
                  <a:cubicBezTo>
                    <a:pt x="490" y="16742"/>
                    <a:pt x="641" y="16694"/>
                    <a:pt x="801" y="16595"/>
                  </a:cubicBezTo>
                  <a:lnTo>
                    <a:pt x="26787" y="1584"/>
                  </a:lnTo>
                  <a:cubicBezTo>
                    <a:pt x="27220" y="1351"/>
                    <a:pt x="27520" y="884"/>
                    <a:pt x="27587" y="383"/>
                  </a:cubicBezTo>
                  <a:cubicBezTo>
                    <a:pt x="27587" y="134"/>
                    <a:pt x="27444" y="1"/>
                    <a:pt x="272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2331825" y="2854375"/>
              <a:ext cx="1551150" cy="915225"/>
            </a:xfrm>
            <a:custGeom>
              <a:avLst/>
              <a:gdLst/>
              <a:ahLst/>
              <a:cxnLst/>
              <a:rect l="l" t="t" r="r" b="b"/>
              <a:pathLst>
                <a:path w="62046" h="36609" extrusionOk="0">
                  <a:moveTo>
                    <a:pt x="61684" y="1"/>
                  </a:moveTo>
                  <a:cubicBezTo>
                    <a:pt x="61561" y="1"/>
                    <a:pt x="61411" y="42"/>
                    <a:pt x="61245" y="125"/>
                  </a:cubicBezTo>
                  <a:lnTo>
                    <a:pt x="802" y="35050"/>
                  </a:lnTo>
                  <a:cubicBezTo>
                    <a:pt x="368" y="35284"/>
                    <a:pt x="68" y="35717"/>
                    <a:pt x="1" y="36218"/>
                  </a:cubicBezTo>
                  <a:cubicBezTo>
                    <a:pt x="1" y="36475"/>
                    <a:pt x="153" y="36608"/>
                    <a:pt x="377" y="36608"/>
                  </a:cubicBezTo>
                  <a:cubicBezTo>
                    <a:pt x="501" y="36608"/>
                    <a:pt x="647" y="36568"/>
                    <a:pt x="802" y="36484"/>
                  </a:cubicBezTo>
                  <a:lnTo>
                    <a:pt x="61245" y="1593"/>
                  </a:lnTo>
                  <a:cubicBezTo>
                    <a:pt x="61678" y="1326"/>
                    <a:pt x="61979" y="892"/>
                    <a:pt x="62045" y="392"/>
                  </a:cubicBezTo>
                  <a:cubicBezTo>
                    <a:pt x="62045" y="134"/>
                    <a:pt x="61907" y="1"/>
                    <a:pt x="616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>
              <a:off x="2331825" y="2927150"/>
              <a:ext cx="1551150" cy="915575"/>
            </a:xfrm>
            <a:custGeom>
              <a:avLst/>
              <a:gdLst/>
              <a:ahLst/>
              <a:cxnLst/>
              <a:rect l="l" t="t" r="r" b="b"/>
              <a:pathLst>
                <a:path w="62046" h="36623" extrusionOk="0">
                  <a:moveTo>
                    <a:pt x="61705" y="1"/>
                  </a:moveTo>
                  <a:cubicBezTo>
                    <a:pt x="61577" y="1"/>
                    <a:pt x="61421" y="49"/>
                    <a:pt x="61245" y="149"/>
                  </a:cubicBezTo>
                  <a:lnTo>
                    <a:pt x="802" y="35041"/>
                  </a:lnTo>
                  <a:cubicBezTo>
                    <a:pt x="368" y="35275"/>
                    <a:pt x="68" y="35708"/>
                    <a:pt x="1" y="36209"/>
                  </a:cubicBezTo>
                  <a:cubicBezTo>
                    <a:pt x="1" y="36482"/>
                    <a:pt x="147" y="36623"/>
                    <a:pt x="363" y="36623"/>
                  </a:cubicBezTo>
                  <a:cubicBezTo>
                    <a:pt x="490" y="36623"/>
                    <a:pt x="641" y="36574"/>
                    <a:pt x="802" y="36475"/>
                  </a:cubicBezTo>
                  <a:lnTo>
                    <a:pt x="61245" y="1584"/>
                  </a:lnTo>
                  <a:cubicBezTo>
                    <a:pt x="61678" y="1317"/>
                    <a:pt x="61979" y="883"/>
                    <a:pt x="62045" y="383"/>
                  </a:cubicBezTo>
                  <a:cubicBezTo>
                    <a:pt x="62045" y="133"/>
                    <a:pt x="61916" y="1"/>
                    <a:pt x="61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2331825" y="2999700"/>
              <a:ext cx="1551150" cy="915575"/>
            </a:xfrm>
            <a:custGeom>
              <a:avLst/>
              <a:gdLst/>
              <a:ahLst/>
              <a:cxnLst/>
              <a:rect l="l" t="t" r="r" b="b"/>
              <a:pathLst>
                <a:path w="62046" h="36623" extrusionOk="0">
                  <a:moveTo>
                    <a:pt x="61705" y="1"/>
                  </a:moveTo>
                  <a:cubicBezTo>
                    <a:pt x="61577" y="1"/>
                    <a:pt x="61421" y="49"/>
                    <a:pt x="61245" y="150"/>
                  </a:cubicBezTo>
                  <a:lnTo>
                    <a:pt x="802" y="35041"/>
                  </a:lnTo>
                  <a:cubicBezTo>
                    <a:pt x="368" y="35275"/>
                    <a:pt x="68" y="35708"/>
                    <a:pt x="1" y="36209"/>
                  </a:cubicBezTo>
                  <a:cubicBezTo>
                    <a:pt x="1" y="36482"/>
                    <a:pt x="147" y="36623"/>
                    <a:pt x="363" y="36623"/>
                  </a:cubicBezTo>
                  <a:cubicBezTo>
                    <a:pt x="490" y="36623"/>
                    <a:pt x="641" y="36574"/>
                    <a:pt x="802" y="36476"/>
                  </a:cubicBezTo>
                  <a:lnTo>
                    <a:pt x="61245" y="1584"/>
                  </a:lnTo>
                  <a:cubicBezTo>
                    <a:pt x="61678" y="1350"/>
                    <a:pt x="61979" y="883"/>
                    <a:pt x="62045" y="383"/>
                  </a:cubicBezTo>
                  <a:cubicBezTo>
                    <a:pt x="62045" y="133"/>
                    <a:pt x="61916" y="1"/>
                    <a:pt x="61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>
              <a:off x="2419400" y="3877050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0" y="49"/>
                    <a:pt x="4070" y="147"/>
                  </a:cubicBezTo>
                  <a:lnTo>
                    <a:pt x="801" y="2015"/>
                  </a:lnTo>
                  <a:cubicBezTo>
                    <a:pt x="367" y="2282"/>
                    <a:pt x="67" y="2716"/>
                    <a:pt x="0" y="3216"/>
                  </a:cubicBezTo>
                  <a:cubicBezTo>
                    <a:pt x="0" y="3489"/>
                    <a:pt x="146" y="3630"/>
                    <a:pt x="362" y="3630"/>
                  </a:cubicBezTo>
                  <a:cubicBezTo>
                    <a:pt x="489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5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2672075" y="3730025"/>
              <a:ext cx="120950" cy="90175"/>
            </a:xfrm>
            <a:custGeom>
              <a:avLst/>
              <a:gdLst/>
              <a:ahLst/>
              <a:cxnLst/>
              <a:rect l="l" t="t" r="r" b="b"/>
              <a:pathLst>
                <a:path w="4838" h="3607" extrusionOk="0">
                  <a:moveTo>
                    <a:pt x="4485" y="0"/>
                  </a:moveTo>
                  <a:cubicBezTo>
                    <a:pt x="4367" y="0"/>
                    <a:pt x="4225" y="41"/>
                    <a:pt x="4070" y="124"/>
                  </a:cubicBezTo>
                  <a:lnTo>
                    <a:pt x="801" y="2025"/>
                  </a:lnTo>
                  <a:cubicBezTo>
                    <a:pt x="368" y="2259"/>
                    <a:pt x="67" y="2693"/>
                    <a:pt x="1" y="3193"/>
                  </a:cubicBezTo>
                  <a:cubicBezTo>
                    <a:pt x="1" y="3466"/>
                    <a:pt x="133" y="3607"/>
                    <a:pt x="348" y="3607"/>
                  </a:cubicBezTo>
                  <a:cubicBezTo>
                    <a:pt x="474" y="3607"/>
                    <a:pt x="629" y="3558"/>
                    <a:pt x="801" y="3460"/>
                  </a:cubicBezTo>
                  <a:lnTo>
                    <a:pt x="4070" y="1592"/>
                  </a:lnTo>
                  <a:cubicBezTo>
                    <a:pt x="4504" y="1325"/>
                    <a:pt x="4804" y="891"/>
                    <a:pt x="4837" y="391"/>
                  </a:cubicBezTo>
                  <a:cubicBezTo>
                    <a:pt x="4837" y="133"/>
                    <a:pt x="4699" y="0"/>
                    <a:pt x="44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>
              <a:off x="2331825" y="3943925"/>
              <a:ext cx="62575" cy="84225"/>
            </a:xfrm>
            <a:custGeom>
              <a:avLst/>
              <a:gdLst/>
              <a:ahLst/>
              <a:cxnLst/>
              <a:rect l="l" t="t" r="r" b="b"/>
              <a:pathLst>
                <a:path w="2503" h="3369" extrusionOk="0">
                  <a:moveTo>
                    <a:pt x="2358" y="1"/>
                  </a:moveTo>
                  <a:cubicBezTo>
                    <a:pt x="2323" y="1"/>
                    <a:pt x="2282" y="13"/>
                    <a:pt x="2236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300"/>
                    <a:pt x="56" y="3369"/>
                    <a:pt x="152" y="3369"/>
                  </a:cubicBezTo>
                  <a:cubicBezTo>
                    <a:pt x="186" y="3369"/>
                    <a:pt x="225" y="3360"/>
                    <a:pt x="268" y="3343"/>
                  </a:cubicBezTo>
                  <a:lnTo>
                    <a:pt x="2236" y="2176"/>
                  </a:lnTo>
                  <a:cubicBezTo>
                    <a:pt x="2403" y="2076"/>
                    <a:pt x="2503" y="1909"/>
                    <a:pt x="2503" y="1742"/>
                  </a:cubicBezTo>
                  <a:lnTo>
                    <a:pt x="2503" y="208"/>
                  </a:lnTo>
                  <a:cubicBezTo>
                    <a:pt x="2503" y="87"/>
                    <a:pt x="2450" y="1"/>
                    <a:pt x="235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2355175" y="4006650"/>
              <a:ext cx="15875" cy="23375"/>
            </a:xfrm>
            <a:custGeom>
              <a:avLst/>
              <a:gdLst/>
              <a:ahLst/>
              <a:cxnLst/>
              <a:rect l="l" t="t" r="r" b="b"/>
              <a:pathLst>
                <a:path w="635" h="935" extrusionOk="0">
                  <a:moveTo>
                    <a:pt x="635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>
              <a:off x="2591200" y="3809500"/>
              <a:ext cx="56725" cy="79575"/>
            </a:xfrm>
            <a:custGeom>
              <a:avLst/>
              <a:gdLst/>
              <a:ahLst/>
              <a:cxnLst/>
              <a:rect l="l" t="t" r="r" b="b"/>
              <a:pathLst>
                <a:path w="2269" h="3183" extrusionOk="0">
                  <a:moveTo>
                    <a:pt x="2242" y="1"/>
                  </a:moveTo>
                  <a:cubicBezTo>
                    <a:pt x="2233" y="1"/>
                    <a:pt x="2219" y="5"/>
                    <a:pt x="2202" y="14"/>
                  </a:cubicBezTo>
                  <a:lnTo>
                    <a:pt x="734" y="481"/>
                  </a:lnTo>
                  <a:cubicBezTo>
                    <a:pt x="634" y="514"/>
                    <a:pt x="567" y="648"/>
                    <a:pt x="600" y="681"/>
                  </a:cubicBezTo>
                  <a:lnTo>
                    <a:pt x="867" y="915"/>
                  </a:lnTo>
                  <a:cubicBezTo>
                    <a:pt x="0" y="2249"/>
                    <a:pt x="300" y="2883"/>
                    <a:pt x="1067" y="3183"/>
                  </a:cubicBezTo>
                  <a:cubicBezTo>
                    <a:pt x="801" y="2883"/>
                    <a:pt x="901" y="2049"/>
                    <a:pt x="1368" y="1382"/>
                  </a:cubicBezTo>
                  <a:lnTo>
                    <a:pt x="1635" y="1615"/>
                  </a:lnTo>
                  <a:cubicBezTo>
                    <a:pt x="1640" y="1621"/>
                    <a:pt x="1649" y="1624"/>
                    <a:pt x="1661" y="1624"/>
                  </a:cubicBezTo>
                  <a:cubicBezTo>
                    <a:pt x="1712" y="1624"/>
                    <a:pt x="1807" y="1564"/>
                    <a:pt x="1835" y="1482"/>
                  </a:cubicBezTo>
                  <a:lnTo>
                    <a:pt x="2268" y="81"/>
                  </a:lnTo>
                  <a:cubicBezTo>
                    <a:pt x="2268" y="32"/>
                    <a:pt x="2268" y="1"/>
                    <a:pt x="224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3995525" y="2390675"/>
              <a:ext cx="434500" cy="674300"/>
            </a:xfrm>
            <a:custGeom>
              <a:avLst/>
              <a:gdLst/>
              <a:ahLst/>
              <a:cxnLst/>
              <a:rect l="l" t="t" r="r" b="b"/>
              <a:pathLst>
                <a:path w="17380" h="26972" extrusionOk="0">
                  <a:moveTo>
                    <a:pt x="17153" y="1"/>
                  </a:moveTo>
                  <a:cubicBezTo>
                    <a:pt x="17099" y="1"/>
                    <a:pt x="17039" y="20"/>
                    <a:pt x="16979" y="60"/>
                  </a:cubicBezTo>
                  <a:lnTo>
                    <a:pt x="434" y="9600"/>
                  </a:lnTo>
                  <a:cubicBezTo>
                    <a:pt x="167" y="9767"/>
                    <a:pt x="34" y="10033"/>
                    <a:pt x="0" y="10334"/>
                  </a:cubicBezTo>
                  <a:lnTo>
                    <a:pt x="0" y="26679"/>
                  </a:lnTo>
                  <a:cubicBezTo>
                    <a:pt x="0" y="26866"/>
                    <a:pt x="99" y="26971"/>
                    <a:pt x="238" y="26971"/>
                  </a:cubicBezTo>
                  <a:cubicBezTo>
                    <a:pt x="298" y="26971"/>
                    <a:pt x="364" y="26952"/>
                    <a:pt x="434" y="26912"/>
                  </a:cubicBezTo>
                  <a:lnTo>
                    <a:pt x="16979" y="17372"/>
                  </a:lnTo>
                  <a:cubicBezTo>
                    <a:pt x="17213" y="17205"/>
                    <a:pt x="17346" y="16938"/>
                    <a:pt x="17380" y="16638"/>
                  </a:cubicBezTo>
                  <a:lnTo>
                    <a:pt x="17380" y="293"/>
                  </a:lnTo>
                  <a:cubicBezTo>
                    <a:pt x="17380" y="106"/>
                    <a:pt x="17281" y="1"/>
                    <a:pt x="171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>
              <a:off x="3995525" y="2390675"/>
              <a:ext cx="434500" cy="674300"/>
            </a:xfrm>
            <a:custGeom>
              <a:avLst/>
              <a:gdLst/>
              <a:ahLst/>
              <a:cxnLst/>
              <a:rect l="l" t="t" r="r" b="b"/>
              <a:pathLst>
                <a:path w="17380" h="26972" extrusionOk="0">
                  <a:moveTo>
                    <a:pt x="17153" y="1"/>
                  </a:moveTo>
                  <a:cubicBezTo>
                    <a:pt x="17099" y="1"/>
                    <a:pt x="17039" y="20"/>
                    <a:pt x="16979" y="60"/>
                  </a:cubicBezTo>
                  <a:lnTo>
                    <a:pt x="434" y="9600"/>
                  </a:lnTo>
                  <a:cubicBezTo>
                    <a:pt x="167" y="9767"/>
                    <a:pt x="34" y="10033"/>
                    <a:pt x="0" y="10334"/>
                  </a:cubicBezTo>
                  <a:lnTo>
                    <a:pt x="0" y="26679"/>
                  </a:lnTo>
                  <a:cubicBezTo>
                    <a:pt x="0" y="26866"/>
                    <a:pt x="99" y="26971"/>
                    <a:pt x="238" y="26971"/>
                  </a:cubicBezTo>
                  <a:cubicBezTo>
                    <a:pt x="298" y="26971"/>
                    <a:pt x="364" y="26952"/>
                    <a:pt x="434" y="26912"/>
                  </a:cubicBezTo>
                  <a:lnTo>
                    <a:pt x="16979" y="17372"/>
                  </a:lnTo>
                  <a:cubicBezTo>
                    <a:pt x="17213" y="17205"/>
                    <a:pt x="17346" y="16938"/>
                    <a:pt x="17380" y="16638"/>
                  </a:cubicBezTo>
                  <a:lnTo>
                    <a:pt x="17380" y="293"/>
                  </a:lnTo>
                  <a:cubicBezTo>
                    <a:pt x="17380" y="106"/>
                    <a:pt x="17281" y="1"/>
                    <a:pt x="17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3995525" y="2623975"/>
              <a:ext cx="434500" cy="441000"/>
            </a:xfrm>
            <a:custGeom>
              <a:avLst/>
              <a:gdLst/>
              <a:ahLst/>
              <a:cxnLst/>
              <a:rect l="l" t="t" r="r" b="b"/>
              <a:pathLst>
                <a:path w="17380" h="17640" extrusionOk="0">
                  <a:moveTo>
                    <a:pt x="12776" y="1"/>
                  </a:moveTo>
                  <a:lnTo>
                    <a:pt x="10008" y="4871"/>
                  </a:lnTo>
                  <a:lnTo>
                    <a:pt x="11942" y="7373"/>
                  </a:lnTo>
                  <a:lnTo>
                    <a:pt x="5538" y="1869"/>
                  </a:lnTo>
                  <a:lnTo>
                    <a:pt x="0" y="13844"/>
                  </a:lnTo>
                  <a:lnTo>
                    <a:pt x="0" y="17347"/>
                  </a:lnTo>
                  <a:cubicBezTo>
                    <a:pt x="0" y="17534"/>
                    <a:pt x="99" y="17639"/>
                    <a:pt x="238" y="17639"/>
                  </a:cubicBezTo>
                  <a:cubicBezTo>
                    <a:pt x="298" y="17639"/>
                    <a:pt x="364" y="17620"/>
                    <a:pt x="434" y="17580"/>
                  </a:cubicBezTo>
                  <a:lnTo>
                    <a:pt x="16946" y="8040"/>
                  </a:lnTo>
                  <a:cubicBezTo>
                    <a:pt x="17213" y="7873"/>
                    <a:pt x="17346" y="7606"/>
                    <a:pt x="17380" y="7306"/>
                  </a:cubicBezTo>
                  <a:lnTo>
                    <a:pt x="17380" y="4237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4299900" y="2493800"/>
              <a:ext cx="62575" cy="80275"/>
            </a:xfrm>
            <a:custGeom>
              <a:avLst/>
              <a:gdLst/>
              <a:ahLst/>
              <a:cxnLst/>
              <a:rect l="l" t="t" r="r" b="b"/>
              <a:pathLst>
                <a:path w="2503" h="3211" extrusionOk="0">
                  <a:moveTo>
                    <a:pt x="1812" y="1"/>
                  </a:moveTo>
                  <a:cubicBezTo>
                    <a:pt x="1647" y="1"/>
                    <a:pt x="1462" y="55"/>
                    <a:pt x="1268" y="171"/>
                  </a:cubicBezTo>
                  <a:cubicBezTo>
                    <a:pt x="535" y="638"/>
                    <a:pt x="68" y="1439"/>
                    <a:pt x="1" y="2339"/>
                  </a:cubicBezTo>
                  <a:cubicBezTo>
                    <a:pt x="1" y="2884"/>
                    <a:pt x="287" y="3210"/>
                    <a:pt x="703" y="3210"/>
                  </a:cubicBezTo>
                  <a:cubicBezTo>
                    <a:pt x="873" y="3210"/>
                    <a:pt x="1065" y="3156"/>
                    <a:pt x="1268" y="3040"/>
                  </a:cubicBezTo>
                  <a:cubicBezTo>
                    <a:pt x="2002" y="2573"/>
                    <a:pt x="2469" y="1772"/>
                    <a:pt x="2503" y="872"/>
                  </a:cubicBezTo>
                  <a:cubicBezTo>
                    <a:pt x="2503" y="327"/>
                    <a:pt x="2217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2002425" y="1712450"/>
              <a:ext cx="2507650" cy="1905650"/>
            </a:xfrm>
            <a:custGeom>
              <a:avLst/>
              <a:gdLst/>
              <a:ahLst/>
              <a:cxnLst/>
              <a:rect l="l" t="t" r="r" b="b"/>
              <a:pathLst>
                <a:path w="100306" h="76226" extrusionOk="0">
                  <a:moveTo>
                    <a:pt x="99557" y="1"/>
                  </a:moveTo>
                  <a:cubicBezTo>
                    <a:pt x="99380" y="1"/>
                    <a:pt x="99181" y="55"/>
                    <a:pt x="98972" y="169"/>
                  </a:cubicBezTo>
                  <a:lnTo>
                    <a:pt x="1369" y="56543"/>
                  </a:lnTo>
                  <a:cubicBezTo>
                    <a:pt x="568" y="57043"/>
                    <a:pt x="68" y="57911"/>
                    <a:pt x="1" y="58845"/>
                  </a:cubicBezTo>
                  <a:lnTo>
                    <a:pt x="1" y="75290"/>
                  </a:lnTo>
                  <a:cubicBezTo>
                    <a:pt x="1" y="75885"/>
                    <a:pt x="307" y="76226"/>
                    <a:pt x="762" y="76226"/>
                  </a:cubicBezTo>
                  <a:cubicBezTo>
                    <a:pt x="944" y="76226"/>
                    <a:pt x="1149" y="76171"/>
                    <a:pt x="1369" y="76057"/>
                  </a:cubicBezTo>
                  <a:lnTo>
                    <a:pt x="98972" y="19717"/>
                  </a:lnTo>
                  <a:cubicBezTo>
                    <a:pt x="99739" y="19183"/>
                    <a:pt x="100239" y="18316"/>
                    <a:pt x="100306" y="17382"/>
                  </a:cubicBezTo>
                  <a:lnTo>
                    <a:pt x="100306" y="937"/>
                  </a:lnTo>
                  <a:cubicBezTo>
                    <a:pt x="100306" y="341"/>
                    <a:pt x="99999" y="1"/>
                    <a:pt x="995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2250950" y="3034275"/>
              <a:ext cx="5025" cy="428675"/>
            </a:xfrm>
            <a:custGeom>
              <a:avLst/>
              <a:gdLst/>
              <a:ahLst/>
              <a:cxnLst/>
              <a:rect l="l" t="t" r="r" b="b"/>
              <a:pathLst>
                <a:path w="201" h="17147" extrusionOk="0">
                  <a:moveTo>
                    <a:pt x="100" y="1"/>
                  </a:moveTo>
                  <a:cubicBezTo>
                    <a:pt x="67" y="1"/>
                    <a:pt x="0" y="34"/>
                    <a:pt x="0" y="101"/>
                  </a:cubicBezTo>
                  <a:lnTo>
                    <a:pt x="0" y="17080"/>
                  </a:lnTo>
                  <a:cubicBezTo>
                    <a:pt x="0" y="17113"/>
                    <a:pt x="67" y="17146"/>
                    <a:pt x="100" y="17146"/>
                  </a:cubicBezTo>
                  <a:cubicBezTo>
                    <a:pt x="134" y="17146"/>
                    <a:pt x="167" y="17113"/>
                    <a:pt x="200" y="17080"/>
                  </a:cubicBezTo>
                  <a:lnTo>
                    <a:pt x="200" y="101"/>
                  </a:lnTo>
                  <a:cubicBezTo>
                    <a:pt x="200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2331825" y="2995875"/>
              <a:ext cx="73425" cy="94350"/>
            </a:xfrm>
            <a:custGeom>
              <a:avLst/>
              <a:gdLst/>
              <a:ahLst/>
              <a:cxnLst/>
              <a:rect l="l" t="t" r="r" b="b"/>
              <a:pathLst>
                <a:path w="2937" h="3774" extrusionOk="0">
                  <a:moveTo>
                    <a:pt x="2126" y="0"/>
                  </a:moveTo>
                  <a:cubicBezTo>
                    <a:pt x="1928" y="0"/>
                    <a:pt x="1704" y="65"/>
                    <a:pt x="1469" y="202"/>
                  </a:cubicBezTo>
                  <a:cubicBezTo>
                    <a:pt x="601" y="736"/>
                    <a:pt x="68" y="1704"/>
                    <a:pt x="1" y="2738"/>
                  </a:cubicBezTo>
                  <a:cubicBezTo>
                    <a:pt x="1" y="3397"/>
                    <a:pt x="317" y="3774"/>
                    <a:pt x="796" y="3774"/>
                  </a:cubicBezTo>
                  <a:cubicBezTo>
                    <a:pt x="996" y="3774"/>
                    <a:pt x="1224" y="3709"/>
                    <a:pt x="1469" y="3572"/>
                  </a:cubicBezTo>
                  <a:cubicBezTo>
                    <a:pt x="2336" y="3004"/>
                    <a:pt x="2870" y="2070"/>
                    <a:pt x="2936" y="1036"/>
                  </a:cubicBezTo>
                  <a:cubicBezTo>
                    <a:pt x="2936" y="377"/>
                    <a:pt x="2604" y="0"/>
                    <a:pt x="21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2441075" y="2432050"/>
              <a:ext cx="966550" cy="578450"/>
            </a:xfrm>
            <a:custGeom>
              <a:avLst/>
              <a:gdLst/>
              <a:ahLst/>
              <a:cxnLst/>
              <a:rect l="l" t="t" r="r" b="b"/>
              <a:pathLst>
                <a:path w="38662" h="23138" extrusionOk="0">
                  <a:moveTo>
                    <a:pt x="38283" y="0"/>
                  </a:moveTo>
                  <a:cubicBezTo>
                    <a:pt x="38160" y="0"/>
                    <a:pt x="38015" y="45"/>
                    <a:pt x="37861" y="139"/>
                  </a:cubicBezTo>
                  <a:lnTo>
                    <a:pt x="835" y="21555"/>
                  </a:lnTo>
                  <a:cubicBezTo>
                    <a:pt x="368" y="21788"/>
                    <a:pt x="67" y="22222"/>
                    <a:pt x="1" y="22755"/>
                  </a:cubicBezTo>
                  <a:cubicBezTo>
                    <a:pt x="1" y="23005"/>
                    <a:pt x="143" y="23138"/>
                    <a:pt x="356" y="23138"/>
                  </a:cubicBezTo>
                  <a:cubicBezTo>
                    <a:pt x="484" y="23138"/>
                    <a:pt x="638" y="23089"/>
                    <a:pt x="801" y="22989"/>
                  </a:cubicBezTo>
                  <a:lnTo>
                    <a:pt x="37861" y="1574"/>
                  </a:lnTo>
                  <a:cubicBezTo>
                    <a:pt x="38295" y="1340"/>
                    <a:pt x="38595" y="873"/>
                    <a:pt x="38662" y="406"/>
                  </a:cubicBezTo>
                  <a:cubicBezTo>
                    <a:pt x="38662" y="148"/>
                    <a:pt x="38509" y="0"/>
                    <a:pt x="382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2331825" y="1985650"/>
              <a:ext cx="2070675" cy="1214375"/>
            </a:xfrm>
            <a:custGeom>
              <a:avLst/>
              <a:gdLst/>
              <a:ahLst/>
              <a:cxnLst/>
              <a:rect l="l" t="t" r="r" b="b"/>
              <a:pathLst>
                <a:path w="82827" h="48575" extrusionOk="0">
                  <a:moveTo>
                    <a:pt x="82472" y="0"/>
                  </a:moveTo>
                  <a:cubicBezTo>
                    <a:pt x="82343" y="0"/>
                    <a:pt x="82189" y="49"/>
                    <a:pt x="82026" y="149"/>
                  </a:cubicBezTo>
                  <a:lnTo>
                    <a:pt x="802" y="46983"/>
                  </a:lnTo>
                  <a:cubicBezTo>
                    <a:pt x="368" y="47250"/>
                    <a:pt x="68" y="47683"/>
                    <a:pt x="1" y="48184"/>
                  </a:cubicBezTo>
                  <a:cubicBezTo>
                    <a:pt x="1" y="48441"/>
                    <a:pt x="153" y="48574"/>
                    <a:pt x="377" y="48574"/>
                  </a:cubicBezTo>
                  <a:cubicBezTo>
                    <a:pt x="501" y="48574"/>
                    <a:pt x="647" y="48534"/>
                    <a:pt x="802" y="48450"/>
                  </a:cubicBezTo>
                  <a:lnTo>
                    <a:pt x="82026" y="1584"/>
                  </a:lnTo>
                  <a:cubicBezTo>
                    <a:pt x="82460" y="1350"/>
                    <a:pt x="82760" y="883"/>
                    <a:pt x="82827" y="383"/>
                  </a:cubicBezTo>
                  <a:cubicBezTo>
                    <a:pt x="82827" y="133"/>
                    <a:pt x="82684" y="0"/>
                    <a:pt x="82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2331825" y="2058250"/>
              <a:ext cx="2070675" cy="1214900"/>
            </a:xfrm>
            <a:custGeom>
              <a:avLst/>
              <a:gdLst/>
              <a:ahLst/>
              <a:cxnLst/>
              <a:rect l="l" t="t" r="r" b="b"/>
              <a:pathLst>
                <a:path w="82827" h="48596" extrusionOk="0">
                  <a:moveTo>
                    <a:pt x="82465" y="0"/>
                  </a:moveTo>
                  <a:cubicBezTo>
                    <a:pt x="82338" y="0"/>
                    <a:pt x="82187" y="49"/>
                    <a:pt x="82026" y="147"/>
                  </a:cubicBezTo>
                  <a:lnTo>
                    <a:pt x="802" y="46981"/>
                  </a:lnTo>
                  <a:cubicBezTo>
                    <a:pt x="368" y="47248"/>
                    <a:pt x="68" y="47681"/>
                    <a:pt x="1" y="48182"/>
                  </a:cubicBezTo>
                  <a:cubicBezTo>
                    <a:pt x="1" y="48455"/>
                    <a:pt x="147" y="48596"/>
                    <a:pt x="363" y="48596"/>
                  </a:cubicBezTo>
                  <a:cubicBezTo>
                    <a:pt x="490" y="48596"/>
                    <a:pt x="641" y="48547"/>
                    <a:pt x="802" y="48448"/>
                  </a:cubicBezTo>
                  <a:lnTo>
                    <a:pt x="82026" y="1582"/>
                  </a:lnTo>
                  <a:cubicBezTo>
                    <a:pt x="82460" y="1348"/>
                    <a:pt x="82760" y="914"/>
                    <a:pt x="82827" y="414"/>
                  </a:cubicBezTo>
                  <a:cubicBezTo>
                    <a:pt x="82827" y="141"/>
                    <a:pt x="82681" y="0"/>
                    <a:pt x="824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2419400" y="3223250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0" y="49"/>
                    <a:pt x="4070" y="147"/>
                  </a:cubicBezTo>
                  <a:lnTo>
                    <a:pt x="801" y="2015"/>
                  </a:lnTo>
                  <a:cubicBezTo>
                    <a:pt x="367" y="2282"/>
                    <a:pt x="67" y="2716"/>
                    <a:pt x="0" y="3216"/>
                  </a:cubicBezTo>
                  <a:cubicBezTo>
                    <a:pt x="0" y="3489"/>
                    <a:pt x="146" y="3630"/>
                    <a:pt x="362" y="3630"/>
                  </a:cubicBezTo>
                  <a:cubicBezTo>
                    <a:pt x="489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4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2672075" y="3076475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1" y="49"/>
                    <a:pt x="4070" y="147"/>
                  </a:cubicBezTo>
                  <a:lnTo>
                    <a:pt x="801" y="2015"/>
                  </a:lnTo>
                  <a:cubicBezTo>
                    <a:pt x="368" y="2282"/>
                    <a:pt x="67" y="2716"/>
                    <a:pt x="1" y="3216"/>
                  </a:cubicBezTo>
                  <a:cubicBezTo>
                    <a:pt x="1" y="3490"/>
                    <a:pt x="146" y="3630"/>
                    <a:pt x="363" y="3630"/>
                  </a:cubicBezTo>
                  <a:cubicBezTo>
                    <a:pt x="490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5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2331825" y="3290125"/>
              <a:ext cx="63425" cy="84600"/>
            </a:xfrm>
            <a:custGeom>
              <a:avLst/>
              <a:gdLst/>
              <a:ahLst/>
              <a:cxnLst/>
              <a:rect l="l" t="t" r="r" b="b"/>
              <a:pathLst>
                <a:path w="2537" h="3384" extrusionOk="0">
                  <a:moveTo>
                    <a:pt x="2377" y="1"/>
                  </a:moveTo>
                  <a:cubicBezTo>
                    <a:pt x="2343" y="1"/>
                    <a:pt x="2306" y="13"/>
                    <a:pt x="2269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297"/>
                    <a:pt x="71" y="3383"/>
                    <a:pt x="160" y="3383"/>
                  </a:cubicBezTo>
                  <a:cubicBezTo>
                    <a:pt x="194" y="3383"/>
                    <a:pt x="231" y="3371"/>
                    <a:pt x="268" y="3343"/>
                  </a:cubicBezTo>
                  <a:lnTo>
                    <a:pt x="2269" y="2176"/>
                  </a:lnTo>
                  <a:cubicBezTo>
                    <a:pt x="2403" y="2076"/>
                    <a:pt x="2503" y="1909"/>
                    <a:pt x="2536" y="1742"/>
                  </a:cubicBezTo>
                  <a:lnTo>
                    <a:pt x="2536" y="208"/>
                  </a:lnTo>
                  <a:cubicBezTo>
                    <a:pt x="2536" y="87"/>
                    <a:pt x="2466" y="1"/>
                    <a:pt x="23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2355175" y="3352850"/>
              <a:ext cx="16725" cy="23375"/>
            </a:xfrm>
            <a:custGeom>
              <a:avLst/>
              <a:gdLst/>
              <a:ahLst/>
              <a:cxnLst/>
              <a:rect l="l" t="t" r="r" b="b"/>
              <a:pathLst>
                <a:path w="669" h="935" extrusionOk="0">
                  <a:moveTo>
                    <a:pt x="668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2591200" y="3155700"/>
              <a:ext cx="57550" cy="79575"/>
            </a:xfrm>
            <a:custGeom>
              <a:avLst/>
              <a:gdLst/>
              <a:ahLst/>
              <a:cxnLst/>
              <a:rect l="l" t="t" r="r" b="b"/>
              <a:pathLst>
                <a:path w="2302" h="3183" extrusionOk="0">
                  <a:moveTo>
                    <a:pt x="2248" y="1"/>
                  </a:moveTo>
                  <a:cubicBezTo>
                    <a:pt x="2235" y="1"/>
                    <a:pt x="2219" y="5"/>
                    <a:pt x="2202" y="14"/>
                  </a:cubicBezTo>
                  <a:lnTo>
                    <a:pt x="734" y="481"/>
                  </a:lnTo>
                  <a:cubicBezTo>
                    <a:pt x="634" y="514"/>
                    <a:pt x="567" y="648"/>
                    <a:pt x="600" y="681"/>
                  </a:cubicBezTo>
                  <a:lnTo>
                    <a:pt x="867" y="915"/>
                  </a:lnTo>
                  <a:cubicBezTo>
                    <a:pt x="0" y="2249"/>
                    <a:pt x="300" y="2883"/>
                    <a:pt x="1067" y="3183"/>
                  </a:cubicBezTo>
                  <a:cubicBezTo>
                    <a:pt x="834" y="2883"/>
                    <a:pt x="901" y="2049"/>
                    <a:pt x="1368" y="1382"/>
                  </a:cubicBezTo>
                  <a:lnTo>
                    <a:pt x="1635" y="1615"/>
                  </a:lnTo>
                  <a:cubicBezTo>
                    <a:pt x="1646" y="1621"/>
                    <a:pt x="1660" y="1624"/>
                    <a:pt x="1675" y="1624"/>
                  </a:cubicBezTo>
                  <a:cubicBezTo>
                    <a:pt x="1744" y="1624"/>
                    <a:pt x="1835" y="1564"/>
                    <a:pt x="1835" y="1482"/>
                  </a:cubicBezTo>
                  <a:lnTo>
                    <a:pt x="2302" y="81"/>
                  </a:lnTo>
                  <a:cubicBezTo>
                    <a:pt x="2302" y="32"/>
                    <a:pt x="2284" y="1"/>
                    <a:pt x="22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2" name="Google Shape;4542;p54"/>
          <p:cNvGrpSpPr/>
          <p:nvPr/>
        </p:nvGrpSpPr>
        <p:grpSpPr>
          <a:xfrm>
            <a:off x="4900561" y="1118434"/>
            <a:ext cx="2212556" cy="1825626"/>
            <a:chOff x="1737250" y="758125"/>
            <a:chExt cx="3835250" cy="3304300"/>
          </a:xfrm>
        </p:grpSpPr>
        <p:sp>
          <p:nvSpPr>
            <p:cNvPr id="4543" name="Google Shape;4543;p54"/>
            <p:cNvSpPr/>
            <p:nvPr/>
          </p:nvSpPr>
          <p:spPr>
            <a:xfrm>
              <a:off x="4580100" y="758125"/>
              <a:ext cx="315250" cy="427350"/>
            </a:xfrm>
            <a:custGeom>
              <a:avLst/>
              <a:gdLst/>
              <a:ahLst/>
              <a:cxnLst/>
              <a:rect l="l" t="t" r="r" b="b"/>
              <a:pathLst>
                <a:path w="12610" h="17094" extrusionOk="0">
                  <a:moveTo>
                    <a:pt x="7401" y="5119"/>
                  </a:moveTo>
                  <a:lnTo>
                    <a:pt x="7401" y="5119"/>
                  </a:lnTo>
                  <a:cubicBezTo>
                    <a:pt x="7525" y="5123"/>
                    <a:pt x="7647" y="5154"/>
                    <a:pt x="7740" y="5185"/>
                  </a:cubicBezTo>
                  <a:cubicBezTo>
                    <a:pt x="8207" y="5352"/>
                    <a:pt x="8574" y="5786"/>
                    <a:pt x="8640" y="6286"/>
                  </a:cubicBezTo>
                  <a:cubicBezTo>
                    <a:pt x="8974" y="7754"/>
                    <a:pt x="8173" y="9922"/>
                    <a:pt x="6839" y="11156"/>
                  </a:cubicBezTo>
                  <a:cubicBezTo>
                    <a:pt x="6284" y="11658"/>
                    <a:pt x="5709" y="11909"/>
                    <a:pt x="5212" y="11909"/>
                  </a:cubicBezTo>
                  <a:cubicBezTo>
                    <a:pt x="5081" y="11909"/>
                    <a:pt x="4956" y="11891"/>
                    <a:pt x="4838" y="11857"/>
                  </a:cubicBezTo>
                  <a:cubicBezTo>
                    <a:pt x="4371" y="11690"/>
                    <a:pt x="4004" y="11256"/>
                    <a:pt x="3937" y="10756"/>
                  </a:cubicBezTo>
                  <a:cubicBezTo>
                    <a:pt x="3603" y="9288"/>
                    <a:pt x="4404" y="7087"/>
                    <a:pt x="5772" y="5886"/>
                  </a:cubicBezTo>
                  <a:cubicBezTo>
                    <a:pt x="6204" y="5453"/>
                    <a:pt x="6770" y="5187"/>
                    <a:pt x="7401" y="5119"/>
                  </a:cubicBezTo>
                  <a:close/>
                  <a:moveTo>
                    <a:pt x="7381" y="4707"/>
                  </a:moveTo>
                  <a:cubicBezTo>
                    <a:pt x="6788" y="4707"/>
                    <a:pt x="6126" y="5016"/>
                    <a:pt x="5505" y="5586"/>
                  </a:cubicBezTo>
                  <a:cubicBezTo>
                    <a:pt x="4037" y="6886"/>
                    <a:pt x="3170" y="9255"/>
                    <a:pt x="3570" y="10856"/>
                  </a:cubicBezTo>
                  <a:cubicBezTo>
                    <a:pt x="3670" y="11490"/>
                    <a:pt x="4104" y="12023"/>
                    <a:pt x="4738" y="12257"/>
                  </a:cubicBezTo>
                  <a:cubicBezTo>
                    <a:pt x="4871" y="12290"/>
                    <a:pt x="5038" y="12324"/>
                    <a:pt x="5205" y="12324"/>
                  </a:cubicBezTo>
                  <a:cubicBezTo>
                    <a:pt x="5905" y="12290"/>
                    <a:pt x="6606" y="11957"/>
                    <a:pt x="7106" y="11456"/>
                  </a:cubicBezTo>
                  <a:cubicBezTo>
                    <a:pt x="8574" y="10155"/>
                    <a:pt x="9441" y="7787"/>
                    <a:pt x="9041" y="6186"/>
                  </a:cubicBezTo>
                  <a:cubicBezTo>
                    <a:pt x="8941" y="5552"/>
                    <a:pt x="8507" y="5018"/>
                    <a:pt x="7873" y="4785"/>
                  </a:cubicBezTo>
                  <a:cubicBezTo>
                    <a:pt x="7717" y="4733"/>
                    <a:pt x="7552" y="4707"/>
                    <a:pt x="7381" y="4707"/>
                  </a:cubicBezTo>
                  <a:close/>
                  <a:moveTo>
                    <a:pt x="8874" y="348"/>
                  </a:moveTo>
                  <a:lnTo>
                    <a:pt x="9808" y="482"/>
                  </a:lnTo>
                  <a:cubicBezTo>
                    <a:pt x="9841" y="482"/>
                    <a:pt x="9875" y="515"/>
                    <a:pt x="9875" y="515"/>
                  </a:cubicBezTo>
                  <a:cubicBezTo>
                    <a:pt x="9908" y="549"/>
                    <a:pt x="9908" y="582"/>
                    <a:pt x="9875" y="615"/>
                  </a:cubicBezTo>
                  <a:lnTo>
                    <a:pt x="9374" y="2317"/>
                  </a:lnTo>
                  <a:cubicBezTo>
                    <a:pt x="9307" y="2617"/>
                    <a:pt x="9408" y="2917"/>
                    <a:pt x="9608" y="3117"/>
                  </a:cubicBezTo>
                  <a:cubicBezTo>
                    <a:pt x="9708" y="3184"/>
                    <a:pt x="9774" y="3284"/>
                    <a:pt x="9841" y="3351"/>
                  </a:cubicBezTo>
                  <a:cubicBezTo>
                    <a:pt x="9961" y="3510"/>
                    <a:pt x="10128" y="3586"/>
                    <a:pt x="10293" y="3586"/>
                  </a:cubicBezTo>
                  <a:cubicBezTo>
                    <a:pt x="10404" y="3586"/>
                    <a:pt x="10514" y="3551"/>
                    <a:pt x="10608" y="3484"/>
                  </a:cubicBezTo>
                  <a:lnTo>
                    <a:pt x="11776" y="2583"/>
                  </a:lnTo>
                  <a:lnTo>
                    <a:pt x="11809" y="2583"/>
                  </a:lnTo>
                  <a:cubicBezTo>
                    <a:pt x="11809" y="2617"/>
                    <a:pt x="11809" y="2617"/>
                    <a:pt x="11809" y="2650"/>
                  </a:cubicBezTo>
                  <a:lnTo>
                    <a:pt x="12109" y="3951"/>
                  </a:lnTo>
                  <a:cubicBezTo>
                    <a:pt x="12143" y="4084"/>
                    <a:pt x="12109" y="4251"/>
                    <a:pt x="12009" y="4351"/>
                  </a:cubicBezTo>
                  <a:lnTo>
                    <a:pt x="10875" y="5552"/>
                  </a:lnTo>
                  <a:cubicBezTo>
                    <a:pt x="10708" y="5786"/>
                    <a:pt x="10575" y="6053"/>
                    <a:pt x="10575" y="6319"/>
                  </a:cubicBezTo>
                  <a:cubicBezTo>
                    <a:pt x="10542" y="6586"/>
                    <a:pt x="10508" y="6886"/>
                    <a:pt x="10475" y="7187"/>
                  </a:cubicBezTo>
                  <a:cubicBezTo>
                    <a:pt x="10442" y="7487"/>
                    <a:pt x="10608" y="7787"/>
                    <a:pt x="10875" y="7887"/>
                  </a:cubicBezTo>
                  <a:lnTo>
                    <a:pt x="11609" y="8154"/>
                  </a:lnTo>
                  <a:cubicBezTo>
                    <a:pt x="11642" y="8154"/>
                    <a:pt x="11676" y="8187"/>
                    <a:pt x="11709" y="8221"/>
                  </a:cubicBezTo>
                  <a:cubicBezTo>
                    <a:pt x="11709" y="8254"/>
                    <a:pt x="11709" y="8287"/>
                    <a:pt x="11709" y="8321"/>
                  </a:cubicBezTo>
                  <a:lnTo>
                    <a:pt x="11009" y="10222"/>
                  </a:lnTo>
                  <a:cubicBezTo>
                    <a:pt x="10942" y="10356"/>
                    <a:pt x="10842" y="10422"/>
                    <a:pt x="10708" y="10456"/>
                  </a:cubicBezTo>
                  <a:lnTo>
                    <a:pt x="9841" y="10456"/>
                  </a:lnTo>
                  <a:cubicBezTo>
                    <a:pt x="9541" y="10456"/>
                    <a:pt x="9274" y="10622"/>
                    <a:pt x="9107" y="10856"/>
                  </a:cubicBezTo>
                  <a:cubicBezTo>
                    <a:pt x="8941" y="11156"/>
                    <a:pt x="8740" y="11456"/>
                    <a:pt x="8540" y="11723"/>
                  </a:cubicBezTo>
                  <a:cubicBezTo>
                    <a:pt x="8407" y="11957"/>
                    <a:pt x="8307" y="12224"/>
                    <a:pt x="8340" y="12524"/>
                  </a:cubicBezTo>
                  <a:lnTo>
                    <a:pt x="8507" y="13825"/>
                  </a:lnTo>
                  <a:cubicBezTo>
                    <a:pt x="8507" y="13958"/>
                    <a:pt x="8474" y="14125"/>
                    <a:pt x="8340" y="14225"/>
                  </a:cubicBezTo>
                  <a:lnTo>
                    <a:pt x="7039" y="15426"/>
                  </a:lnTo>
                  <a:lnTo>
                    <a:pt x="7006" y="15426"/>
                  </a:lnTo>
                  <a:cubicBezTo>
                    <a:pt x="6972" y="15426"/>
                    <a:pt x="6972" y="15426"/>
                    <a:pt x="6972" y="15393"/>
                  </a:cubicBezTo>
                  <a:lnTo>
                    <a:pt x="6606" y="14392"/>
                  </a:lnTo>
                  <a:cubicBezTo>
                    <a:pt x="6539" y="14258"/>
                    <a:pt x="6439" y="14158"/>
                    <a:pt x="6305" y="14092"/>
                  </a:cubicBezTo>
                  <a:cubicBezTo>
                    <a:pt x="6250" y="14078"/>
                    <a:pt x="6189" y="14070"/>
                    <a:pt x="6127" y="14070"/>
                  </a:cubicBezTo>
                  <a:cubicBezTo>
                    <a:pt x="6039" y="14070"/>
                    <a:pt x="5950" y="14086"/>
                    <a:pt x="5872" y="14125"/>
                  </a:cubicBezTo>
                  <a:cubicBezTo>
                    <a:pt x="5705" y="14192"/>
                    <a:pt x="5538" y="14258"/>
                    <a:pt x="5371" y="14325"/>
                  </a:cubicBezTo>
                  <a:cubicBezTo>
                    <a:pt x="5104" y="14425"/>
                    <a:pt x="4871" y="14625"/>
                    <a:pt x="4738" y="14859"/>
                  </a:cubicBezTo>
                  <a:lnTo>
                    <a:pt x="4004" y="16527"/>
                  </a:lnTo>
                  <a:cubicBezTo>
                    <a:pt x="3937" y="16627"/>
                    <a:pt x="3837" y="16694"/>
                    <a:pt x="3703" y="16694"/>
                  </a:cubicBezTo>
                  <a:lnTo>
                    <a:pt x="2803" y="16527"/>
                  </a:lnTo>
                  <a:cubicBezTo>
                    <a:pt x="2769" y="16527"/>
                    <a:pt x="2736" y="16527"/>
                    <a:pt x="2703" y="16493"/>
                  </a:cubicBezTo>
                  <a:cubicBezTo>
                    <a:pt x="2703" y="16460"/>
                    <a:pt x="2703" y="16427"/>
                    <a:pt x="2703" y="16393"/>
                  </a:cubicBezTo>
                  <a:lnTo>
                    <a:pt x="3203" y="14692"/>
                  </a:lnTo>
                  <a:cubicBezTo>
                    <a:pt x="3270" y="14425"/>
                    <a:pt x="3203" y="14125"/>
                    <a:pt x="2970" y="13925"/>
                  </a:cubicBezTo>
                  <a:cubicBezTo>
                    <a:pt x="2903" y="13825"/>
                    <a:pt x="2803" y="13758"/>
                    <a:pt x="2736" y="13658"/>
                  </a:cubicBezTo>
                  <a:cubicBezTo>
                    <a:pt x="2636" y="13525"/>
                    <a:pt x="2469" y="13458"/>
                    <a:pt x="2302" y="13458"/>
                  </a:cubicBezTo>
                  <a:cubicBezTo>
                    <a:pt x="2276" y="13449"/>
                    <a:pt x="2246" y="13445"/>
                    <a:pt x="2217" y="13445"/>
                  </a:cubicBezTo>
                  <a:cubicBezTo>
                    <a:pt x="2136" y="13445"/>
                    <a:pt x="2051" y="13476"/>
                    <a:pt x="2002" y="13525"/>
                  </a:cubicBezTo>
                  <a:lnTo>
                    <a:pt x="835" y="14392"/>
                  </a:lnTo>
                  <a:lnTo>
                    <a:pt x="801" y="14425"/>
                  </a:lnTo>
                  <a:cubicBezTo>
                    <a:pt x="801" y="14392"/>
                    <a:pt x="801" y="14392"/>
                    <a:pt x="801" y="14392"/>
                  </a:cubicBezTo>
                  <a:lnTo>
                    <a:pt x="501" y="13058"/>
                  </a:lnTo>
                  <a:cubicBezTo>
                    <a:pt x="468" y="12924"/>
                    <a:pt x="501" y="12757"/>
                    <a:pt x="601" y="12657"/>
                  </a:cubicBezTo>
                  <a:lnTo>
                    <a:pt x="1735" y="11456"/>
                  </a:lnTo>
                  <a:cubicBezTo>
                    <a:pt x="1902" y="11256"/>
                    <a:pt x="2036" y="10989"/>
                    <a:pt x="2036" y="10723"/>
                  </a:cubicBezTo>
                  <a:cubicBezTo>
                    <a:pt x="2069" y="10422"/>
                    <a:pt x="2102" y="10122"/>
                    <a:pt x="2136" y="9855"/>
                  </a:cubicBezTo>
                  <a:cubicBezTo>
                    <a:pt x="2169" y="9522"/>
                    <a:pt x="2002" y="9255"/>
                    <a:pt x="1735" y="9155"/>
                  </a:cubicBezTo>
                  <a:lnTo>
                    <a:pt x="1002" y="8888"/>
                  </a:lnTo>
                  <a:cubicBezTo>
                    <a:pt x="968" y="8855"/>
                    <a:pt x="935" y="8855"/>
                    <a:pt x="901" y="8821"/>
                  </a:cubicBezTo>
                  <a:cubicBezTo>
                    <a:pt x="901" y="8754"/>
                    <a:pt x="901" y="8721"/>
                    <a:pt x="901" y="8688"/>
                  </a:cubicBezTo>
                  <a:lnTo>
                    <a:pt x="1602" y="6786"/>
                  </a:lnTo>
                  <a:cubicBezTo>
                    <a:pt x="1669" y="6686"/>
                    <a:pt x="1769" y="6586"/>
                    <a:pt x="1902" y="6586"/>
                  </a:cubicBezTo>
                  <a:lnTo>
                    <a:pt x="2803" y="6586"/>
                  </a:lnTo>
                  <a:cubicBezTo>
                    <a:pt x="3070" y="6553"/>
                    <a:pt x="3337" y="6419"/>
                    <a:pt x="3503" y="6153"/>
                  </a:cubicBezTo>
                  <a:cubicBezTo>
                    <a:pt x="3670" y="5852"/>
                    <a:pt x="3870" y="5552"/>
                    <a:pt x="4070" y="5285"/>
                  </a:cubicBezTo>
                  <a:cubicBezTo>
                    <a:pt x="4204" y="5052"/>
                    <a:pt x="4304" y="4785"/>
                    <a:pt x="4271" y="4518"/>
                  </a:cubicBezTo>
                  <a:lnTo>
                    <a:pt x="4104" y="3217"/>
                  </a:lnTo>
                  <a:cubicBezTo>
                    <a:pt x="4104" y="3050"/>
                    <a:pt x="4137" y="2917"/>
                    <a:pt x="4271" y="2784"/>
                  </a:cubicBezTo>
                  <a:lnTo>
                    <a:pt x="5571" y="1649"/>
                  </a:lnTo>
                  <a:cubicBezTo>
                    <a:pt x="5571" y="1616"/>
                    <a:pt x="5571" y="1616"/>
                    <a:pt x="5605" y="1616"/>
                  </a:cubicBezTo>
                  <a:cubicBezTo>
                    <a:pt x="5605" y="1616"/>
                    <a:pt x="5605" y="1616"/>
                    <a:pt x="5605" y="1649"/>
                  </a:cubicBezTo>
                  <a:lnTo>
                    <a:pt x="6005" y="2650"/>
                  </a:lnTo>
                  <a:cubicBezTo>
                    <a:pt x="6038" y="2784"/>
                    <a:pt x="6139" y="2884"/>
                    <a:pt x="6272" y="2950"/>
                  </a:cubicBezTo>
                  <a:cubicBezTo>
                    <a:pt x="6339" y="2984"/>
                    <a:pt x="6414" y="3000"/>
                    <a:pt x="6489" y="3000"/>
                  </a:cubicBezTo>
                  <a:cubicBezTo>
                    <a:pt x="6564" y="3000"/>
                    <a:pt x="6639" y="2984"/>
                    <a:pt x="6706" y="2950"/>
                  </a:cubicBezTo>
                  <a:cubicBezTo>
                    <a:pt x="6872" y="2884"/>
                    <a:pt x="7039" y="2784"/>
                    <a:pt x="7239" y="2750"/>
                  </a:cubicBezTo>
                  <a:cubicBezTo>
                    <a:pt x="7506" y="2650"/>
                    <a:pt x="7706" y="2450"/>
                    <a:pt x="7840" y="2216"/>
                  </a:cubicBezTo>
                  <a:lnTo>
                    <a:pt x="8607" y="482"/>
                  </a:lnTo>
                  <a:cubicBezTo>
                    <a:pt x="8640" y="382"/>
                    <a:pt x="8774" y="348"/>
                    <a:pt x="8874" y="348"/>
                  </a:cubicBezTo>
                  <a:close/>
                  <a:moveTo>
                    <a:pt x="8809" y="0"/>
                  </a:moveTo>
                  <a:cubicBezTo>
                    <a:pt x="8564" y="0"/>
                    <a:pt x="8354" y="155"/>
                    <a:pt x="8240" y="382"/>
                  </a:cubicBezTo>
                  <a:lnTo>
                    <a:pt x="7473" y="2083"/>
                  </a:lnTo>
                  <a:cubicBezTo>
                    <a:pt x="7406" y="2216"/>
                    <a:pt x="7273" y="2350"/>
                    <a:pt x="7106" y="2383"/>
                  </a:cubicBezTo>
                  <a:cubicBezTo>
                    <a:pt x="6906" y="2450"/>
                    <a:pt x="6739" y="2550"/>
                    <a:pt x="6539" y="2617"/>
                  </a:cubicBezTo>
                  <a:cubicBezTo>
                    <a:pt x="6522" y="2633"/>
                    <a:pt x="6505" y="2642"/>
                    <a:pt x="6489" y="2642"/>
                  </a:cubicBezTo>
                  <a:cubicBezTo>
                    <a:pt x="6472" y="2642"/>
                    <a:pt x="6455" y="2633"/>
                    <a:pt x="6439" y="2617"/>
                  </a:cubicBezTo>
                  <a:cubicBezTo>
                    <a:pt x="6405" y="2617"/>
                    <a:pt x="6372" y="2583"/>
                    <a:pt x="6372" y="2550"/>
                  </a:cubicBezTo>
                  <a:lnTo>
                    <a:pt x="6005" y="1549"/>
                  </a:lnTo>
                  <a:cubicBezTo>
                    <a:pt x="5965" y="1346"/>
                    <a:pt x="5788" y="1230"/>
                    <a:pt x="5604" y="1230"/>
                  </a:cubicBezTo>
                  <a:cubicBezTo>
                    <a:pt x="5485" y="1230"/>
                    <a:pt x="5363" y="1278"/>
                    <a:pt x="5271" y="1383"/>
                  </a:cubicBezTo>
                  <a:lnTo>
                    <a:pt x="3970" y="2550"/>
                  </a:lnTo>
                  <a:cubicBezTo>
                    <a:pt x="3770" y="2750"/>
                    <a:pt x="3670" y="3017"/>
                    <a:pt x="3703" y="3317"/>
                  </a:cubicBezTo>
                  <a:lnTo>
                    <a:pt x="3870" y="4618"/>
                  </a:lnTo>
                  <a:cubicBezTo>
                    <a:pt x="3870" y="4785"/>
                    <a:pt x="3837" y="4952"/>
                    <a:pt x="3737" y="5119"/>
                  </a:cubicBezTo>
                  <a:cubicBezTo>
                    <a:pt x="3537" y="5385"/>
                    <a:pt x="3337" y="5686"/>
                    <a:pt x="3136" y="6019"/>
                  </a:cubicBezTo>
                  <a:cubicBezTo>
                    <a:pt x="3070" y="6119"/>
                    <a:pt x="2936" y="6219"/>
                    <a:pt x="2769" y="6219"/>
                  </a:cubicBezTo>
                  <a:lnTo>
                    <a:pt x="1902" y="6219"/>
                  </a:lnTo>
                  <a:cubicBezTo>
                    <a:pt x="1602" y="6219"/>
                    <a:pt x="1335" y="6419"/>
                    <a:pt x="1235" y="6686"/>
                  </a:cubicBezTo>
                  <a:lnTo>
                    <a:pt x="535" y="8621"/>
                  </a:lnTo>
                  <a:cubicBezTo>
                    <a:pt x="468" y="8754"/>
                    <a:pt x="468" y="8888"/>
                    <a:pt x="535" y="9021"/>
                  </a:cubicBezTo>
                  <a:cubicBezTo>
                    <a:pt x="601" y="9155"/>
                    <a:pt x="701" y="9255"/>
                    <a:pt x="835" y="9322"/>
                  </a:cubicBezTo>
                  <a:lnTo>
                    <a:pt x="1569" y="9555"/>
                  </a:lnTo>
                  <a:cubicBezTo>
                    <a:pt x="1669" y="9588"/>
                    <a:pt x="1735" y="9688"/>
                    <a:pt x="1702" y="9822"/>
                  </a:cubicBezTo>
                  <a:cubicBezTo>
                    <a:pt x="1669" y="10122"/>
                    <a:pt x="1635" y="10422"/>
                    <a:pt x="1635" y="10723"/>
                  </a:cubicBezTo>
                  <a:cubicBezTo>
                    <a:pt x="1602" y="10889"/>
                    <a:pt x="1535" y="11089"/>
                    <a:pt x="1435" y="11223"/>
                  </a:cubicBezTo>
                  <a:lnTo>
                    <a:pt x="268" y="12424"/>
                  </a:lnTo>
                  <a:cubicBezTo>
                    <a:pt x="101" y="12624"/>
                    <a:pt x="1" y="12924"/>
                    <a:pt x="68" y="13191"/>
                  </a:cubicBezTo>
                  <a:lnTo>
                    <a:pt x="368" y="14525"/>
                  </a:lnTo>
                  <a:cubicBezTo>
                    <a:pt x="401" y="14659"/>
                    <a:pt x="501" y="14792"/>
                    <a:pt x="668" y="14826"/>
                  </a:cubicBezTo>
                  <a:cubicBezTo>
                    <a:pt x="715" y="14849"/>
                    <a:pt x="767" y="14860"/>
                    <a:pt x="818" y="14860"/>
                  </a:cubicBezTo>
                  <a:cubicBezTo>
                    <a:pt x="911" y="14860"/>
                    <a:pt x="1004" y="14823"/>
                    <a:pt x="1068" y="14759"/>
                  </a:cubicBezTo>
                  <a:lnTo>
                    <a:pt x="2236" y="13892"/>
                  </a:lnTo>
                  <a:cubicBezTo>
                    <a:pt x="2261" y="13866"/>
                    <a:pt x="2292" y="13855"/>
                    <a:pt x="2321" y="13855"/>
                  </a:cubicBezTo>
                  <a:cubicBezTo>
                    <a:pt x="2369" y="13855"/>
                    <a:pt x="2415" y="13884"/>
                    <a:pt x="2436" y="13925"/>
                  </a:cubicBezTo>
                  <a:cubicBezTo>
                    <a:pt x="2536" y="14025"/>
                    <a:pt x="2603" y="14125"/>
                    <a:pt x="2703" y="14225"/>
                  </a:cubicBezTo>
                  <a:cubicBezTo>
                    <a:pt x="2803" y="14325"/>
                    <a:pt x="2870" y="14459"/>
                    <a:pt x="2836" y="14592"/>
                  </a:cubicBezTo>
                  <a:lnTo>
                    <a:pt x="2302" y="16293"/>
                  </a:lnTo>
                  <a:cubicBezTo>
                    <a:pt x="2269" y="16460"/>
                    <a:pt x="2302" y="16593"/>
                    <a:pt x="2369" y="16727"/>
                  </a:cubicBezTo>
                  <a:cubicBezTo>
                    <a:pt x="2436" y="16860"/>
                    <a:pt x="2603" y="16927"/>
                    <a:pt x="2736" y="16960"/>
                  </a:cubicBezTo>
                  <a:lnTo>
                    <a:pt x="3670" y="17094"/>
                  </a:lnTo>
                  <a:lnTo>
                    <a:pt x="3737" y="17094"/>
                  </a:lnTo>
                  <a:cubicBezTo>
                    <a:pt x="4037" y="17094"/>
                    <a:pt x="4271" y="16927"/>
                    <a:pt x="4371" y="16694"/>
                  </a:cubicBezTo>
                  <a:lnTo>
                    <a:pt x="5138" y="14992"/>
                  </a:lnTo>
                  <a:cubicBezTo>
                    <a:pt x="5205" y="14859"/>
                    <a:pt x="5338" y="14725"/>
                    <a:pt x="5505" y="14692"/>
                  </a:cubicBezTo>
                  <a:cubicBezTo>
                    <a:pt x="5705" y="14625"/>
                    <a:pt x="5872" y="14525"/>
                    <a:pt x="6072" y="14459"/>
                  </a:cubicBezTo>
                  <a:cubicBezTo>
                    <a:pt x="6089" y="14442"/>
                    <a:pt x="6105" y="14434"/>
                    <a:pt x="6122" y="14434"/>
                  </a:cubicBezTo>
                  <a:cubicBezTo>
                    <a:pt x="6139" y="14434"/>
                    <a:pt x="6155" y="14442"/>
                    <a:pt x="6172" y="14459"/>
                  </a:cubicBezTo>
                  <a:cubicBezTo>
                    <a:pt x="6205" y="14459"/>
                    <a:pt x="6239" y="14492"/>
                    <a:pt x="6239" y="14492"/>
                  </a:cubicBezTo>
                  <a:lnTo>
                    <a:pt x="6606" y="15526"/>
                  </a:lnTo>
                  <a:cubicBezTo>
                    <a:pt x="6647" y="15713"/>
                    <a:pt x="6830" y="15822"/>
                    <a:pt x="7019" y="15822"/>
                  </a:cubicBezTo>
                  <a:cubicBezTo>
                    <a:pt x="7134" y="15822"/>
                    <a:pt x="7251" y="15781"/>
                    <a:pt x="7339" y="15693"/>
                  </a:cubicBezTo>
                  <a:lnTo>
                    <a:pt x="8640" y="14525"/>
                  </a:lnTo>
                  <a:cubicBezTo>
                    <a:pt x="8840" y="14325"/>
                    <a:pt x="8941" y="14025"/>
                    <a:pt x="8907" y="13758"/>
                  </a:cubicBezTo>
                  <a:lnTo>
                    <a:pt x="8740" y="12457"/>
                  </a:lnTo>
                  <a:cubicBezTo>
                    <a:pt x="8740" y="12290"/>
                    <a:pt x="8774" y="12090"/>
                    <a:pt x="8874" y="11957"/>
                  </a:cubicBezTo>
                  <a:cubicBezTo>
                    <a:pt x="9074" y="11690"/>
                    <a:pt x="9274" y="11390"/>
                    <a:pt x="9474" y="11056"/>
                  </a:cubicBezTo>
                  <a:cubicBezTo>
                    <a:pt x="9541" y="10923"/>
                    <a:pt x="9674" y="10856"/>
                    <a:pt x="9841" y="10856"/>
                  </a:cubicBezTo>
                  <a:lnTo>
                    <a:pt x="10708" y="10856"/>
                  </a:lnTo>
                  <a:cubicBezTo>
                    <a:pt x="11009" y="10823"/>
                    <a:pt x="11276" y="10622"/>
                    <a:pt x="11376" y="10356"/>
                  </a:cubicBezTo>
                  <a:lnTo>
                    <a:pt x="12076" y="8454"/>
                  </a:lnTo>
                  <a:cubicBezTo>
                    <a:pt x="12210" y="8154"/>
                    <a:pt x="12043" y="7854"/>
                    <a:pt x="11743" y="7754"/>
                  </a:cubicBezTo>
                  <a:lnTo>
                    <a:pt x="11009" y="7487"/>
                  </a:lnTo>
                  <a:cubicBezTo>
                    <a:pt x="10909" y="7454"/>
                    <a:pt x="10875" y="7353"/>
                    <a:pt x="10875" y="7220"/>
                  </a:cubicBezTo>
                  <a:cubicBezTo>
                    <a:pt x="10942" y="6920"/>
                    <a:pt x="10975" y="6620"/>
                    <a:pt x="10975" y="6319"/>
                  </a:cubicBezTo>
                  <a:cubicBezTo>
                    <a:pt x="10975" y="6153"/>
                    <a:pt x="11075" y="5986"/>
                    <a:pt x="11175" y="5819"/>
                  </a:cubicBezTo>
                  <a:lnTo>
                    <a:pt x="12343" y="4685"/>
                  </a:lnTo>
                  <a:cubicBezTo>
                    <a:pt x="12543" y="4451"/>
                    <a:pt x="12610" y="4151"/>
                    <a:pt x="12576" y="3884"/>
                  </a:cubicBezTo>
                  <a:lnTo>
                    <a:pt x="12243" y="2583"/>
                  </a:lnTo>
                  <a:cubicBezTo>
                    <a:pt x="12198" y="2357"/>
                    <a:pt x="12014" y="2208"/>
                    <a:pt x="11818" y="2208"/>
                  </a:cubicBezTo>
                  <a:cubicBezTo>
                    <a:pt x="11725" y="2208"/>
                    <a:pt x="11628" y="2241"/>
                    <a:pt x="11542" y="2317"/>
                  </a:cubicBezTo>
                  <a:lnTo>
                    <a:pt x="10408" y="3184"/>
                  </a:lnTo>
                  <a:cubicBezTo>
                    <a:pt x="10383" y="3209"/>
                    <a:pt x="10352" y="3220"/>
                    <a:pt x="10321" y="3220"/>
                  </a:cubicBezTo>
                  <a:cubicBezTo>
                    <a:pt x="10270" y="3220"/>
                    <a:pt x="10216" y="3192"/>
                    <a:pt x="10175" y="3150"/>
                  </a:cubicBezTo>
                  <a:cubicBezTo>
                    <a:pt x="10108" y="3050"/>
                    <a:pt x="10008" y="2950"/>
                    <a:pt x="9908" y="2850"/>
                  </a:cubicBezTo>
                  <a:cubicBezTo>
                    <a:pt x="9808" y="2750"/>
                    <a:pt x="9774" y="2617"/>
                    <a:pt x="9774" y="2517"/>
                  </a:cubicBezTo>
                  <a:lnTo>
                    <a:pt x="10308" y="782"/>
                  </a:lnTo>
                  <a:cubicBezTo>
                    <a:pt x="10342" y="649"/>
                    <a:pt x="10308" y="482"/>
                    <a:pt x="10241" y="382"/>
                  </a:cubicBezTo>
                  <a:cubicBezTo>
                    <a:pt x="10141" y="248"/>
                    <a:pt x="10008" y="148"/>
                    <a:pt x="9875" y="148"/>
                  </a:cubicBezTo>
                  <a:lnTo>
                    <a:pt x="8941" y="15"/>
                  </a:lnTo>
                  <a:cubicBezTo>
                    <a:pt x="8896" y="5"/>
                    <a:pt x="8852" y="0"/>
                    <a:pt x="880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4947875" y="782500"/>
              <a:ext cx="209325" cy="282225"/>
            </a:xfrm>
            <a:custGeom>
              <a:avLst/>
              <a:gdLst/>
              <a:ahLst/>
              <a:cxnLst/>
              <a:rect l="l" t="t" r="r" b="b"/>
              <a:pathLst>
                <a:path w="8373" h="11289" extrusionOk="0">
                  <a:moveTo>
                    <a:pt x="4904" y="3443"/>
                  </a:moveTo>
                  <a:cubicBezTo>
                    <a:pt x="4971" y="3443"/>
                    <a:pt x="5037" y="3443"/>
                    <a:pt x="5104" y="3476"/>
                  </a:cubicBezTo>
                  <a:cubicBezTo>
                    <a:pt x="5438" y="3576"/>
                    <a:pt x="5638" y="3843"/>
                    <a:pt x="5671" y="4177"/>
                  </a:cubicBezTo>
                  <a:cubicBezTo>
                    <a:pt x="5905" y="5144"/>
                    <a:pt x="5371" y="6545"/>
                    <a:pt x="4504" y="7346"/>
                  </a:cubicBezTo>
                  <a:cubicBezTo>
                    <a:pt x="4218" y="7660"/>
                    <a:pt x="3835" y="7827"/>
                    <a:pt x="3438" y="7827"/>
                  </a:cubicBezTo>
                  <a:cubicBezTo>
                    <a:pt x="3371" y="7827"/>
                    <a:pt x="3303" y="7822"/>
                    <a:pt x="3236" y="7813"/>
                  </a:cubicBezTo>
                  <a:cubicBezTo>
                    <a:pt x="2936" y="7679"/>
                    <a:pt x="2702" y="7413"/>
                    <a:pt x="2669" y="7079"/>
                  </a:cubicBezTo>
                  <a:cubicBezTo>
                    <a:pt x="2435" y="6145"/>
                    <a:pt x="2969" y="4711"/>
                    <a:pt x="3836" y="3943"/>
                  </a:cubicBezTo>
                  <a:cubicBezTo>
                    <a:pt x="4137" y="3643"/>
                    <a:pt x="4504" y="3476"/>
                    <a:pt x="4904" y="3443"/>
                  </a:cubicBezTo>
                  <a:close/>
                  <a:moveTo>
                    <a:pt x="4932" y="3118"/>
                  </a:moveTo>
                  <a:cubicBezTo>
                    <a:pt x="4439" y="3118"/>
                    <a:pt x="3969" y="3317"/>
                    <a:pt x="3636" y="3677"/>
                  </a:cubicBezTo>
                  <a:cubicBezTo>
                    <a:pt x="2669" y="4544"/>
                    <a:pt x="2102" y="6112"/>
                    <a:pt x="2335" y="7179"/>
                  </a:cubicBezTo>
                  <a:cubicBezTo>
                    <a:pt x="2402" y="7613"/>
                    <a:pt x="2702" y="7980"/>
                    <a:pt x="3136" y="8113"/>
                  </a:cubicBezTo>
                  <a:cubicBezTo>
                    <a:pt x="3236" y="8146"/>
                    <a:pt x="3336" y="8180"/>
                    <a:pt x="3469" y="8180"/>
                  </a:cubicBezTo>
                  <a:cubicBezTo>
                    <a:pt x="3936" y="8146"/>
                    <a:pt x="4403" y="7913"/>
                    <a:pt x="4737" y="7579"/>
                  </a:cubicBezTo>
                  <a:cubicBezTo>
                    <a:pt x="5704" y="6712"/>
                    <a:pt x="6271" y="5144"/>
                    <a:pt x="6005" y="4077"/>
                  </a:cubicBezTo>
                  <a:cubicBezTo>
                    <a:pt x="5938" y="3643"/>
                    <a:pt x="5638" y="3310"/>
                    <a:pt x="5237" y="3143"/>
                  </a:cubicBezTo>
                  <a:cubicBezTo>
                    <a:pt x="5135" y="3126"/>
                    <a:pt x="5033" y="3118"/>
                    <a:pt x="4932" y="3118"/>
                  </a:cubicBezTo>
                  <a:close/>
                  <a:moveTo>
                    <a:pt x="5818" y="328"/>
                  </a:moveTo>
                  <a:cubicBezTo>
                    <a:pt x="5835" y="328"/>
                    <a:pt x="5853" y="332"/>
                    <a:pt x="5871" y="341"/>
                  </a:cubicBezTo>
                  <a:lnTo>
                    <a:pt x="6472" y="441"/>
                  </a:lnTo>
                  <a:lnTo>
                    <a:pt x="6472" y="508"/>
                  </a:lnTo>
                  <a:lnTo>
                    <a:pt x="6138" y="1608"/>
                  </a:lnTo>
                  <a:cubicBezTo>
                    <a:pt x="6105" y="1809"/>
                    <a:pt x="6171" y="2009"/>
                    <a:pt x="6305" y="2142"/>
                  </a:cubicBezTo>
                  <a:cubicBezTo>
                    <a:pt x="6372" y="2209"/>
                    <a:pt x="6405" y="2276"/>
                    <a:pt x="6472" y="2309"/>
                  </a:cubicBezTo>
                  <a:cubicBezTo>
                    <a:pt x="6555" y="2413"/>
                    <a:pt x="6678" y="2465"/>
                    <a:pt x="6798" y="2465"/>
                  </a:cubicBezTo>
                  <a:cubicBezTo>
                    <a:pt x="6871" y="2465"/>
                    <a:pt x="6943" y="2447"/>
                    <a:pt x="7005" y="2409"/>
                  </a:cubicBezTo>
                  <a:lnTo>
                    <a:pt x="7773" y="1809"/>
                  </a:lnTo>
                  <a:lnTo>
                    <a:pt x="7973" y="2676"/>
                  </a:lnTo>
                  <a:cubicBezTo>
                    <a:pt x="7973" y="2776"/>
                    <a:pt x="7939" y="2843"/>
                    <a:pt x="7906" y="2909"/>
                  </a:cubicBezTo>
                  <a:lnTo>
                    <a:pt x="7139" y="3710"/>
                  </a:lnTo>
                  <a:cubicBezTo>
                    <a:pt x="7039" y="3843"/>
                    <a:pt x="6939" y="4043"/>
                    <a:pt x="6939" y="4210"/>
                  </a:cubicBezTo>
                  <a:cubicBezTo>
                    <a:pt x="6939" y="4410"/>
                    <a:pt x="6905" y="4611"/>
                    <a:pt x="6872" y="4777"/>
                  </a:cubicBezTo>
                  <a:cubicBezTo>
                    <a:pt x="6839" y="5011"/>
                    <a:pt x="6972" y="5211"/>
                    <a:pt x="7172" y="5278"/>
                  </a:cubicBezTo>
                  <a:lnTo>
                    <a:pt x="7639" y="5444"/>
                  </a:lnTo>
                  <a:cubicBezTo>
                    <a:pt x="7672" y="5444"/>
                    <a:pt x="7672" y="5478"/>
                    <a:pt x="7672" y="5478"/>
                  </a:cubicBezTo>
                  <a:cubicBezTo>
                    <a:pt x="7706" y="5511"/>
                    <a:pt x="7706" y="5511"/>
                    <a:pt x="7672" y="5545"/>
                  </a:cubicBezTo>
                  <a:lnTo>
                    <a:pt x="7205" y="6779"/>
                  </a:lnTo>
                  <a:cubicBezTo>
                    <a:pt x="7205" y="6845"/>
                    <a:pt x="7139" y="6879"/>
                    <a:pt x="7072" y="6912"/>
                  </a:cubicBezTo>
                  <a:lnTo>
                    <a:pt x="6472" y="6912"/>
                  </a:lnTo>
                  <a:cubicBezTo>
                    <a:pt x="6271" y="6912"/>
                    <a:pt x="6105" y="7012"/>
                    <a:pt x="6005" y="7179"/>
                  </a:cubicBezTo>
                  <a:cubicBezTo>
                    <a:pt x="5871" y="7379"/>
                    <a:pt x="5738" y="7579"/>
                    <a:pt x="5604" y="7746"/>
                  </a:cubicBezTo>
                  <a:cubicBezTo>
                    <a:pt x="5504" y="7913"/>
                    <a:pt x="5471" y="8113"/>
                    <a:pt x="5471" y="8280"/>
                  </a:cubicBezTo>
                  <a:lnTo>
                    <a:pt x="5571" y="9114"/>
                  </a:lnTo>
                  <a:cubicBezTo>
                    <a:pt x="5571" y="9214"/>
                    <a:pt x="5538" y="9314"/>
                    <a:pt x="5504" y="9381"/>
                  </a:cubicBezTo>
                  <a:lnTo>
                    <a:pt x="4670" y="10148"/>
                  </a:lnTo>
                  <a:lnTo>
                    <a:pt x="4403" y="9481"/>
                  </a:lnTo>
                  <a:cubicBezTo>
                    <a:pt x="4370" y="9381"/>
                    <a:pt x="4303" y="9314"/>
                    <a:pt x="4203" y="9281"/>
                  </a:cubicBezTo>
                  <a:cubicBezTo>
                    <a:pt x="4153" y="9247"/>
                    <a:pt x="4103" y="9231"/>
                    <a:pt x="4053" y="9231"/>
                  </a:cubicBezTo>
                  <a:cubicBezTo>
                    <a:pt x="4003" y="9231"/>
                    <a:pt x="3953" y="9247"/>
                    <a:pt x="3903" y="9281"/>
                  </a:cubicBezTo>
                  <a:cubicBezTo>
                    <a:pt x="3770" y="9314"/>
                    <a:pt x="3670" y="9381"/>
                    <a:pt x="3570" y="9414"/>
                  </a:cubicBezTo>
                  <a:cubicBezTo>
                    <a:pt x="3369" y="9481"/>
                    <a:pt x="3236" y="9614"/>
                    <a:pt x="3136" y="9781"/>
                  </a:cubicBezTo>
                  <a:lnTo>
                    <a:pt x="2636" y="10882"/>
                  </a:lnTo>
                  <a:cubicBezTo>
                    <a:pt x="2602" y="10948"/>
                    <a:pt x="2569" y="10982"/>
                    <a:pt x="2502" y="10982"/>
                  </a:cubicBezTo>
                  <a:lnTo>
                    <a:pt x="1868" y="10882"/>
                  </a:lnTo>
                  <a:lnTo>
                    <a:pt x="1868" y="10815"/>
                  </a:lnTo>
                  <a:lnTo>
                    <a:pt x="2202" y="9681"/>
                  </a:lnTo>
                  <a:cubicBezTo>
                    <a:pt x="2235" y="9514"/>
                    <a:pt x="2169" y="9281"/>
                    <a:pt x="2035" y="9147"/>
                  </a:cubicBezTo>
                  <a:cubicBezTo>
                    <a:pt x="1968" y="9114"/>
                    <a:pt x="1902" y="9047"/>
                    <a:pt x="1868" y="8980"/>
                  </a:cubicBezTo>
                  <a:cubicBezTo>
                    <a:pt x="1802" y="8880"/>
                    <a:pt x="1668" y="8847"/>
                    <a:pt x="1568" y="8847"/>
                  </a:cubicBezTo>
                  <a:cubicBezTo>
                    <a:pt x="1539" y="8837"/>
                    <a:pt x="1512" y="8833"/>
                    <a:pt x="1488" y="8833"/>
                  </a:cubicBezTo>
                  <a:cubicBezTo>
                    <a:pt x="1429" y="8833"/>
                    <a:pt x="1382" y="8857"/>
                    <a:pt x="1335" y="8880"/>
                  </a:cubicBezTo>
                  <a:lnTo>
                    <a:pt x="567" y="9481"/>
                  </a:lnTo>
                  <a:lnTo>
                    <a:pt x="367" y="8647"/>
                  </a:lnTo>
                  <a:cubicBezTo>
                    <a:pt x="367" y="8547"/>
                    <a:pt x="401" y="8447"/>
                    <a:pt x="434" y="8380"/>
                  </a:cubicBezTo>
                  <a:lnTo>
                    <a:pt x="1201" y="7613"/>
                  </a:lnTo>
                  <a:cubicBezTo>
                    <a:pt x="1301" y="7446"/>
                    <a:pt x="1401" y="7279"/>
                    <a:pt x="1401" y="7079"/>
                  </a:cubicBezTo>
                  <a:cubicBezTo>
                    <a:pt x="1401" y="6912"/>
                    <a:pt x="1435" y="6712"/>
                    <a:pt x="1468" y="6512"/>
                  </a:cubicBezTo>
                  <a:cubicBezTo>
                    <a:pt x="1501" y="6312"/>
                    <a:pt x="1368" y="6112"/>
                    <a:pt x="1168" y="6012"/>
                  </a:cubicBezTo>
                  <a:lnTo>
                    <a:pt x="701" y="5845"/>
                  </a:lnTo>
                  <a:cubicBezTo>
                    <a:pt x="667" y="5845"/>
                    <a:pt x="667" y="5845"/>
                    <a:pt x="667" y="5811"/>
                  </a:cubicBezTo>
                  <a:cubicBezTo>
                    <a:pt x="634" y="5811"/>
                    <a:pt x="634" y="5778"/>
                    <a:pt x="667" y="5778"/>
                  </a:cubicBezTo>
                  <a:lnTo>
                    <a:pt x="1134" y="4510"/>
                  </a:lnTo>
                  <a:cubicBezTo>
                    <a:pt x="1134" y="4444"/>
                    <a:pt x="1201" y="4410"/>
                    <a:pt x="1268" y="4410"/>
                  </a:cubicBezTo>
                  <a:lnTo>
                    <a:pt x="1868" y="4410"/>
                  </a:lnTo>
                  <a:cubicBezTo>
                    <a:pt x="2068" y="4377"/>
                    <a:pt x="2235" y="4277"/>
                    <a:pt x="2335" y="4110"/>
                  </a:cubicBezTo>
                  <a:cubicBezTo>
                    <a:pt x="2469" y="3910"/>
                    <a:pt x="2602" y="3743"/>
                    <a:pt x="2736" y="3543"/>
                  </a:cubicBezTo>
                  <a:cubicBezTo>
                    <a:pt x="2836" y="3376"/>
                    <a:pt x="2869" y="3210"/>
                    <a:pt x="2869" y="3009"/>
                  </a:cubicBezTo>
                  <a:lnTo>
                    <a:pt x="2769" y="2175"/>
                  </a:lnTo>
                  <a:cubicBezTo>
                    <a:pt x="2769" y="2075"/>
                    <a:pt x="2802" y="2009"/>
                    <a:pt x="2836" y="1942"/>
                  </a:cubicBezTo>
                  <a:lnTo>
                    <a:pt x="3670" y="1175"/>
                  </a:lnTo>
                  <a:lnTo>
                    <a:pt x="3936" y="1775"/>
                  </a:lnTo>
                  <a:cubicBezTo>
                    <a:pt x="3970" y="1875"/>
                    <a:pt x="4070" y="1975"/>
                    <a:pt x="4170" y="2009"/>
                  </a:cubicBezTo>
                  <a:cubicBezTo>
                    <a:pt x="4203" y="2025"/>
                    <a:pt x="4253" y="2034"/>
                    <a:pt x="4308" y="2034"/>
                  </a:cubicBezTo>
                  <a:cubicBezTo>
                    <a:pt x="4362" y="2034"/>
                    <a:pt x="4420" y="2025"/>
                    <a:pt x="4470" y="2009"/>
                  </a:cubicBezTo>
                  <a:cubicBezTo>
                    <a:pt x="4570" y="1942"/>
                    <a:pt x="4704" y="1909"/>
                    <a:pt x="4804" y="1875"/>
                  </a:cubicBezTo>
                  <a:cubicBezTo>
                    <a:pt x="4971" y="1809"/>
                    <a:pt x="5137" y="1675"/>
                    <a:pt x="5237" y="1508"/>
                  </a:cubicBezTo>
                  <a:lnTo>
                    <a:pt x="5704" y="408"/>
                  </a:lnTo>
                  <a:cubicBezTo>
                    <a:pt x="5729" y="359"/>
                    <a:pt x="5771" y="328"/>
                    <a:pt x="5818" y="328"/>
                  </a:cubicBezTo>
                  <a:close/>
                  <a:moveTo>
                    <a:pt x="5851" y="1"/>
                  </a:moveTo>
                  <a:cubicBezTo>
                    <a:pt x="5655" y="1"/>
                    <a:pt x="5492" y="99"/>
                    <a:pt x="5404" y="274"/>
                  </a:cubicBezTo>
                  <a:lnTo>
                    <a:pt x="4937" y="1375"/>
                  </a:lnTo>
                  <a:cubicBezTo>
                    <a:pt x="4870" y="1475"/>
                    <a:pt x="4804" y="1542"/>
                    <a:pt x="4704" y="1575"/>
                  </a:cubicBezTo>
                  <a:cubicBezTo>
                    <a:pt x="4570" y="1608"/>
                    <a:pt x="4437" y="1675"/>
                    <a:pt x="4337" y="1742"/>
                  </a:cubicBezTo>
                  <a:cubicBezTo>
                    <a:pt x="4303" y="1742"/>
                    <a:pt x="4303" y="1742"/>
                    <a:pt x="4270" y="1708"/>
                  </a:cubicBezTo>
                  <a:lnTo>
                    <a:pt x="4003" y="1041"/>
                  </a:lnTo>
                  <a:cubicBezTo>
                    <a:pt x="3962" y="896"/>
                    <a:pt x="3843" y="815"/>
                    <a:pt x="3718" y="815"/>
                  </a:cubicBezTo>
                  <a:cubicBezTo>
                    <a:pt x="3643" y="815"/>
                    <a:pt x="3566" y="845"/>
                    <a:pt x="3503" y="908"/>
                  </a:cubicBezTo>
                  <a:lnTo>
                    <a:pt x="2669" y="1675"/>
                  </a:lnTo>
                  <a:cubicBezTo>
                    <a:pt x="2502" y="1842"/>
                    <a:pt x="2435" y="2009"/>
                    <a:pt x="2469" y="2209"/>
                  </a:cubicBezTo>
                  <a:lnTo>
                    <a:pt x="2569" y="3043"/>
                  </a:lnTo>
                  <a:cubicBezTo>
                    <a:pt x="2569" y="3176"/>
                    <a:pt x="2535" y="3276"/>
                    <a:pt x="2469" y="3376"/>
                  </a:cubicBezTo>
                  <a:cubicBezTo>
                    <a:pt x="2335" y="3543"/>
                    <a:pt x="2202" y="3743"/>
                    <a:pt x="2102" y="3943"/>
                  </a:cubicBezTo>
                  <a:cubicBezTo>
                    <a:pt x="2035" y="4010"/>
                    <a:pt x="1968" y="4077"/>
                    <a:pt x="1868" y="4077"/>
                  </a:cubicBezTo>
                  <a:lnTo>
                    <a:pt x="1301" y="4077"/>
                  </a:lnTo>
                  <a:cubicBezTo>
                    <a:pt x="1101" y="4077"/>
                    <a:pt x="901" y="4210"/>
                    <a:pt x="834" y="4410"/>
                  </a:cubicBezTo>
                  <a:lnTo>
                    <a:pt x="367" y="5678"/>
                  </a:lnTo>
                  <a:cubicBezTo>
                    <a:pt x="334" y="5778"/>
                    <a:pt x="334" y="5878"/>
                    <a:pt x="367" y="5978"/>
                  </a:cubicBezTo>
                  <a:cubicBezTo>
                    <a:pt x="401" y="6078"/>
                    <a:pt x="501" y="6145"/>
                    <a:pt x="601" y="6178"/>
                  </a:cubicBezTo>
                  <a:lnTo>
                    <a:pt x="1068" y="6345"/>
                  </a:lnTo>
                  <a:cubicBezTo>
                    <a:pt x="1134" y="6378"/>
                    <a:pt x="1168" y="6412"/>
                    <a:pt x="1134" y="6479"/>
                  </a:cubicBezTo>
                  <a:cubicBezTo>
                    <a:pt x="1101" y="6679"/>
                    <a:pt x="1101" y="6879"/>
                    <a:pt x="1101" y="7079"/>
                  </a:cubicBezTo>
                  <a:cubicBezTo>
                    <a:pt x="1068" y="7179"/>
                    <a:pt x="1034" y="7279"/>
                    <a:pt x="968" y="7379"/>
                  </a:cubicBezTo>
                  <a:lnTo>
                    <a:pt x="234" y="8180"/>
                  </a:lnTo>
                  <a:cubicBezTo>
                    <a:pt x="67" y="8313"/>
                    <a:pt x="0" y="8513"/>
                    <a:pt x="34" y="8713"/>
                  </a:cubicBezTo>
                  <a:lnTo>
                    <a:pt x="267" y="9581"/>
                  </a:lnTo>
                  <a:cubicBezTo>
                    <a:pt x="289" y="9734"/>
                    <a:pt x="412" y="9830"/>
                    <a:pt x="551" y="9830"/>
                  </a:cubicBezTo>
                  <a:cubicBezTo>
                    <a:pt x="623" y="9830"/>
                    <a:pt x="699" y="9805"/>
                    <a:pt x="768" y="9748"/>
                  </a:cubicBezTo>
                  <a:lnTo>
                    <a:pt x="1535" y="9180"/>
                  </a:lnTo>
                  <a:cubicBezTo>
                    <a:pt x="1535" y="9180"/>
                    <a:pt x="1601" y="9180"/>
                    <a:pt x="1601" y="9214"/>
                  </a:cubicBezTo>
                  <a:cubicBezTo>
                    <a:pt x="1668" y="9281"/>
                    <a:pt x="1735" y="9347"/>
                    <a:pt x="1802" y="9414"/>
                  </a:cubicBezTo>
                  <a:cubicBezTo>
                    <a:pt x="1868" y="9447"/>
                    <a:pt x="1868" y="9547"/>
                    <a:pt x="1868" y="9614"/>
                  </a:cubicBezTo>
                  <a:lnTo>
                    <a:pt x="1535" y="10715"/>
                  </a:lnTo>
                  <a:cubicBezTo>
                    <a:pt x="1501" y="10848"/>
                    <a:pt x="1501" y="10948"/>
                    <a:pt x="1568" y="11048"/>
                  </a:cubicBezTo>
                  <a:cubicBezTo>
                    <a:pt x="1635" y="11115"/>
                    <a:pt x="1735" y="11182"/>
                    <a:pt x="1835" y="11215"/>
                  </a:cubicBezTo>
                  <a:lnTo>
                    <a:pt x="2435" y="11282"/>
                  </a:lnTo>
                  <a:lnTo>
                    <a:pt x="2502" y="11282"/>
                  </a:lnTo>
                  <a:cubicBezTo>
                    <a:pt x="2528" y="11286"/>
                    <a:pt x="2553" y="11288"/>
                    <a:pt x="2578" y="11288"/>
                  </a:cubicBezTo>
                  <a:cubicBezTo>
                    <a:pt x="2744" y="11288"/>
                    <a:pt x="2882" y="11194"/>
                    <a:pt x="2969" y="11048"/>
                  </a:cubicBezTo>
                  <a:lnTo>
                    <a:pt x="3469" y="9914"/>
                  </a:lnTo>
                  <a:cubicBezTo>
                    <a:pt x="3503" y="9848"/>
                    <a:pt x="3603" y="9781"/>
                    <a:pt x="3670" y="9748"/>
                  </a:cubicBezTo>
                  <a:cubicBezTo>
                    <a:pt x="3803" y="9681"/>
                    <a:pt x="3936" y="9647"/>
                    <a:pt x="4070" y="9581"/>
                  </a:cubicBezTo>
                  <a:cubicBezTo>
                    <a:pt x="4070" y="9564"/>
                    <a:pt x="4078" y="9556"/>
                    <a:pt x="4091" y="9556"/>
                  </a:cubicBezTo>
                  <a:cubicBezTo>
                    <a:pt x="4103" y="9556"/>
                    <a:pt x="4120" y="9564"/>
                    <a:pt x="4137" y="9581"/>
                  </a:cubicBezTo>
                  <a:lnTo>
                    <a:pt x="4370" y="10248"/>
                  </a:lnTo>
                  <a:cubicBezTo>
                    <a:pt x="4403" y="10348"/>
                    <a:pt x="4504" y="10415"/>
                    <a:pt x="4604" y="10448"/>
                  </a:cubicBezTo>
                  <a:cubicBezTo>
                    <a:pt x="4630" y="10457"/>
                    <a:pt x="4660" y="10461"/>
                    <a:pt x="4689" y="10461"/>
                  </a:cubicBezTo>
                  <a:cubicBezTo>
                    <a:pt x="4770" y="10461"/>
                    <a:pt x="4855" y="10430"/>
                    <a:pt x="4904" y="10381"/>
                  </a:cubicBezTo>
                  <a:lnTo>
                    <a:pt x="5738" y="9614"/>
                  </a:lnTo>
                  <a:cubicBezTo>
                    <a:pt x="5871" y="9447"/>
                    <a:pt x="5938" y="9281"/>
                    <a:pt x="5938" y="9080"/>
                  </a:cubicBezTo>
                  <a:lnTo>
                    <a:pt x="5838" y="8246"/>
                  </a:lnTo>
                  <a:cubicBezTo>
                    <a:pt x="5804" y="8113"/>
                    <a:pt x="5838" y="8013"/>
                    <a:pt x="5905" y="7913"/>
                  </a:cubicBezTo>
                  <a:cubicBezTo>
                    <a:pt x="6038" y="7746"/>
                    <a:pt x="6171" y="7546"/>
                    <a:pt x="6305" y="7346"/>
                  </a:cubicBezTo>
                  <a:cubicBezTo>
                    <a:pt x="6338" y="7279"/>
                    <a:pt x="6438" y="7212"/>
                    <a:pt x="6505" y="7212"/>
                  </a:cubicBezTo>
                  <a:lnTo>
                    <a:pt x="7072" y="7212"/>
                  </a:lnTo>
                  <a:cubicBezTo>
                    <a:pt x="7306" y="7212"/>
                    <a:pt x="7472" y="7079"/>
                    <a:pt x="7572" y="6879"/>
                  </a:cubicBezTo>
                  <a:lnTo>
                    <a:pt x="8006" y="5645"/>
                  </a:lnTo>
                  <a:cubicBezTo>
                    <a:pt x="8073" y="5545"/>
                    <a:pt x="8073" y="5411"/>
                    <a:pt x="8006" y="5311"/>
                  </a:cubicBezTo>
                  <a:cubicBezTo>
                    <a:pt x="7973" y="5211"/>
                    <a:pt x="7906" y="5144"/>
                    <a:pt x="7806" y="5111"/>
                  </a:cubicBezTo>
                  <a:lnTo>
                    <a:pt x="7306" y="4944"/>
                  </a:lnTo>
                  <a:cubicBezTo>
                    <a:pt x="7272" y="4911"/>
                    <a:pt x="7239" y="4877"/>
                    <a:pt x="7239" y="4811"/>
                  </a:cubicBezTo>
                  <a:cubicBezTo>
                    <a:pt x="7272" y="4611"/>
                    <a:pt x="7306" y="4410"/>
                    <a:pt x="7306" y="4210"/>
                  </a:cubicBezTo>
                  <a:cubicBezTo>
                    <a:pt x="7306" y="4110"/>
                    <a:pt x="7339" y="4010"/>
                    <a:pt x="7439" y="3910"/>
                  </a:cubicBezTo>
                  <a:lnTo>
                    <a:pt x="8173" y="3143"/>
                  </a:lnTo>
                  <a:cubicBezTo>
                    <a:pt x="8306" y="2976"/>
                    <a:pt x="8373" y="2776"/>
                    <a:pt x="8306" y="2576"/>
                  </a:cubicBezTo>
                  <a:lnTo>
                    <a:pt x="8106" y="1708"/>
                  </a:lnTo>
                  <a:cubicBezTo>
                    <a:pt x="8106" y="1608"/>
                    <a:pt x="8006" y="1508"/>
                    <a:pt x="7906" y="1475"/>
                  </a:cubicBezTo>
                  <a:cubicBezTo>
                    <a:pt x="7879" y="1466"/>
                    <a:pt x="7852" y="1462"/>
                    <a:pt x="7826" y="1462"/>
                  </a:cubicBezTo>
                  <a:cubicBezTo>
                    <a:pt x="7752" y="1462"/>
                    <a:pt x="7679" y="1493"/>
                    <a:pt x="7606" y="1542"/>
                  </a:cubicBezTo>
                  <a:lnTo>
                    <a:pt x="6839" y="2109"/>
                  </a:lnTo>
                  <a:cubicBezTo>
                    <a:pt x="6829" y="2119"/>
                    <a:pt x="6819" y="2123"/>
                    <a:pt x="6809" y="2123"/>
                  </a:cubicBezTo>
                  <a:cubicBezTo>
                    <a:pt x="6786" y="2123"/>
                    <a:pt x="6762" y="2099"/>
                    <a:pt x="6738" y="2075"/>
                  </a:cubicBezTo>
                  <a:cubicBezTo>
                    <a:pt x="6705" y="2009"/>
                    <a:pt x="6638" y="1942"/>
                    <a:pt x="6572" y="1875"/>
                  </a:cubicBezTo>
                  <a:cubicBezTo>
                    <a:pt x="6505" y="1842"/>
                    <a:pt x="6505" y="1775"/>
                    <a:pt x="6505" y="1675"/>
                  </a:cubicBezTo>
                  <a:lnTo>
                    <a:pt x="6839" y="574"/>
                  </a:lnTo>
                  <a:cubicBezTo>
                    <a:pt x="6872" y="474"/>
                    <a:pt x="6839" y="341"/>
                    <a:pt x="6805" y="274"/>
                  </a:cubicBezTo>
                  <a:cubicBezTo>
                    <a:pt x="6738" y="174"/>
                    <a:pt x="6638" y="107"/>
                    <a:pt x="6538" y="107"/>
                  </a:cubicBezTo>
                  <a:lnTo>
                    <a:pt x="5938" y="7"/>
                  </a:lnTo>
                  <a:cubicBezTo>
                    <a:pt x="5908" y="3"/>
                    <a:pt x="5879" y="1"/>
                    <a:pt x="58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2436900" y="774700"/>
              <a:ext cx="2043150" cy="3149025"/>
            </a:xfrm>
            <a:custGeom>
              <a:avLst/>
              <a:gdLst/>
              <a:ahLst/>
              <a:cxnLst/>
              <a:rect l="l" t="t" r="r" b="b"/>
              <a:pathLst>
                <a:path w="81726" h="125961" extrusionOk="0">
                  <a:moveTo>
                    <a:pt x="79361" y="1"/>
                  </a:moveTo>
                  <a:cubicBezTo>
                    <a:pt x="79117" y="1"/>
                    <a:pt x="78875" y="80"/>
                    <a:pt x="78657" y="219"/>
                  </a:cubicBezTo>
                  <a:lnTo>
                    <a:pt x="1736" y="44651"/>
                  </a:lnTo>
                  <a:cubicBezTo>
                    <a:pt x="735" y="45285"/>
                    <a:pt x="101" y="46386"/>
                    <a:pt x="68" y="47553"/>
                  </a:cubicBezTo>
                  <a:lnTo>
                    <a:pt x="68" y="124008"/>
                  </a:lnTo>
                  <a:cubicBezTo>
                    <a:pt x="1" y="124441"/>
                    <a:pt x="201" y="124842"/>
                    <a:pt x="568" y="125075"/>
                  </a:cubicBezTo>
                  <a:lnTo>
                    <a:pt x="1902" y="125842"/>
                  </a:lnTo>
                  <a:cubicBezTo>
                    <a:pt x="2051" y="125924"/>
                    <a:pt x="2217" y="125961"/>
                    <a:pt x="2385" y="125961"/>
                  </a:cubicBezTo>
                  <a:cubicBezTo>
                    <a:pt x="2632" y="125961"/>
                    <a:pt x="2885" y="125881"/>
                    <a:pt x="3103" y="125742"/>
                  </a:cubicBezTo>
                  <a:lnTo>
                    <a:pt x="80025" y="81311"/>
                  </a:lnTo>
                  <a:cubicBezTo>
                    <a:pt x="80992" y="80677"/>
                    <a:pt x="81626" y="79576"/>
                    <a:pt x="81693" y="78408"/>
                  </a:cubicBezTo>
                  <a:lnTo>
                    <a:pt x="81693" y="1954"/>
                  </a:lnTo>
                  <a:cubicBezTo>
                    <a:pt x="81726" y="1520"/>
                    <a:pt x="81526" y="1120"/>
                    <a:pt x="81159" y="886"/>
                  </a:cubicBezTo>
                  <a:lnTo>
                    <a:pt x="79858" y="119"/>
                  </a:lnTo>
                  <a:cubicBezTo>
                    <a:pt x="79696" y="38"/>
                    <a:pt x="79528" y="1"/>
                    <a:pt x="79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2472775" y="794075"/>
              <a:ext cx="2006450" cy="3129725"/>
            </a:xfrm>
            <a:custGeom>
              <a:avLst/>
              <a:gdLst/>
              <a:ahLst/>
              <a:cxnLst/>
              <a:rect l="l" t="t" r="r" b="b"/>
              <a:pathLst>
                <a:path w="80258" h="125189" extrusionOk="0">
                  <a:moveTo>
                    <a:pt x="79301" y="0"/>
                  </a:moveTo>
                  <a:cubicBezTo>
                    <a:pt x="79163" y="0"/>
                    <a:pt x="79014" y="26"/>
                    <a:pt x="78857" y="78"/>
                  </a:cubicBezTo>
                  <a:cubicBezTo>
                    <a:pt x="78890" y="211"/>
                    <a:pt x="78890" y="311"/>
                    <a:pt x="78890" y="412"/>
                  </a:cubicBezTo>
                  <a:lnTo>
                    <a:pt x="78890" y="76866"/>
                  </a:lnTo>
                  <a:cubicBezTo>
                    <a:pt x="78823" y="78034"/>
                    <a:pt x="78223" y="79135"/>
                    <a:pt x="77222" y="79768"/>
                  </a:cubicBezTo>
                  <a:lnTo>
                    <a:pt x="301" y="124167"/>
                  </a:lnTo>
                  <a:cubicBezTo>
                    <a:pt x="200" y="124234"/>
                    <a:pt x="100" y="124267"/>
                    <a:pt x="0" y="124334"/>
                  </a:cubicBezTo>
                  <a:cubicBezTo>
                    <a:pt x="91" y="124876"/>
                    <a:pt x="441" y="125189"/>
                    <a:pt x="918" y="125189"/>
                  </a:cubicBezTo>
                  <a:cubicBezTo>
                    <a:pt x="1144" y="125189"/>
                    <a:pt x="1399" y="125118"/>
                    <a:pt x="1668" y="124967"/>
                  </a:cubicBezTo>
                  <a:lnTo>
                    <a:pt x="78590" y="80569"/>
                  </a:lnTo>
                  <a:cubicBezTo>
                    <a:pt x="79557" y="79902"/>
                    <a:pt x="80191" y="78834"/>
                    <a:pt x="80258" y="77633"/>
                  </a:cubicBezTo>
                  <a:lnTo>
                    <a:pt x="80258" y="1179"/>
                  </a:lnTo>
                  <a:cubicBezTo>
                    <a:pt x="80258" y="428"/>
                    <a:pt x="79869" y="0"/>
                    <a:pt x="793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2465275" y="799350"/>
              <a:ext cx="1972250" cy="3094750"/>
            </a:xfrm>
            <a:custGeom>
              <a:avLst/>
              <a:gdLst/>
              <a:ahLst/>
              <a:cxnLst/>
              <a:rect l="l" t="t" r="r" b="b"/>
              <a:pathLst>
                <a:path w="78890" h="123790" extrusionOk="0">
                  <a:moveTo>
                    <a:pt x="78890" y="0"/>
                  </a:moveTo>
                  <a:lnTo>
                    <a:pt x="60543" y="10408"/>
                  </a:lnTo>
                  <a:lnTo>
                    <a:pt x="42230" y="20882"/>
                  </a:lnTo>
                  <a:lnTo>
                    <a:pt x="23951" y="31390"/>
                  </a:lnTo>
                  <a:lnTo>
                    <a:pt x="14811" y="36660"/>
                  </a:lnTo>
                  <a:lnTo>
                    <a:pt x="5671" y="41930"/>
                  </a:lnTo>
                  <a:lnTo>
                    <a:pt x="3403" y="43265"/>
                  </a:lnTo>
                  <a:lnTo>
                    <a:pt x="2235" y="43932"/>
                  </a:lnTo>
                  <a:cubicBezTo>
                    <a:pt x="2068" y="44032"/>
                    <a:pt x="1868" y="44132"/>
                    <a:pt x="1668" y="44265"/>
                  </a:cubicBezTo>
                  <a:cubicBezTo>
                    <a:pt x="1468" y="44399"/>
                    <a:pt x="1268" y="44566"/>
                    <a:pt x="1101" y="44732"/>
                  </a:cubicBezTo>
                  <a:cubicBezTo>
                    <a:pt x="434" y="45433"/>
                    <a:pt x="67" y="46334"/>
                    <a:pt x="0" y="47301"/>
                  </a:cubicBezTo>
                  <a:lnTo>
                    <a:pt x="0" y="49936"/>
                  </a:lnTo>
                  <a:lnTo>
                    <a:pt x="0" y="60510"/>
                  </a:lnTo>
                  <a:lnTo>
                    <a:pt x="67" y="81592"/>
                  </a:lnTo>
                  <a:cubicBezTo>
                    <a:pt x="100" y="95669"/>
                    <a:pt x="200" y="109712"/>
                    <a:pt x="267" y="123789"/>
                  </a:cubicBezTo>
                  <a:cubicBezTo>
                    <a:pt x="367" y="109712"/>
                    <a:pt x="467" y="95669"/>
                    <a:pt x="500" y="81592"/>
                  </a:cubicBezTo>
                  <a:lnTo>
                    <a:pt x="567" y="60510"/>
                  </a:lnTo>
                  <a:lnTo>
                    <a:pt x="567" y="49936"/>
                  </a:lnTo>
                  <a:lnTo>
                    <a:pt x="567" y="47301"/>
                  </a:lnTo>
                  <a:cubicBezTo>
                    <a:pt x="601" y="46500"/>
                    <a:pt x="934" y="45733"/>
                    <a:pt x="1501" y="45166"/>
                  </a:cubicBezTo>
                  <a:cubicBezTo>
                    <a:pt x="1635" y="44999"/>
                    <a:pt x="1801" y="44866"/>
                    <a:pt x="1968" y="44766"/>
                  </a:cubicBezTo>
                  <a:cubicBezTo>
                    <a:pt x="2102" y="44666"/>
                    <a:pt x="2335" y="44566"/>
                    <a:pt x="2502" y="44432"/>
                  </a:cubicBezTo>
                  <a:lnTo>
                    <a:pt x="3669" y="43798"/>
                  </a:lnTo>
                  <a:lnTo>
                    <a:pt x="5938" y="42464"/>
                  </a:lnTo>
                  <a:lnTo>
                    <a:pt x="15078" y="37194"/>
                  </a:lnTo>
                  <a:lnTo>
                    <a:pt x="24217" y="31923"/>
                  </a:lnTo>
                  <a:lnTo>
                    <a:pt x="42464" y="21349"/>
                  </a:lnTo>
                  <a:lnTo>
                    <a:pt x="60677" y="10708"/>
                  </a:lnTo>
                  <a:lnTo>
                    <a:pt x="78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2638725" y="2564150"/>
              <a:ext cx="791425" cy="1019800"/>
            </a:xfrm>
            <a:custGeom>
              <a:avLst/>
              <a:gdLst/>
              <a:ahLst/>
              <a:cxnLst/>
              <a:rect l="l" t="t" r="r" b="b"/>
              <a:pathLst>
                <a:path w="31657" h="40792" extrusionOk="0">
                  <a:moveTo>
                    <a:pt x="31076" y="1"/>
                  </a:moveTo>
                  <a:cubicBezTo>
                    <a:pt x="30931" y="1"/>
                    <a:pt x="30766" y="51"/>
                    <a:pt x="30589" y="159"/>
                  </a:cubicBezTo>
                  <a:lnTo>
                    <a:pt x="1068" y="17205"/>
                  </a:lnTo>
                  <a:cubicBezTo>
                    <a:pt x="434" y="17605"/>
                    <a:pt x="34" y="18305"/>
                    <a:pt x="0" y="19039"/>
                  </a:cubicBezTo>
                  <a:lnTo>
                    <a:pt x="0" y="40021"/>
                  </a:lnTo>
                  <a:cubicBezTo>
                    <a:pt x="0" y="40502"/>
                    <a:pt x="243" y="40792"/>
                    <a:pt x="603" y="40792"/>
                  </a:cubicBezTo>
                  <a:cubicBezTo>
                    <a:pt x="742" y="40792"/>
                    <a:pt x="900" y="40748"/>
                    <a:pt x="1068" y="40655"/>
                  </a:cubicBezTo>
                  <a:lnTo>
                    <a:pt x="30589" y="23576"/>
                  </a:lnTo>
                  <a:cubicBezTo>
                    <a:pt x="31223" y="23176"/>
                    <a:pt x="31623" y="22508"/>
                    <a:pt x="31656" y="21741"/>
                  </a:cubicBezTo>
                  <a:lnTo>
                    <a:pt x="31656" y="759"/>
                  </a:lnTo>
                  <a:cubicBezTo>
                    <a:pt x="31656" y="289"/>
                    <a:pt x="31424" y="1"/>
                    <a:pt x="310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2677925" y="2685350"/>
              <a:ext cx="711350" cy="413175"/>
            </a:xfrm>
            <a:custGeom>
              <a:avLst/>
              <a:gdLst/>
              <a:ahLst/>
              <a:cxnLst/>
              <a:rect l="l" t="t" r="r" b="b"/>
              <a:pathLst>
                <a:path w="28454" h="16527" extrusionOk="0">
                  <a:moveTo>
                    <a:pt x="28323" y="1"/>
                  </a:moveTo>
                  <a:cubicBezTo>
                    <a:pt x="28309" y="1"/>
                    <a:pt x="28297" y="5"/>
                    <a:pt x="28287" y="14"/>
                  </a:cubicBezTo>
                  <a:lnTo>
                    <a:pt x="67" y="16326"/>
                  </a:lnTo>
                  <a:cubicBezTo>
                    <a:pt x="0" y="16326"/>
                    <a:pt x="0" y="16393"/>
                    <a:pt x="34" y="16460"/>
                  </a:cubicBezTo>
                  <a:cubicBezTo>
                    <a:pt x="34" y="16493"/>
                    <a:pt x="67" y="16493"/>
                    <a:pt x="134" y="16526"/>
                  </a:cubicBezTo>
                  <a:cubicBezTo>
                    <a:pt x="134" y="16526"/>
                    <a:pt x="167" y="16493"/>
                    <a:pt x="167" y="16493"/>
                  </a:cubicBezTo>
                  <a:lnTo>
                    <a:pt x="28387" y="215"/>
                  </a:lnTo>
                  <a:cubicBezTo>
                    <a:pt x="28454" y="181"/>
                    <a:pt x="28454" y="114"/>
                    <a:pt x="28420" y="48"/>
                  </a:cubicBezTo>
                  <a:cubicBezTo>
                    <a:pt x="28397" y="24"/>
                    <a:pt x="28357" y="1"/>
                    <a:pt x="283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2677925" y="2779925"/>
              <a:ext cx="711350" cy="412825"/>
            </a:xfrm>
            <a:custGeom>
              <a:avLst/>
              <a:gdLst/>
              <a:ahLst/>
              <a:cxnLst/>
              <a:rect l="l" t="t" r="r" b="b"/>
              <a:pathLst>
                <a:path w="28454" h="16513" extrusionOk="0">
                  <a:moveTo>
                    <a:pt x="28287" y="1"/>
                  </a:moveTo>
                  <a:lnTo>
                    <a:pt x="67" y="16312"/>
                  </a:lnTo>
                  <a:cubicBezTo>
                    <a:pt x="0" y="16346"/>
                    <a:pt x="0" y="16413"/>
                    <a:pt x="34" y="16446"/>
                  </a:cubicBezTo>
                  <a:cubicBezTo>
                    <a:pt x="34" y="16479"/>
                    <a:pt x="67" y="16513"/>
                    <a:pt x="134" y="16513"/>
                  </a:cubicBezTo>
                  <a:cubicBezTo>
                    <a:pt x="134" y="16513"/>
                    <a:pt x="167" y="16513"/>
                    <a:pt x="167" y="16479"/>
                  </a:cubicBezTo>
                  <a:lnTo>
                    <a:pt x="28387" y="201"/>
                  </a:lnTo>
                  <a:cubicBezTo>
                    <a:pt x="28454" y="168"/>
                    <a:pt x="28454" y="101"/>
                    <a:pt x="28420" y="67"/>
                  </a:cubicBezTo>
                  <a:cubicBezTo>
                    <a:pt x="28387" y="1"/>
                    <a:pt x="28320" y="1"/>
                    <a:pt x="28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2677925" y="2874450"/>
              <a:ext cx="711350" cy="412525"/>
            </a:xfrm>
            <a:custGeom>
              <a:avLst/>
              <a:gdLst/>
              <a:ahLst/>
              <a:cxnLst/>
              <a:rect l="l" t="t" r="r" b="b"/>
              <a:pathLst>
                <a:path w="28454" h="16501" extrusionOk="0">
                  <a:moveTo>
                    <a:pt x="28341" y="1"/>
                  </a:moveTo>
                  <a:cubicBezTo>
                    <a:pt x="28320" y="1"/>
                    <a:pt x="28301" y="9"/>
                    <a:pt x="28287" y="23"/>
                  </a:cubicBezTo>
                  <a:lnTo>
                    <a:pt x="67" y="16301"/>
                  </a:lnTo>
                  <a:cubicBezTo>
                    <a:pt x="0" y="16334"/>
                    <a:pt x="0" y="16401"/>
                    <a:pt x="34" y="16434"/>
                  </a:cubicBezTo>
                  <a:cubicBezTo>
                    <a:pt x="34" y="16468"/>
                    <a:pt x="67" y="16501"/>
                    <a:pt x="134" y="16501"/>
                  </a:cubicBezTo>
                  <a:lnTo>
                    <a:pt x="167" y="16501"/>
                  </a:lnTo>
                  <a:lnTo>
                    <a:pt x="28387" y="189"/>
                  </a:lnTo>
                  <a:cubicBezTo>
                    <a:pt x="28454" y="156"/>
                    <a:pt x="28454" y="89"/>
                    <a:pt x="28420" y="56"/>
                  </a:cubicBezTo>
                  <a:cubicBezTo>
                    <a:pt x="28401" y="17"/>
                    <a:pt x="28370" y="1"/>
                    <a:pt x="283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2677925" y="2968900"/>
              <a:ext cx="711350" cy="412325"/>
            </a:xfrm>
            <a:custGeom>
              <a:avLst/>
              <a:gdLst/>
              <a:ahLst/>
              <a:cxnLst/>
              <a:rect l="l" t="t" r="r" b="b"/>
              <a:pathLst>
                <a:path w="28454" h="16493" extrusionOk="0">
                  <a:moveTo>
                    <a:pt x="28323" y="0"/>
                  </a:moveTo>
                  <a:cubicBezTo>
                    <a:pt x="28309" y="0"/>
                    <a:pt x="28297" y="4"/>
                    <a:pt x="28287" y="14"/>
                  </a:cubicBezTo>
                  <a:lnTo>
                    <a:pt x="67" y="16292"/>
                  </a:lnTo>
                  <a:cubicBezTo>
                    <a:pt x="0" y="16326"/>
                    <a:pt x="0" y="16392"/>
                    <a:pt x="34" y="16459"/>
                  </a:cubicBezTo>
                  <a:cubicBezTo>
                    <a:pt x="34" y="16492"/>
                    <a:pt x="67" y="16492"/>
                    <a:pt x="134" y="16492"/>
                  </a:cubicBezTo>
                  <a:lnTo>
                    <a:pt x="167" y="16492"/>
                  </a:lnTo>
                  <a:lnTo>
                    <a:pt x="28387" y="214"/>
                  </a:lnTo>
                  <a:cubicBezTo>
                    <a:pt x="28454" y="181"/>
                    <a:pt x="28454" y="114"/>
                    <a:pt x="28420" y="47"/>
                  </a:cubicBezTo>
                  <a:cubicBezTo>
                    <a:pt x="28397" y="24"/>
                    <a:pt x="28357" y="0"/>
                    <a:pt x="28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2677925" y="3062775"/>
              <a:ext cx="712375" cy="413525"/>
            </a:xfrm>
            <a:custGeom>
              <a:avLst/>
              <a:gdLst/>
              <a:ahLst/>
              <a:cxnLst/>
              <a:rect l="l" t="t" r="r" b="b"/>
              <a:pathLst>
                <a:path w="28495" h="16541" extrusionOk="0">
                  <a:moveTo>
                    <a:pt x="28359" y="1"/>
                  </a:moveTo>
                  <a:cubicBezTo>
                    <a:pt x="28337" y="1"/>
                    <a:pt x="28313" y="9"/>
                    <a:pt x="28287" y="28"/>
                  </a:cubicBezTo>
                  <a:lnTo>
                    <a:pt x="67" y="16307"/>
                  </a:lnTo>
                  <a:cubicBezTo>
                    <a:pt x="0" y="16340"/>
                    <a:pt x="0" y="16407"/>
                    <a:pt x="34" y="16473"/>
                  </a:cubicBezTo>
                  <a:cubicBezTo>
                    <a:pt x="34" y="16507"/>
                    <a:pt x="67" y="16540"/>
                    <a:pt x="134" y="16540"/>
                  </a:cubicBezTo>
                  <a:cubicBezTo>
                    <a:pt x="134" y="16540"/>
                    <a:pt x="167" y="16507"/>
                    <a:pt x="167" y="16507"/>
                  </a:cubicBezTo>
                  <a:lnTo>
                    <a:pt x="28387" y="195"/>
                  </a:lnTo>
                  <a:cubicBezTo>
                    <a:pt x="28495" y="141"/>
                    <a:pt x="28450" y="1"/>
                    <a:pt x="283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2681250" y="2868175"/>
              <a:ext cx="705525" cy="603950"/>
            </a:xfrm>
            <a:custGeom>
              <a:avLst/>
              <a:gdLst/>
              <a:ahLst/>
              <a:cxnLst/>
              <a:rect l="l" t="t" r="r" b="b"/>
              <a:pathLst>
                <a:path w="28221" h="24158" extrusionOk="0">
                  <a:moveTo>
                    <a:pt x="25842" y="0"/>
                  </a:moveTo>
                  <a:cubicBezTo>
                    <a:pt x="25344" y="0"/>
                    <a:pt x="24776" y="363"/>
                    <a:pt x="24251" y="1041"/>
                  </a:cubicBezTo>
                  <a:lnTo>
                    <a:pt x="24218" y="1107"/>
                  </a:lnTo>
                  <a:cubicBezTo>
                    <a:pt x="23701" y="1790"/>
                    <a:pt x="23133" y="2139"/>
                    <a:pt x="22633" y="2139"/>
                  </a:cubicBezTo>
                  <a:cubicBezTo>
                    <a:pt x="22326" y="2139"/>
                    <a:pt x="22044" y="2008"/>
                    <a:pt x="21816" y="1741"/>
                  </a:cubicBezTo>
                  <a:lnTo>
                    <a:pt x="21116" y="907"/>
                  </a:lnTo>
                  <a:cubicBezTo>
                    <a:pt x="20893" y="621"/>
                    <a:pt x="20613" y="486"/>
                    <a:pt x="20308" y="486"/>
                  </a:cubicBezTo>
                  <a:cubicBezTo>
                    <a:pt x="19653" y="486"/>
                    <a:pt x="18882" y="1106"/>
                    <a:pt x="18314" y="2175"/>
                  </a:cubicBezTo>
                  <a:lnTo>
                    <a:pt x="17713" y="3309"/>
                  </a:lnTo>
                  <a:cubicBezTo>
                    <a:pt x="17144" y="4357"/>
                    <a:pt x="16414" y="5002"/>
                    <a:pt x="15739" y="5002"/>
                  </a:cubicBezTo>
                  <a:cubicBezTo>
                    <a:pt x="15663" y="5002"/>
                    <a:pt x="15587" y="4994"/>
                    <a:pt x="15512" y="4977"/>
                  </a:cubicBezTo>
                  <a:cubicBezTo>
                    <a:pt x="15457" y="4968"/>
                    <a:pt x="15402" y="4964"/>
                    <a:pt x="15346" y="4964"/>
                  </a:cubicBezTo>
                  <a:cubicBezTo>
                    <a:pt x="14548" y="4964"/>
                    <a:pt x="13638" y="5840"/>
                    <a:pt x="13077" y="7212"/>
                  </a:cubicBezTo>
                  <a:lnTo>
                    <a:pt x="12143" y="9513"/>
                  </a:lnTo>
                  <a:cubicBezTo>
                    <a:pt x="11609" y="10814"/>
                    <a:pt x="10742" y="11715"/>
                    <a:pt x="9941" y="11748"/>
                  </a:cubicBezTo>
                  <a:lnTo>
                    <a:pt x="9107" y="11782"/>
                  </a:lnTo>
                  <a:cubicBezTo>
                    <a:pt x="8507" y="11882"/>
                    <a:pt x="8006" y="12215"/>
                    <a:pt x="7673" y="12682"/>
                  </a:cubicBezTo>
                  <a:lnTo>
                    <a:pt x="6772" y="13817"/>
                  </a:lnTo>
                  <a:cubicBezTo>
                    <a:pt x="6265" y="14418"/>
                    <a:pt x="5726" y="14733"/>
                    <a:pt x="5250" y="14733"/>
                  </a:cubicBezTo>
                  <a:cubicBezTo>
                    <a:pt x="4882" y="14733"/>
                    <a:pt x="4551" y="14543"/>
                    <a:pt x="4304" y="14150"/>
                  </a:cubicBezTo>
                  <a:lnTo>
                    <a:pt x="4270" y="14083"/>
                  </a:lnTo>
                  <a:cubicBezTo>
                    <a:pt x="4031" y="13668"/>
                    <a:pt x="3698" y="13475"/>
                    <a:pt x="3330" y="13475"/>
                  </a:cubicBezTo>
                  <a:cubicBezTo>
                    <a:pt x="2516" y="13475"/>
                    <a:pt x="1529" y="14413"/>
                    <a:pt x="1001" y="15951"/>
                  </a:cubicBezTo>
                  <a:lnTo>
                    <a:pt x="1" y="18720"/>
                  </a:lnTo>
                  <a:lnTo>
                    <a:pt x="1" y="24157"/>
                  </a:lnTo>
                  <a:lnTo>
                    <a:pt x="28221" y="7879"/>
                  </a:lnTo>
                  <a:lnTo>
                    <a:pt x="28187" y="1875"/>
                  </a:lnTo>
                  <a:lnTo>
                    <a:pt x="26553" y="307"/>
                  </a:lnTo>
                  <a:cubicBezTo>
                    <a:pt x="26346" y="100"/>
                    <a:pt x="26104" y="0"/>
                    <a:pt x="25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2677925" y="2865675"/>
              <a:ext cx="711725" cy="473025"/>
            </a:xfrm>
            <a:custGeom>
              <a:avLst/>
              <a:gdLst/>
              <a:ahLst/>
              <a:cxnLst/>
              <a:rect l="l" t="t" r="r" b="b"/>
              <a:pathLst>
                <a:path w="28469" h="18921" extrusionOk="0">
                  <a:moveTo>
                    <a:pt x="25999" y="0"/>
                  </a:moveTo>
                  <a:cubicBezTo>
                    <a:pt x="25961" y="0"/>
                    <a:pt x="25923" y="2"/>
                    <a:pt x="25885" y="7"/>
                  </a:cubicBezTo>
                  <a:cubicBezTo>
                    <a:pt x="25218" y="107"/>
                    <a:pt x="24651" y="507"/>
                    <a:pt x="24284" y="1074"/>
                  </a:cubicBezTo>
                  <a:lnTo>
                    <a:pt x="24251" y="1141"/>
                  </a:lnTo>
                  <a:cubicBezTo>
                    <a:pt x="23784" y="1741"/>
                    <a:pt x="23250" y="2108"/>
                    <a:pt x="22783" y="2108"/>
                  </a:cubicBezTo>
                  <a:lnTo>
                    <a:pt x="22750" y="2108"/>
                  </a:lnTo>
                  <a:cubicBezTo>
                    <a:pt x="22450" y="2108"/>
                    <a:pt x="22183" y="1975"/>
                    <a:pt x="22016" y="1741"/>
                  </a:cubicBezTo>
                  <a:lnTo>
                    <a:pt x="21315" y="907"/>
                  </a:lnTo>
                  <a:cubicBezTo>
                    <a:pt x="21102" y="632"/>
                    <a:pt x="20748" y="469"/>
                    <a:pt x="20408" y="469"/>
                  </a:cubicBezTo>
                  <a:cubicBezTo>
                    <a:pt x="20377" y="469"/>
                    <a:pt x="20346" y="471"/>
                    <a:pt x="20315" y="474"/>
                  </a:cubicBezTo>
                  <a:cubicBezTo>
                    <a:pt x="19614" y="540"/>
                    <a:pt x="18880" y="1207"/>
                    <a:pt x="18313" y="2208"/>
                  </a:cubicBezTo>
                  <a:lnTo>
                    <a:pt x="17713" y="3376"/>
                  </a:lnTo>
                  <a:cubicBezTo>
                    <a:pt x="17166" y="4379"/>
                    <a:pt x="16452" y="4994"/>
                    <a:pt x="15825" y="4994"/>
                  </a:cubicBezTo>
                  <a:cubicBezTo>
                    <a:pt x="15764" y="4994"/>
                    <a:pt x="15704" y="4989"/>
                    <a:pt x="15645" y="4977"/>
                  </a:cubicBezTo>
                  <a:cubicBezTo>
                    <a:pt x="15575" y="4964"/>
                    <a:pt x="15505" y="4958"/>
                    <a:pt x="15434" y="4958"/>
                  </a:cubicBezTo>
                  <a:cubicBezTo>
                    <a:pt x="14587" y="4958"/>
                    <a:pt x="13661" y="5860"/>
                    <a:pt x="13076" y="7245"/>
                  </a:cubicBezTo>
                  <a:lnTo>
                    <a:pt x="12142" y="9580"/>
                  </a:lnTo>
                  <a:cubicBezTo>
                    <a:pt x="11642" y="10848"/>
                    <a:pt x="10808" y="11715"/>
                    <a:pt x="10074" y="11748"/>
                  </a:cubicBezTo>
                  <a:lnTo>
                    <a:pt x="9240" y="11782"/>
                  </a:lnTo>
                  <a:cubicBezTo>
                    <a:pt x="8606" y="11848"/>
                    <a:pt x="8039" y="12215"/>
                    <a:pt x="7706" y="12716"/>
                  </a:cubicBezTo>
                  <a:lnTo>
                    <a:pt x="6805" y="13850"/>
                  </a:lnTo>
                  <a:cubicBezTo>
                    <a:pt x="6359" y="14391"/>
                    <a:pt x="5853" y="14719"/>
                    <a:pt x="5402" y="14719"/>
                  </a:cubicBezTo>
                  <a:cubicBezTo>
                    <a:pt x="5380" y="14719"/>
                    <a:pt x="5359" y="14719"/>
                    <a:pt x="5337" y="14717"/>
                  </a:cubicBezTo>
                  <a:cubicBezTo>
                    <a:pt x="5004" y="14684"/>
                    <a:pt x="4704" y="14484"/>
                    <a:pt x="4537" y="14183"/>
                  </a:cubicBezTo>
                  <a:lnTo>
                    <a:pt x="4503" y="14117"/>
                  </a:lnTo>
                  <a:cubicBezTo>
                    <a:pt x="4294" y="13728"/>
                    <a:pt x="3923" y="13473"/>
                    <a:pt x="3488" y="13473"/>
                  </a:cubicBezTo>
                  <a:cubicBezTo>
                    <a:pt x="3438" y="13473"/>
                    <a:pt x="3387" y="13476"/>
                    <a:pt x="3336" y="13483"/>
                  </a:cubicBezTo>
                  <a:cubicBezTo>
                    <a:pt x="2469" y="13550"/>
                    <a:pt x="1535" y="14584"/>
                    <a:pt x="1034" y="16018"/>
                  </a:cubicBezTo>
                  <a:lnTo>
                    <a:pt x="34" y="18787"/>
                  </a:lnTo>
                  <a:cubicBezTo>
                    <a:pt x="0" y="18853"/>
                    <a:pt x="34" y="18887"/>
                    <a:pt x="67" y="18920"/>
                  </a:cubicBezTo>
                  <a:lnTo>
                    <a:pt x="134" y="18920"/>
                  </a:lnTo>
                  <a:cubicBezTo>
                    <a:pt x="167" y="18920"/>
                    <a:pt x="200" y="18887"/>
                    <a:pt x="200" y="18853"/>
                  </a:cubicBezTo>
                  <a:lnTo>
                    <a:pt x="1201" y="16085"/>
                  </a:lnTo>
                  <a:cubicBezTo>
                    <a:pt x="1668" y="14717"/>
                    <a:pt x="2569" y="13750"/>
                    <a:pt x="3336" y="13683"/>
                  </a:cubicBezTo>
                  <a:cubicBezTo>
                    <a:pt x="3365" y="13681"/>
                    <a:pt x="3394" y="13679"/>
                    <a:pt x="3422" y="13679"/>
                  </a:cubicBezTo>
                  <a:cubicBezTo>
                    <a:pt x="3793" y="13679"/>
                    <a:pt x="4148" y="13876"/>
                    <a:pt x="4303" y="14217"/>
                  </a:cubicBezTo>
                  <a:lnTo>
                    <a:pt x="4337" y="14283"/>
                  </a:lnTo>
                  <a:cubicBezTo>
                    <a:pt x="4537" y="14650"/>
                    <a:pt x="4904" y="14884"/>
                    <a:pt x="5304" y="14917"/>
                  </a:cubicBezTo>
                  <a:cubicBezTo>
                    <a:pt x="5346" y="14922"/>
                    <a:pt x="5388" y="14925"/>
                    <a:pt x="5430" y="14925"/>
                  </a:cubicBezTo>
                  <a:cubicBezTo>
                    <a:pt x="5931" y="14925"/>
                    <a:pt x="6480" y="14568"/>
                    <a:pt x="6972" y="13983"/>
                  </a:cubicBezTo>
                  <a:lnTo>
                    <a:pt x="7872" y="12849"/>
                  </a:lnTo>
                  <a:cubicBezTo>
                    <a:pt x="8173" y="12382"/>
                    <a:pt x="8673" y="12082"/>
                    <a:pt x="9240" y="11982"/>
                  </a:cubicBezTo>
                  <a:lnTo>
                    <a:pt x="10074" y="11948"/>
                  </a:lnTo>
                  <a:cubicBezTo>
                    <a:pt x="10908" y="11915"/>
                    <a:pt x="11809" y="11014"/>
                    <a:pt x="12342" y="9647"/>
                  </a:cubicBezTo>
                  <a:lnTo>
                    <a:pt x="13310" y="7345"/>
                  </a:lnTo>
                  <a:cubicBezTo>
                    <a:pt x="13831" y="6056"/>
                    <a:pt x="14692" y="5190"/>
                    <a:pt x="15424" y="5190"/>
                  </a:cubicBezTo>
                  <a:cubicBezTo>
                    <a:pt x="15488" y="5190"/>
                    <a:pt x="15550" y="5197"/>
                    <a:pt x="15611" y="5210"/>
                  </a:cubicBezTo>
                  <a:cubicBezTo>
                    <a:pt x="15674" y="5221"/>
                    <a:pt x="15737" y="5227"/>
                    <a:pt x="15801" y="5227"/>
                  </a:cubicBezTo>
                  <a:cubicBezTo>
                    <a:pt x="16523" y="5227"/>
                    <a:pt x="17331" y="4548"/>
                    <a:pt x="17913" y="3476"/>
                  </a:cubicBezTo>
                  <a:lnTo>
                    <a:pt x="18513" y="2308"/>
                  </a:lnTo>
                  <a:cubicBezTo>
                    <a:pt x="19014" y="1374"/>
                    <a:pt x="19681" y="740"/>
                    <a:pt x="20315" y="707"/>
                  </a:cubicBezTo>
                  <a:cubicBezTo>
                    <a:pt x="20365" y="697"/>
                    <a:pt x="20415" y="692"/>
                    <a:pt x="20463" y="692"/>
                  </a:cubicBezTo>
                  <a:cubicBezTo>
                    <a:pt x="20737" y="692"/>
                    <a:pt x="20979" y="842"/>
                    <a:pt x="21149" y="1041"/>
                  </a:cubicBezTo>
                  <a:lnTo>
                    <a:pt x="21849" y="1875"/>
                  </a:lnTo>
                  <a:cubicBezTo>
                    <a:pt x="22083" y="2175"/>
                    <a:pt x="22416" y="2342"/>
                    <a:pt x="22783" y="2342"/>
                  </a:cubicBezTo>
                  <a:cubicBezTo>
                    <a:pt x="23317" y="2308"/>
                    <a:pt x="23917" y="1941"/>
                    <a:pt x="24418" y="1274"/>
                  </a:cubicBezTo>
                  <a:lnTo>
                    <a:pt x="24484" y="1207"/>
                  </a:lnTo>
                  <a:cubicBezTo>
                    <a:pt x="24785" y="674"/>
                    <a:pt x="25285" y="340"/>
                    <a:pt x="25885" y="207"/>
                  </a:cubicBezTo>
                  <a:cubicBezTo>
                    <a:pt x="25919" y="202"/>
                    <a:pt x="25953" y="200"/>
                    <a:pt x="25987" y="200"/>
                  </a:cubicBezTo>
                  <a:cubicBezTo>
                    <a:pt x="26218" y="200"/>
                    <a:pt x="26440" y="299"/>
                    <a:pt x="26586" y="474"/>
                  </a:cubicBezTo>
                  <a:lnTo>
                    <a:pt x="28254" y="2075"/>
                  </a:lnTo>
                  <a:cubicBezTo>
                    <a:pt x="28272" y="2087"/>
                    <a:pt x="28292" y="2093"/>
                    <a:pt x="28312" y="2093"/>
                  </a:cubicBezTo>
                  <a:cubicBezTo>
                    <a:pt x="28396" y="2093"/>
                    <a:pt x="28468" y="1989"/>
                    <a:pt x="28387" y="1908"/>
                  </a:cubicBezTo>
                  <a:lnTo>
                    <a:pt x="26753" y="307"/>
                  </a:lnTo>
                  <a:cubicBezTo>
                    <a:pt x="26548" y="102"/>
                    <a:pt x="26267" y="0"/>
                    <a:pt x="25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3317550" y="2866650"/>
              <a:ext cx="5025" cy="240200"/>
            </a:xfrm>
            <a:custGeom>
              <a:avLst/>
              <a:gdLst/>
              <a:ahLst/>
              <a:cxnLst/>
              <a:rect l="l" t="t" r="r" b="b"/>
              <a:pathLst>
                <a:path w="201" h="9608" extrusionOk="0">
                  <a:moveTo>
                    <a:pt x="100" y="1"/>
                  </a:moveTo>
                  <a:cubicBezTo>
                    <a:pt x="33" y="1"/>
                    <a:pt x="0" y="68"/>
                    <a:pt x="0" y="101"/>
                  </a:cubicBezTo>
                  <a:lnTo>
                    <a:pt x="0" y="501"/>
                  </a:lnTo>
                  <a:cubicBezTo>
                    <a:pt x="0" y="568"/>
                    <a:pt x="33" y="601"/>
                    <a:pt x="100" y="635"/>
                  </a:cubicBezTo>
                  <a:cubicBezTo>
                    <a:pt x="167" y="635"/>
                    <a:pt x="200" y="568"/>
                    <a:pt x="200" y="501"/>
                  </a:cubicBezTo>
                  <a:lnTo>
                    <a:pt x="200" y="101"/>
                  </a:lnTo>
                  <a:cubicBezTo>
                    <a:pt x="200" y="68"/>
                    <a:pt x="167" y="1"/>
                    <a:pt x="100" y="1"/>
                  </a:cubicBezTo>
                  <a:close/>
                  <a:moveTo>
                    <a:pt x="100" y="1035"/>
                  </a:moveTo>
                  <a:cubicBezTo>
                    <a:pt x="33" y="1035"/>
                    <a:pt x="0" y="1102"/>
                    <a:pt x="0" y="1168"/>
                  </a:cubicBezTo>
                  <a:lnTo>
                    <a:pt x="0" y="1802"/>
                  </a:lnTo>
                  <a:cubicBezTo>
                    <a:pt x="0" y="1836"/>
                    <a:pt x="33" y="1902"/>
                    <a:pt x="100" y="1902"/>
                  </a:cubicBezTo>
                  <a:cubicBezTo>
                    <a:pt x="167" y="1902"/>
                    <a:pt x="200" y="1869"/>
                    <a:pt x="200" y="1802"/>
                  </a:cubicBezTo>
                  <a:lnTo>
                    <a:pt x="200" y="1168"/>
                  </a:lnTo>
                  <a:cubicBezTo>
                    <a:pt x="200" y="1102"/>
                    <a:pt x="167" y="1035"/>
                    <a:pt x="100" y="1035"/>
                  </a:cubicBezTo>
                  <a:close/>
                  <a:moveTo>
                    <a:pt x="100" y="2336"/>
                  </a:moveTo>
                  <a:cubicBezTo>
                    <a:pt x="33" y="2336"/>
                    <a:pt x="0" y="2369"/>
                    <a:pt x="0" y="2436"/>
                  </a:cubicBezTo>
                  <a:lnTo>
                    <a:pt x="0" y="3070"/>
                  </a:lnTo>
                  <a:cubicBezTo>
                    <a:pt x="0" y="3137"/>
                    <a:pt x="33" y="3170"/>
                    <a:pt x="100" y="3203"/>
                  </a:cubicBezTo>
                  <a:cubicBezTo>
                    <a:pt x="167" y="3203"/>
                    <a:pt x="200" y="3137"/>
                    <a:pt x="200" y="3070"/>
                  </a:cubicBezTo>
                  <a:lnTo>
                    <a:pt x="200" y="2436"/>
                  </a:lnTo>
                  <a:cubicBezTo>
                    <a:pt x="200" y="2369"/>
                    <a:pt x="167" y="2336"/>
                    <a:pt x="100" y="2336"/>
                  </a:cubicBezTo>
                  <a:close/>
                  <a:moveTo>
                    <a:pt x="100" y="3604"/>
                  </a:moveTo>
                  <a:cubicBezTo>
                    <a:pt x="33" y="3604"/>
                    <a:pt x="0" y="3670"/>
                    <a:pt x="0" y="3737"/>
                  </a:cubicBezTo>
                  <a:lnTo>
                    <a:pt x="0" y="4371"/>
                  </a:lnTo>
                  <a:cubicBezTo>
                    <a:pt x="0" y="4404"/>
                    <a:pt x="33" y="4471"/>
                    <a:pt x="100" y="4471"/>
                  </a:cubicBezTo>
                  <a:cubicBezTo>
                    <a:pt x="167" y="4471"/>
                    <a:pt x="200" y="4437"/>
                    <a:pt x="200" y="4371"/>
                  </a:cubicBezTo>
                  <a:lnTo>
                    <a:pt x="200" y="3737"/>
                  </a:lnTo>
                  <a:cubicBezTo>
                    <a:pt x="200" y="3670"/>
                    <a:pt x="167" y="3604"/>
                    <a:pt x="100" y="3604"/>
                  </a:cubicBezTo>
                  <a:close/>
                  <a:moveTo>
                    <a:pt x="100" y="4904"/>
                  </a:moveTo>
                  <a:cubicBezTo>
                    <a:pt x="33" y="4904"/>
                    <a:pt x="0" y="4938"/>
                    <a:pt x="0" y="5005"/>
                  </a:cubicBezTo>
                  <a:lnTo>
                    <a:pt x="0" y="5638"/>
                  </a:lnTo>
                  <a:cubicBezTo>
                    <a:pt x="0" y="5705"/>
                    <a:pt x="33" y="5738"/>
                    <a:pt x="100" y="5772"/>
                  </a:cubicBezTo>
                  <a:cubicBezTo>
                    <a:pt x="167" y="5772"/>
                    <a:pt x="200" y="5705"/>
                    <a:pt x="200" y="5638"/>
                  </a:cubicBezTo>
                  <a:lnTo>
                    <a:pt x="200" y="5005"/>
                  </a:lnTo>
                  <a:cubicBezTo>
                    <a:pt x="200" y="4938"/>
                    <a:pt x="167" y="4904"/>
                    <a:pt x="100" y="4904"/>
                  </a:cubicBezTo>
                  <a:close/>
                  <a:moveTo>
                    <a:pt x="100" y="6172"/>
                  </a:moveTo>
                  <a:cubicBezTo>
                    <a:pt x="33" y="6172"/>
                    <a:pt x="0" y="6239"/>
                    <a:pt x="0" y="6305"/>
                  </a:cubicBezTo>
                  <a:lnTo>
                    <a:pt x="0" y="6939"/>
                  </a:lnTo>
                  <a:cubicBezTo>
                    <a:pt x="0" y="6973"/>
                    <a:pt x="33" y="7039"/>
                    <a:pt x="100" y="7039"/>
                  </a:cubicBezTo>
                  <a:cubicBezTo>
                    <a:pt x="134" y="7039"/>
                    <a:pt x="200" y="6973"/>
                    <a:pt x="200" y="6939"/>
                  </a:cubicBezTo>
                  <a:lnTo>
                    <a:pt x="200" y="6305"/>
                  </a:lnTo>
                  <a:cubicBezTo>
                    <a:pt x="200" y="6239"/>
                    <a:pt x="167" y="6172"/>
                    <a:pt x="100" y="6172"/>
                  </a:cubicBezTo>
                  <a:close/>
                  <a:moveTo>
                    <a:pt x="100" y="7473"/>
                  </a:moveTo>
                  <a:cubicBezTo>
                    <a:pt x="33" y="7473"/>
                    <a:pt x="0" y="7506"/>
                    <a:pt x="0" y="7573"/>
                  </a:cubicBezTo>
                  <a:lnTo>
                    <a:pt x="0" y="8207"/>
                  </a:lnTo>
                  <a:cubicBezTo>
                    <a:pt x="0" y="8274"/>
                    <a:pt x="33" y="8307"/>
                    <a:pt x="100" y="8340"/>
                  </a:cubicBezTo>
                  <a:cubicBezTo>
                    <a:pt x="167" y="8340"/>
                    <a:pt x="200" y="8274"/>
                    <a:pt x="200" y="8207"/>
                  </a:cubicBezTo>
                  <a:lnTo>
                    <a:pt x="200" y="7573"/>
                  </a:lnTo>
                  <a:cubicBezTo>
                    <a:pt x="200" y="7506"/>
                    <a:pt x="167" y="7473"/>
                    <a:pt x="100" y="7473"/>
                  </a:cubicBezTo>
                  <a:close/>
                  <a:moveTo>
                    <a:pt x="100" y="8741"/>
                  </a:moveTo>
                  <a:cubicBezTo>
                    <a:pt x="33" y="8741"/>
                    <a:pt x="0" y="8807"/>
                    <a:pt x="0" y="8841"/>
                  </a:cubicBezTo>
                  <a:lnTo>
                    <a:pt x="0" y="9508"/>
                  </a:lnTo>
                  <a:cubicBezTo>
                    <a:pt x="0" y="9541"/>
                    <a:pt x="33" y="9608"/>
                    <a:pt x="100" y="9608"/>
                  </a:cubicBezTo>
                  <a:cubicBezTo>
                    <a:pt x="167" y="9608"/>
                    <a:pt x="200" y="9574"/>
                    <a:pt x="200" y="9508"/>
                  </a:cubicBezTo>
                  <a:lnTo>
                    <a:pt x="200" y="8841"/>
                  </a:lnTo>
                  <a:cubicBezTo>
                    <a:pt x="200" y="8807"/>
                    <a:pt x="167" y="8741"/>
                    <a:pt x="100" y="874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3030675" y="3005300"/>
              <a:ext cx="5850" cy="266675"/>
            </a:xfrm>
            <a:custGeom>
              <a:avLst/>
              <a:gdLst/>
              <a:ahLst/>
              <a:cxnLst/>
              <a:rect l="l" t="t" r="r" b="b"/>
              <a:pathLst>
                <a:path w="234" h="10667" extrusionOk="0">
                  <a:moveTo>
                    <a:pt x="117" y="1"/>
                  </a:moveTo>
                  <a:cubicBezTo>
                    <a:pt x="59" y="1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3"/>
                    <a:pt x="134" y="393"/>
                  </a:cubicBezTo>
                  <a:cubicBezTo>
                    <a:pt x="167" y="393"/>
                    <a:pt x="234" y="359"/>
                    <a:pt x="234" y="292"/>
                  </a:cubicBezTo>
                  <a:lnTo>
                    <a:pt x="234" y="126"/>
                  </a:lnTo>
                  <a:cubicBezTo>
                    <a:pt x="234" y="42"/>
                    <a:pt x="175" y="1"/>
                    <a:pt x="117" y="1"/>
                  </a:cubicBezTo>
                  <a:close/>
                  <a:moveTo>
                    <a:pt x="117" y="826"/>
                  </a:moveTo>
                  <a:cubicBezTo>
                    <a:pt x="59" y="826"/>
                    <a:pt x="0" y="860"/>
                    <a:pt x="0" y="926"/>
                  </a:cubicBezTo>
                  <a:lnTo>
                    <a:pt x="0" y="1593"/>
                  </a:lnTo>
                  <a:cubicBezTo>
                    <a:pt x="0" y="1627"/>
                    <a:pt x="67" y="1693"/>
                    <a:pt x="134" y="1693"/>
                  </a:cubicBezTo>
                  <a:cubicBezTo>
                    <a:pt x="167" y="1693"/>
                    <a:pt x="234" y="1627"/>
                    <a:pt x="234" y="1593"/>
                  </a:cubicBezTo>
                  <a:lnTo>
                    <a:pt x="234" y="926"/>
                  </a:lnTo>
                  <a:cubicBezTo>
                    <a:pt x="234" y="860"/>
                    <a:pt x="175" y="826"/>
                    <a:pt x="117" y="826"/>
                  </a:cubicBezTo>
                  <a:close/>
                  <a:moveTo>
                    <a:pt x="117" y="2102"/>
                  </a:moveTo>
                  <a:cubicBezTo>
                    <a:pt x="59" y="2102"/>
                    <a:pt x="0" y="2144"/>
                    <a:pt x="0" y="2227"/>
                  </a:cubicBezTo>
                  <a:lnTo>
                    <a:pt x="0" y="2861"/>
                  </a:lnTo>
                  <a:cubicBezTo>
                    <a:pt x="0" y="2928"/>
                    <a:pt x="67" y="2961"/>
                    <a:pt x="134" y="2961"/>
                  </a:cubicBezTo>
                  <a:cubicBezTo>
                    <a:pt x="167" y="2961"/>
                    <a:pt x="234" y="2928"/>
                    <a:pt x="234" y="2861"/>
                  </a:cubicBezTo>
                  <a:lnTo>
                    <a:pt x="234" y="2227"/>
                  </a:lnTo>
                  <a:cubicBezTo>
                    <a:pt x="234" y="2144"/>
                    <a:pt x="175" y="2102"/>
                    <a:pt x="117" y="2102"/>
                  </a:cubicBezTo>
                  <a:close/>
                  <a:moveTo>
                    <a:pt x="117" y="3395"/>
                  </a:moveTo>
                  <a:cubicBezTo>
                    <a:pt x="59" y="3395"/>
                    <a:pt x="0" y="3428"/>
                    <a:pt x="0" y="3495"/>
                  </a:cubicBezTo>
                  <a:lnTo>
                    <a:pt x="0" y="4162"/>
                  </a:lnTo>
                  <a:cubicBezTo>
                    <a:pt x="0" y="4195"/>
                    <a:pt x="67" y="4262"/>
                    <a:pt x="134" y="4262"/>
                  </a:cubicBezTo>
                  <a:cubicBezTo>
                    <a:pt x="167" y="4262"/>
                    <a:pt x="234" y="4195"/>
                    <a:pt x="234" y="4162"/>
                  </a:cubicBezTo>
                  <a:lnTo>
                    <a:pt x="234" y="3495"/>
                  </a:lnTo>
                  <a:cubicBezTo>
                    <a:pt x="234" y="3428"/>
                    <a:pt x="175" y="3395"/>
                    <a:pt x="117" y="3395"/>
                  </a:cubicBezTo>
                  <a:close/>
                  <a:moveTo>
                    <a:pt x="117" y="4671"/>
                  </a:moveTo>
                  <a:cubicBezTo>
                    <a:pt x="59" y="4671"/>
                    <a:pt x="0" y="4712"/>
                    <a:pt x="0" y="4796"/>
                  </a:cubicBezTo>
                  <a:lnTo>
                    <a:pt x="0" y="5429"/>
                  </a:lnTo>
                  <a:cubicBezTo>
                    <a:pt x="0" y="5496"/>
                    <a:pt x="67" y="5530"/>
                    <a:pt x="134" y="5530"/>
                  </a:cubicBezTo>
                  <a:cubicBezTo>
                    <a:pt x="167" y="5530"/>
                    <a:pt x="234" y="5496"/>
                    <a:pt x="234" y="5429"/>
                  </a:cubicBezTo>
                  <a:lnTo>
                    <a:pt x="234" y="4796"/>
                  </a:lnTo>
                  <a:cubicBezTo>
                    <a:pt x="234" y="4712"/>
                    <a:pt x="175" y="4671"/>
                    <a:pt x="117" y="4671"/>
                  </a:cubicBezTo>
                  <a:close/>
                  <a:moveTo>
                    <a:pt x="117" y="5963"/>
                  </a:moveTo>
                  <a:cubicBezTo>
                    <a:pt x="59" y="5963"/>
                    <a:pt x="0" y="5997"/>
                    <a:pt x="0" y="6063"/>
                  </a:cubicBezTo>
                  <a:lnTo>
                    <a:pt x="0" y="6730"/>
                  </a:lnTo>
                  <a:cubicBezTo>
                    <a:pt x="0" y="6764"/>
                    <a:pt x="67" y="6830"/>
                    <a:pt x="134" y="6830"/>
                  </a:cubicBezTo>
                  <a:cubicBezTo>
                    <a:pt x="167" y="6830"/>
                    <a:pt x="234" y="6764"/>
                    <a:pt x="234" y="6697"/>
                  </a:cubicBezTo>
                  <a:lnTo>
                    <a:pt x="234" y="6063"/>
                  </a:lnTo>
                  <a:cubicBezTo>
                    <a:pt x="234" y="5997"/>
                    <a:pt x="175" y="5963"/>
                    <a:pt x="117" y="5963"/>
                  </a:cubicBezTo>
                  <a:close/>
                  <a:moveTo>
                    <a:pt x="117" y="7239"/>
                  </a:moveTo>
                  <a:cubicBezTo>
                    <a:pt x="59" y="7239"/>
                    <a:pt x="0" y="7281"/>
                    <a:pt x="0" y="7364"/>
                  </a:cubicBezTo>
                  <a:lnTo>
                    <a:pt x="0" y="7998"/>
                  </a:lnTo>
                  <a:cubicBezTo>
                    <a:pt x="0" y="8065"/>
                    <a:pt x="67" y="8098"/>
                    <a:pt x="134" y="8098"/>
                  </a:cubicBezTo>
                  <a:cubicBezTo>
                    <a:pt x="167" y="8098"/>
                    <a:pt x="234" y="8065"/>
                    <a:pt x="234" y="7998"/>
                  </a:cubicBezTo>
                  <a:lnTo>
                    <a:pt x="234" y="7364"/>
                  </a:lnTo>
                  <a:cubicBezTo>
                    <a:pt x="234" y="7281"/>
                    <a:pt x="175" y="7239"/>
                    <a:pt x="117" y="7239"/>
                  </a:cubicBezTo>
                  <a:close/>
                  <a:moveTo>
                    <a:pt x="117" y="8532"/>
                  </a:moveTo>
                  <a:cubicBezTo>
                    <a:pt x="59" y="8532"/>
                    <a:pt x="0" y="8565"/>
                    <a:pt x="0" y="8632"/>
                  </a:cubicBezTo>
                  <a:lnTo>
                    <a:pt x="0" y="9299"/>
                  </a:lnTo>
                  <a:cubicBezTo>
                    <a:pt x="0" y="9332"/>
                    <a:pt x="67" y="9399"/>
                    <a:pt x="134" y="9399"/>
                  </a:cubicBezTo>
                  <a:cubicBezTo>
                    <a:pt x="167" y="9399"/>
                    <a:pt x="234" y="9332"/>
                    <a:pt x="234" y="9299"/>
                  </a:cubicBezTo>
                  <a:lnTo>
                    <a:pt x="234" y="8632"/>
                  </a:lnTo>
                  <a:cubicBezTo>
                    <a:pt x="234" y="8565"/>
                    <a:pt x="175" y="8532"/>
                    <a:pt x="117" y="8532"/>
                  </a:cubicBezTo>
                  <a:close/>
                  <a:moveTo>
                    <a:pt x="117" y="9808"/>
                  </a:moveTo>
                  <a:cubicBezTo>
                    <a:pt x="59" y="9808"/>
                    <a:pt x="0" y="9849"/>
                    <a:pt x="0" y="9933"/>
                  </a:cubicBezTo>
                  <a:lnTo>
                    <a:pt x="0" y="10566"/>
                  </a:lnTo>
                  <a:cubicBezTo>
                    <a:pt x="0" y="10633"/>
                    <a:pt x="67" y="10667"/>
                    <a:pt x="134" y="10667"/>
                  </a:cubicBezTo>
                  <a:cubicBezTo>
                    <a:pt x="167" y="10667"/>
                    <a:pt x="234" y="10633"/>
                    <a:pt x="234" y="10566"/>
                  </a:cubicBezTo>
                  <a:lnTo>
                    <a:pt x="234" y="9933"/>
                  </a:lnTo>
                  <a:cubicBezTo>
                    <a:pt x="234" y="9849"/>
                    <a:pt x="175" y="9808"/>
                    <a:pt x="117" y="980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2888075" y="3172725"/>
              <a:ext cx="5025" cy="182650"/>
            </a:xfrm>
            <a:custGeom>
              <a:avLst/>
              <a:gdLst/>
              <a:ahLst/>
              <a:cxnLst/>
              <a:rect l="l" t="t" r="r" b="b"/>
              <a:pathLst>
                <a:path w="201" h="7306" extrusionOk="0">
                  <a:moveTo>
                    <a:pt x="100" y="0"/>
                  </a:moveTo>
                  <a:cubicBezTo>
                    <a:pt x="34" y="0"/>
                    <a:pt x="0" y="67"/>
                    <a:pt x="0" y="133"/>
                  </a:cubicBezTo>
                  <a:lnTo>
                    <a:pt x="0" y="767"/>
                  </a:lnTo>
                  <a:cubicBezTo>
                    <a:pt x="0" y="834"/>
                    <a:pt x="34" y="867"/>
                    <a:pt x="100" y="867"/>
                  </a:cubicBezTo>
                  <a:cubicBezTo>
                    <a:pt x="134" y="867"/>
                    <a:pt x="200" y="801"/>
                    <a:pt x="200" y="767"/>
                  </a:cubicBezTo>
                  <a:lnTo>
                    <a:pt x="200" y="133"/>
                  </a:lnTo>
                  <a:cubicBezTo>
                    <a:pt x="200" y="67"/>
                    <a:pt x="134" y="0"/>
                    <a:pt x="100" y="0"/>
                  </a:cubicBezTo>
                  <a:close/>
                  <a:moveTo>
                    <a:pt x="100" y="1301"/>
                  </a:moveTo>
                  <a:cubicBezTo>
                    <a:pt x="34" y="1301"/>
                    <a:pt x="0" y="1334"/>
                    <a:pt x="0" y="1401"/>
                  </a:cubicBezTo>
                  <a:lnTo>
                    <a:pt x="0" y="2035"/>
                  </a:lnTo>
                  <a:cubicBezTo>
                    <a:pt x="0" y="2102"/>
                    <a:pt x="34" y="2168"/>
                    <a:pt x="100" y="2168"/>
                  </a:cubicBezTo>
                  <a:lnTo>
                    <a:pt x="100" y="2135"/>
                  </a:lnTo>
                  <a:cubicBezTo>
                    <a:pt x="134" y="2135"/>
                    <a:pt x="200" y="2102"/>
                    <a:pt x="200" y="2035"/>
                  </a:cubicBezTo>
                  <a:lnTo>
                    <a:pt x="200" y="1401"/>
                  </a:lnTo>
                  <a:cubicBezTo>
                    <a:pt x="200" y="1334"/>
                    <a:pt x="134" y="1301"/>
                    <a:pt x="100" y="1301"/>
                  </a:cubicBezTo>
                  <a:close/>
                  <a:moveTo>
                    <a:pt x="100" y="2602"/>
                  </a:moveTo>
                  <a:cubicBezTo>
                    <a:pt x="34" y="2602"/>
                    <a:pt x="0" y="2635"/>
                    <a:pt x="0" y="2702"/>
                  </a:cubicBezTo>
                  <a:lnTo>
                    <a:pt x="0" y="3336"/>
                  </a:lnTo>
                  <a:cubicBezTo>
                    <a:pt x="0" y="3402"/>
                    <a:pt x="34" y="3436"/>
                    <a:pt x="100" y="3436"/>
                  </a:cubicBezTo>
                  <a:cubicBezTo>
                    <a:pt x="134" y="3436"/>
                    <a:pt x="200" y="3402"/>
                    <a:pt x="200" y="3336"/>
                  </a:cubicBezTo>
                  <a:lnTo>
                    <a:pt x="200" y="2702"/>
                  </a:lnTo>
                  <a:cubicBezTo>
                    <a:pt x="200" y="2635"/>
                    <a:pt x="134" y="2602"/>
                    <a:pt x="100" y="2602"/>
                  </a:cubicBezTo>
                  <a:close/>
                  <a:moveTo>
                    <a:pt x="100" y="3836"/>
                  </a:moveTo>
                  <a:cubicBezTo>
                    <a:pt x="34" y="3836"/>
                    <a:pt x="0" y="3903"/>
                    <a:pt x="0" y="3970"/>
                  </a:cubicBezTo>
                  <a:lnTo>
                    <a:pt x="0" y="4603"/>
                  </a:lnTo>
                  <a:cubicBezTo>
                    <a:pt x="0" y="4670"/>
                    <a:pt x="34" y="4737"/>
                    <a:pt x="100" y="4737"/>
                  </a:cubicBezTo>
                  <a:lnTo>
                    <a:pt x="100" y="4703"/>
                  </a:lnTo>
                  <a:cubicBezTo>
                    <a:pt x="167" y="4703"/>
                    <a:pt x="200" y="4670"/>
                    <a:pt x="200" y="4603"/>
                  </a:cubicBezTo>
                  <a:lnTo>
                    <a:pt x="200" y="3970"/>
                  </a:lnTo>
                  <a:cubicBezTo>
                    <a:pt x="200" y="3903"/>
                    <a:pt x="134" y="3836"/>
                    <a:pt x="100" y="3836"/>
                  </a:cubicBezTo>
                  <a:close/>
                  <a:moveTo>
                    <a:pt x="100" y="5137"/>
                  </a:moveTo>
                  <a:cubicBezTo>
                    <a:pt x="34" y="5137"/>
                    <a:pt x="0" y="5204"/>
                    <a:pt x="0" y="5270"/>
                  </a:cubicBezTo>
                  <a:lnTo>
                    <a:pt x="0" y="5904"/>
                  </a:lnTo>
                  <a:cubicBezTo>
                    <a:pt x="0" y="5971"/>
                    <a:pt x="34" y="6004"/>
                    <a:pt x="100" y="6004"/>
                  </a:cubicBezTo>
                  <a:cubicBezTo>
                    <a:pt x="134" y="6004"/>
                    <a:pt x="200" y="5938"/>
                    <a:pt x="200" y="5904"/>
                  </a:cubicBezTo>
                  <a:lnTo>
                    <a:pt x="200" y="5270"/>
                  </a:lnTo>
                  <a:cubicBezTo>
                    <a:pt x="200" y="5204"/>
                    <a:pt x="134" y="5137"/>
                    <a:pt x="100" y="5137"/>
                  </a:cubicBezTo>
                  <a:close/>
                  <a:moveTo>
                    <a:pt x="100" y="6438"/>
                  </a:moveTo>
                  <a:cubicBezTo>
                    <a:pt x="34" y="6438"/>
                    <a:pt x="0" y="6471"/>
                    <a:pt x="0" y="6538"/>
                  </a:cubicBezTo>
                  <a:lnTo>
                    <a:pt x="0" y="7172"/>
                  </a:lnTo>
                  <a:cubicBezTo>
                    <a:pt x="0" y="7239"/>
                    <a:pt x="34" y="7305"/>
                    <a:pt x="100" y="7305"/>
                  </a:cubicBezTo>
                  <a:cubicBezTo>
                    <a:pt x="167" y="7305"/>
                    <a:pt x="200" y="7239"/>
                    <a:pt x="200" y="7172"/>
                  </a:cubicBezTo>
                  <a:lnTo>
                    <a:pt x="200" y="6538"/>
                  </a:lnTo>
                  <a:cubicBezTo>
                    <a:pt x="200" y="6471"/>
                    <a:pt x="134" y="6438"/>
                    <a:pt x="100" y="643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2744225" y="3207750"/>
              <a:ext cx="5850" cy="230175"/>
            </a:xfrm>
            <a:custGeom>
              <a:avLst/>
              <a:gdLst/>
              <a:ahLst/>
              <a:cxnLst/>
              <a:rect l="l" t="t" r="r" b="b"/>
              <a:pathLst>
                <a:path w="234" h="9207" extrusionOk="0">
                  <a:moveTo>
                    <a:pt x="117" y="0"/>
                  </a:moveTo>
                  <a:cubicBezTo>
                    <a:pt x="58" y="0"/>
                    <a:pt x="0" y="33"/>
                    <a:pt x="17" y="100"/>
                  </a:cubicBezTo>
                  <a:cubicBezTo>
                    <a:pt x="17" y="167"/>
                    <a:pt x="50" y="200"/>
                    <a:pt x="117" y="200"/>
                  </a:cubicBezTo>
                  <a:cubicBezTo>
                    <a:pt x="184" y="200"/>
                    <a:pt x="217" y="133"/>
                    <a:pt x="217" y="100"/>
                  </a:cubicBezTo>
                  <a:cubicBezTo>
                    <a:pt x="234" y="33"/>
                    <a:pt x="175" y="0"/>
                    <a:pt x="117" y="0"/>
                  </a:cubicBezTo>
                  <a:close/>
                  <a:moveTo>
                    <a:pt x="117" y="634"/>
                  </a:moveTo>
                  <a:cubicBezTo>
                    <a:pt x="58" y="634"/>
                    <a:pt x="0" y="667"/>
                    <a:pt x="17" y="734"/>
                  </a:cubicBezTo>
                  <a:lnTo>
                    <a:pt x="17" y="1368"/>
                  </a:lnTo>
                  <a:cubicBezTo>
                    <a:pt x="17" y="1434"/>
                    <a:pt x="50" y="1501"/>
                    <a:pt x="117" y="1501"/>
                  </a:cubicBezTo>
                  <a:cubicBezTo>
                    <a:pt x="184" y="1501"/>
                    <a:pt x="217" y="1434"/>
                    <a:pt x="217" y="1368"/>
                  </a:cubicBezTo>
                  <a:lnTo>
                    <a:pt x="217" y="734"/>
                  </a:lnTo>
                  <a:cubicBezTo>
                    <a:pt x="234" y="667"/>
                    <a:pt x="175" y="634"/>
                    <a:pt x="117" y="634"/>
                  </a:cubicBezTo>
                  <a:close/>
                  <a:moveTo>
                    <a:pt x="117" y="1935"/>
                  </a:moveTo>
                  <a:cubicBezTo>
                    <a:pt x="58" y="1935"/>
                    <a:pt x="0" y="1968"/>
                    <a:pt x="17" y="2035"/>
                  </a:cubicBezTo>
                  <a:lnTo>
                    <a:pt x="17" y="2669"/>
                  </a:lnTo>
                  <a:cubicBezTo>
                    <a:pt x="17" y="2735"/>
                    <a:pt x="50" y="2769"/>
                    <a:pt x="117" y="2769"/>
                  </a:cubicBezTo>
                  <a:cubicBezTo>
                    <a:pt x="184" y="2769"/>
                    <a:pt x="217" y="2735"/>
                    <a:pt x="217" y="2669"/>
                  </a:cubicBezTo>
                  <a:lnTo>
                    <a:pt x="217" y="2035"/>
                  </a:lnTo>
                  <a:cubicBezTo>
                    <a:pt x="234" y="1968"/>
                    <a:pt x="175" y="1935"/>
                    <a:pt x="117" y="1935"/>
                  </a:cubicBezTo>
                  <a:close/>
                  <a:moveTo>
                    <a:pt x="117" y="3202"/>
                  </a:moveTo>
                  <a:cubicBezTo>
                    <a:pt x="58" y="3202"/>
                    <a:pt x="0" y="3236"/>
                    <a:pt x="17" y="3302"/>
                  </a:cubicBezTo>
                  <a:lnTo>
                    <a:pt x="17" y="3936"/>
                  </a:lnTo>
                  <a:cubicBezTo>
                    <a:pt x="17" y="4003"/>
                    <a:pt x="50" y="4070"/>
                    <a:pt x="117" y="4070"/>
                  </a:cubicBezTo>
                  <a:cubicBezTo>
                    <a:pt x="184" y="4070"/>
                    <a:pt x="217" y="4003"/>
                    <a:pt x="217" y="3936"/>
                  </a:cubicBezTo>
                  <a:lnTo>
                    <a:pt x="217" y="3302"/>
                  </a:lnTo>
                  <a:cubicBezTo>
                    <a:pt x="234" y="3236"/>
                    <a:pt x="175" y="3202"/>
                    <a:pt x="117" y="3202"/>
                  </a:cubicBezTo>
                  <a:close/>
                  <a:moveTo>
                    <a:pt x="117" y="4503"/>
                  </a:moveTo>
                  <a:cubicBezTo>
                    <a:pt x="58" y="4503"/>
                    <a:pt x="0" y="4537"/>
                    <a:pt x="17" y="4603"/>
                  </a:cubicBezTo>
                  <a:lnTo>
                    <a:pt x="17" y="5237"/>
                  </a:lnTo>
                  <a:cubicBezTo>
                    <a:pt x="17" y="5304"/>
                    <a:pt x="50" y="5337"/>
                    <a:pt x="117" y="5337"/>
                  </a:cubicBezTo>
                  <a:cubicBezTo>
                    <a:pt x="184" y="5337"/>
                    <a:pt x="217" y="5304"/>
                    <a:pt x="217" y="5237"/>
                  </a:cubicBezTo>
                  <a:lnTo>
                    <a:pt x="217" y="4603"/>
                  </a:lnTo>
                  <a:cubicBezTo>
                    <a:pt x="234" y="4537"/>
                    <a:pt x="175" y="4503"/>
                    <a:pt x="117" y="4503"/>
                  </a:cubicBezTo>
                  <a:close/>
                  <a:moveTo>
                    <a:pt x="117" y="5804"/>
                  </a:moveTo>
                  <a:cubicBezTo>
                    <a:pt x="58" y="5804"/>
                    <a:pt x="0" y="5838"/>
                    <a:pt x="17" y="5904"/>
                  </a:cubicBezTo>
                  <a:lnTo>
                    <a:pt x="17" y="6505"/>
                  </a:lnTo>
                  <a:cubicBezTo>
                    <a:pt x="17" y="6571"/>
                    <a:pt x="50" y="6638"/>
                    <a:pt x="117" y="6638"/>
                  </a:cubicBezTo>
                  <a:cubicBezTo>
                    <a:pt x="184" y="6638"/>
                    <a:pt x="217" y="6571"/>
                    <a:pt x="217" y="6538"/>
                  </a:cubicBezTo>
                  <a:lnTo>
                    <a:pt x="217" y="5904"/>
                  </a:lnTo>
                  <a:cubicBezTo>
                    <a:pt x="234" y="5838"/>
                    <a:pt x="175" y="5804"/>
                    <a:pt x="117" y="5804"/>
                  </a:cubicBezTo>
                  <a:close/>
                  <a:moveTo>
                    <a:pt x="117" y="7072"/>
                  </a:moveTo>
                  <a:cubicBezTo>
                    <a:pt x="58" y="7072"/>
                    <a:pt x="0" y="7105"/>
                    <a:pt x="17" y="7172"/>
                  </a:cubicBezTo>
                  <a:lnTo>
                    <a:pt x="17" y="7806"/>
                  </a:lnTo>
                  <a:cubicBezTo>
                    <a:pt x="17" y="7872"/>
                    <a:pt x="50" y="7906"/>
                    <a:pt x="117" y="7906"/>
                  </a:cubicBezTo>
                  <a:cubicBezTo>
                    <a:pt x="184" y="7906"/>
                    <a:pt x="217" y="7872"/>
                    <a:pt x="217" y="7806"/>
                  </a:cubicBezTo>
                  <a:lnTo>
                    <a:pt x="217" y="7172"/>
                  </a:lnTo>
                  <a:cubicBezTo>
                    <a:pt x="234" y="7105"/>
                    <a:pt x="175" y="7072"/>
                    <a:pt x="117" y="7072"/>
                  </a:cubicBezTo>
                  <a:close/>
                  <a:moveTo>
                    <a:pt x="117" y="8339"/>
                  </a:moveTo>
                  <a:cubicBezTo>
                    <a:pt x="58" y="8339"/>
                    <a:pt x="0" y="8373"/>
                    <a:pt x="17" y="8439"/>
                  </a:cubicBezTo>
                  <a:lnTo>
                    <a:pt x="17" y="9073"/>
                  </a:lnTo>
                  <a:cubicBezTo>
                    <a:pt x="17" y="9140"/>
                    <a:pt x="50" y="9207"/>
                    <a:pt x="117" y="9207"/>
                  </a:cubicBezTo>
                  <a:cubicBezTo>
                    <a:pt x="184" y="9207"/>
                    <a:pt x="217" y="9140"/>
                    <a:pt x="217" y="9073"/>
                  </a:cubicBezTo>
                  <a:lnTo>
                    <a:pt x="217" y="8439"/>
                  </a:lnTo>
                  <a:cubicBezTo>
                    <a:pt x="234" y="8373"/>
                    <a:pt x="175" y="8339"/>
                    <a:pt x="117" y="833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3173675" y="2880000"/>
              <a:ext cx="6300" cy="309425"/>
            </a:xfrm>
            <a:custGeom>
              <a:avLst/>
              <a:gdLst/>
              <a:ahLst/>
              <a:cxnLst/>
              <a:rect l="l" t="t" r="r" b="b"/>
              <a:pathLst>
                <a:path w="252" h="12377" extrusionOk="0">
                  <a:moveTo>
                    <a:pt x="118" y="1"/>
                  </a:moveTo>
                  <a:cubicBezTo>
                    <a:pt x="59" y="1"/>
                    <a:pt x="1" y="34"/>
                    <a:pt x="18" y="101"/>
                  </a:cubicBezTo>
                  <a:lnTo>
                    <a:pt x="18" y="701"/>
                  </a:lnTo>
                  <a:cubicBezTo>
                    <a:pt x="18" y="768"/>
                    <a:pt x="51" y="835"/>
                    <a:pt x="118" y="835"/>
                  </a:cubicBezTo>
                  <a:cubicBezTo>
                    <a:pt x="184" y="835"/>
                    <a:pt x="218" y="768"/>
                    <a:pt x="218" y="701"/>
                  </a:cubicBezTo>
                  <a:lnTo>
                    <a:pt x="218" y="101"/>
                  </a:lnTo>
                  <a:cubicBezTo>
                    <a:pt x="234" y="34"/>
                    <a:pt x="176" y="1"/>
                    <a:pt x="118" y="1"/>
                  </a:cubicBezTo>
                  <a:close/>
                  <a:moveTo>
                    <a:pt x="130" y="1268"/>
                  </a:moveTo>
                  <a:cubicBezTo>
                    <a:pt x="84" y="1268"/>
                    <a:pt x="34" y="1302"/>
                    <a:pt x="18" y="1368"/>
                  </a:cubicBezTo>
                  <a:lnTo>
                    <a:pt x="18" y="2002"/>
                  </a:lnTo>
                  <a:cubicBezTo>
                    <a:pt x="18" y="2069"/>
                    <a:pt x="51" y="2102"/>
                    <a:pt x="118" y="2102"/>
                  </a:cubicBezTo>
                  <a:cubicBezTo>
                    <a:pt x="184" y="2102"/>
                    <a:pt x="218" y="2069"/>
                    <a:pt x="218" y="2002"/>
                  </a:cubicBezTo>
                  <a:lnTo>
                    <a:pt x="218" y="1368"/>
                  </a:lnTo>
                  <a:cubicBezTo>
                    <a:pt x="218" y="1302"/>
                    <a:pt x="176" y="1268"/>
                    <a:pt x="130" y="1268"/>
                  </a:cubicBezTo>
                  <a:close/>
                  <a:moveTo>
                    <a:pt x="130" y="2561"/>
                  </a:moveTo>
                  <a:cubicBezTo>
                    <a:pt x="84" y="2561"/>
                    <a:pt x="34" y="2586"/>
                    <a:pt x="18" y="2636"/>
                  </a:cubicBezTo>
                  <a:lnTo>
                    <a:pt x="18" y="3270"/>
                  </a:lnTo>
                  <a:cubicBezTo>
                    <a:pt x="18" y="3336"/>
                    <a:pt x="51" y="3403"/>
                    <a:pt x="118" y="3403"/>
                  </a:cubicBezTo>
                  <a:cubicBezTo>
                    <a:pt x="184" y="3403"/>
                    <a:pt x="218" y="3336"/>
                    <a:pt x="218" y="3270"/>
                  </a:cubicBezTo>
                  <a:lnTo>
                    <a:pt x="218" y="2636"/>
                  </a:lnTo>
                  <a:cubicBezTo>
                    <a:pt x="218" y="2586"/>
                    <a:pt x="176" y="2561"/>
                    <a:pt x="130" y="2561"/>
                  </a:cubicBezTo>
                  <a:close/>
                  <a:moveTo>
                    <a:pt x="130" y="3837"/>
                  </a:moveTo>
                  <a:cubicBezTo>
                    <a:pt x="84" y="3837"/>
                    <a:pt x="34" y="3870"/>
                    <a:pt x="18" y="3937"/>
                  </a:cubicBezTo>
                  <a:lnTo>
                    <a:pt x="18" y="4571"/>
                  </a:lnTo>
                  <a:cubicBezTo>
                    <a:pt x="18" y="4637"/>
                    <a:pt x="51" y="4671"/>
                    <a:pt x="118" y="4671"/>
                  </a:cubicBezTo>
                  <a:cubicBezTo>
                    <a:pt x="184" y="4671"/>
                    <a:pt x="218" y="4637"/>
                    <a:pt x="218" y="4571"/>
                  </a:cubicBezTo>
                  <a:lnTo>
                    <a:pt x="218" y="3937"/>
                  </a:lnTo>
                  <a:cubicBezTo>
                    <a:pt x="218" y="3870"/>
                    <a:pt x="176" y="3837"/>
                    <a:pt x="130" y="3837"/>
                  </a:cubicBezTo>
                  <a:close/>
                  <a:moveTo>
                    <a:pt x="130" y="5129"/>
                  </a:moveTo>
                  <a:cubicBezTo>
                    <a:pt x="84" y="5129"/>
                    <a:pt x="34" y="5154"/>
                    <a:pt x="18" y="5204"/>
                  </a:cubicBezTo>
                  <a:lnTo>
                    <a:pt x="18" y="5838"/>
                  </a:lnTo>
                  <a:cubicBezTo>
                    <a:pt x="18" y="5905"/>
                    <a:pt x="51" y="5972"/>
                    <a:pt x="118" y="5972"/>
                  </a:cubicBezTo>
                  <a:cubicBezTo>
                    <a:pt x="184" y="5972"/>
                    <a:pt x="218" y="5905"/>
                    <a:pt x="218" y="5838"/>
                  </a:cubicBezTo>
                  <a:lnTo>
                    <a:pt x="218" y="5204"/>
                  </a:lnTo>
                  <a:cubicBezTo>
                    <a:pt x="218" y="5154"/>
                    <a:pt x="176" y="5129"/>
                    <a:pt x="130" y="5129"/>
                  </a:cubicBezTo>
                  <a:close/>
                  <a:moveTo>
                    <a:pt x="130" y="6405"/>
                  </a:moveTo>
                  <a:cubicBezTo>
                    <a:pt x="84" y="6405"/>
                    <a:pt x="34" y="6439"/>
                    <a:pt x="18" y="6505"/>
                  </a:cubicBezTo>
                  <a:lnTo>
                    <a:pt x="18" y="7139"/>
                  </a:lnTo>
                  <a:cubicBezTo>
                    <a:pt x="18" y="7206"/>
                    <a:pt x="51" y="7239"/>
                    <a:pt x="118" y="7239"/>
                  </a:cubicBezTo>
                  <a:cubicBezTo>
                    <a:pt x="184" y="7239"/>
                    <a:pt x="218" y="7206"/>
                    <a:pt x="218" y="7139"/>
                  </a:cubicBezTo>
                  <a:lnTo>
                    <a:pt x="218" y="6505"/>
                  </a:lnTo>
                  <a:cubicBezTo>
                    <a:pt x="218" y="6439"/>
                    <a:pt x="176" y="6405"/>
                    <a:pt x="130" y="6405"/>
                  </a:cubicBezTo>
                  <a:close/>
                  <a:moveTo>
                    <a:pt x="130" y="7698"/>
                  </a:moveTo>
                  <a:cubicBezTo>
                    <a:pt x="84" y="7698"/>
                    <a:pt x="34" y="7723"/>
                    <a:pt x="18" y="7773"/>
                  </a:cubicBezTo>
                  <a:lnTo>
                    <a:pt x="18" y="8407"/>
                  </a:lnTo>
                  <a:cubicBezTo>
                    <a:pt x="18" y="8473"/>
                    <a:pt x="51" y="8540"/>
                    <a:pt x="118" y="8540"/>
                  </a:cubicBezTo>
                  <a:cubicBezTo>
                    <a:pt x="184" y="8540"/>
                    <a:pt x="218" y="8473"/>
                    <a:pt x="218" y="8407"/>
                  </a:cubicBezTo>
                  <a:lnTo>
                    <a:pt x="218" y="7773"/>
                  </a:lnTo>
                  <a:cubicBezTo>
                    <a:pt x="218" y="7723"/>
                    <a:pt x="176" y="7698"/>
                    <a:pt x="130" y="7698"/>
                  </a:cubicBezTo>
                  <a:close/>
                  <a:moveTo>
                    <a:pt x="130" y="8974"/>
                  </a:moveTo>
                  <a:cubicBezTo>
                    <a:pt x="84" y="8974"/>
                    <a:pt x="34" y="9007"/>
                    <a:pt x="18" y="9074"/>
                  </a:cubicBezTo>
                  <a:lnTo>
                    <a:pt x="18" y="9708"/>
                  </a:lnTo>
                  <a:cubicBezTo>
                    <a:pt x="18" y="9774"/>
                    <a:pt x="51" y="9808"/>
                    <a:pt x="118" y="9808"/>
                  </a:cubicBezTo>
                  <a:lnTo>
                    <a:pt x="118" y="9841"/>
                  </a:lnTo>
                  <a:cubicBezTo>
                    <a:pt x="184" y="9808"/>
                    <a:pt x="251" y="9774"/>
                    <a:pt x="218" y="9708"/>
                  </a:cubicBezTo>
                  <a:lnTo>
                    <a:pt x="218" y="9074"/>
                  </a:lnTo>
                  <a:cubicBezTo>
                    <a:pt x="218" y="9007"/>
                    <a:pt x="176" y="8974"/>
                    <a:pt x="130" y="8974"/>
                  </a:cubicBezTo>
                  <a:close/>
                  <a:moveTo>
                    <a:pt x="130" y="10266"/>
                  </a:moveTo>
                  <a:cubicBezTo>
                    <a:pt x="84" y="10266"/>
                    <a:pt x="34" y="10291"/>
                    <a:pt x="18" y="10341"/>
                  </a:cubicBezTo>
                  <a:lnTo>
                    <a:pt x="18" y="10975"/>
                  </a:lnTo>
                  <a:cubicBezTo>
                    <a:pt x="18" y="11042"/>
                    <a:pt x="51" y="11109"/>
                    <a:pt x="118" y="11109"/>
                  </a:cubicBezTo>
                  <a:cubicBezTo>
                    <a:pt x="184" y="11109"/>
                    <a:pt x="218" y="11042"/>
                    <a:pt x="218" y="10975"/>
                  </a:cubicBezTo>
                  <a:lnTo>
                    <a:pt x="218" y="10341"/>
                  </a:lnTo>
                  <a:cubicBezTo>
                    <a:pt x="218" y="10291"/>
                    <a:pt x="176" y="10266"/>
                    <a:pt x="130" y="10266"/>
                  </a:cubicBezTo>
                  <a:close/>
                  <a:moveTo>
                    <a:pt x="130" y="11542"/>
                  </a:moveTo>
                  <a:cubicBezTo>
                    <a:pt x="84" y="11542"/>
                    <a:pt x="34" y="11576"/>
                    <a:pt x="18" y="11642"/>
                  </a:cubicBezTo>
                  <a:lnTo>
                    <a:pt x="18" y="12276"/>
                  </a:lnTo>
                  <a:cubicBezTo>
                    <a:pt x="18" y="12343"/>
                    <a:pt x="51" y="12376"/>
                    <a:pt x="118" y="12376"/>
                  </a:cubicBezTo>
                  <a:cubicBezTo>
                    <a:pt x="184" y="12376"/>
                    <a:pt x="218" y="12343"/>
                    <a:pt x="218" y="12276"/>
                  </a:cubicBezTo>
                  <a:lnTo>
                    <a:pt x="218" y="11642"/>
                  </a:lnTo>
                  <a:cubicBezTo>
                    <a:pt x="218" y="11576"/>
                    <a:pt x="176" y="11542"/>
                    <a:pt x="130" y="1154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3313375" y="2858650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48" y="0"/>
                  </a:moveTo>
                  <a:cubicBezTo>
                    <a:pt x="322" y="0"/>
                    <a:pt x="294" y="7"/>
                    <a:pt x="267" y="21"/>
                  </a:cubicBezTo>
                  <a:cubicBezTo>
                    <a:pt x="100" y="154"/>
                    <a:pt x="0" y="354"/>
                    <a:pt x="0" y="588"/>
                  </a:cubicBezTo>
                  <a:cubicBezTo>
                    <a:pt x="0" y="760"/>
                    <a:pt x="73" y="860"/>
                    <a:pt x="165" y="860"/>
                  </a:cubicBezTo>
                  <a:cubicBezTo>
                    <a:pt x="197" y="860"/>
                    <a:pt x="232" y="847"/>
                    <a:pt x="267" y="821"/>
                  </a:cubicBezTo>
                  <a:cubicBezTo>
                    <a:pt x="434" y="688"/>
                    <a:pt x="534" y="488"/>
                    <a:pt x="534" y="288"/>
                  </a:cubicBezTo>
                  <a:cubicBezTo>
                    <a:pt x="534" y="102"/>
                    <a:pt x="450" y="0"/>
                    <a:pt x="3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3170775" y="2871525"/>
              <a:ext cx="12525" cy="21525"/>
            </a:xfrm>
            <a:custGeom>
              <a:avLst/>
              <a:gdLst/>
              <a:ahLst/>
              <a:cxnLst/>
              <a:rect l="l" t="t" r="r" b="b"/>
              <a:pathLst>
                <a:path w="501" h="861" extrusionOk="0">
                  <a:moveTo>
                    <a:pt x="350" y="1"/>
                  </a:moveTo>
                  <a:cubicBezTo>
                    <a:pt x="316" y="1"/>
                    <a:pt x="277" y="13"/>
                    <a:pt x="234" y="39"/>
                  </a:cubicBezTo>
                  <a:cubicBezTo>
                    <a:pt x="67" y="173"/>
                    <a:pt x="0" y="373"/>
                    <a:pt x="0" y="573"/>
                  </a:cubicBezTo>
                  <a:cubicBezTo>
                    <a:pt x="0" y="759"/>
                    <a:pt x="85" y="860"/>
                    <a:pt x="187" y="860"/>
                  </a:cubicBezTo>
                  <a:cubicBezTo>
                    <a:pt x="213" y="860"/>
                    <a:pt x="240" y="854"/>
                    <a:pt x="267" y="840"/>
                  </a:cubicBezTo>
                  <a:cubicBezTo>
                    <a:pt x="434" y="673"/>
                    <a:pt x="501" y="473"/>
                    <a:pt x="501" y="273"/>
                  </a:cubicBezTo>
                  <a:cubicBezTo>
                    <a:pt x="501" y="100"/>
                    <a:pt x="446" y="1"/>
                    <a:pt x="3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3027325" y="2997575"/>
              <a:ext cx="12550" cy="21400"/>
            </a:xfrm>
            <a:custGeom>
              <a:avLst/>
              <a:gdLst/>
              <a:ahLst/>
              <a:cxnLst/>
              <a:rect l="l" t="t" r="r" b="b"/>
              <a:pathLst>
                <a:path w="502" h="856" extrusionOk="0">
                  <a:moveTo>
                    <a:pt x="355" y="0"/>
                  </a:moveTo>
                  <a:cubicBezTo>
                    <a:pt x="328" y="0"/>
                    <a:pt x="299" y="11"/>
                    <a:pt x="268" y="34"/>
                  </a:cubicBezTo>
                  <a:cubicBezTo>
                    <a:pt x="101" y="168"/>
                    <a:pt x="1" y="368"/>
                    <a:pt x="1" y="568"/>
                  </a:cubicBezTo>
                  <a:cubicBezTo>
                    <a:pt x="1" y="754"/>
                    <a:pt x="64" y="855"/>
                    <a:pt x="174" y="855"/>
                  </a:cubicBezTo>
                  <a:cubicBezTo>
                    <a:pt x="202" y="855"/>
                    <a:pt x="234" y="849"/>
                    <a:pt x="268" y="835"/>
                  </a:cubicBezTo>
                  <a:cubicBezTo>
                    <a:pt x="434" y="702"/>
                    <a:pt x="501" y="501"/>
                    <a:pt x="501" y="268"/>
                  </a:cubicBezTo>
                  <a:cubicBezTo>
                    <a:pt x="501" y="115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2883900" y="3158400"/>
              <a:ext cx="13375" cy="21025"/>
            </a:xfrm>
            <a:custGeom>
              <a:avLst/>
              <a:gdLst/>
              <a:ahLst/>
              <a:cxnLst/>
              <a:rect l="l" t="t" r="r" b="b"/>
              <a:pathLst>
                <a:path w="535" h="841" extrusionOk="0">
                  <a:moveTo>
                    <a:pt x="369" y="1"/>
                  </a:moveTo>
                  <a:cubicBezTo>
                    <a:pt x="337" y="1"/>
                    <a:pt x="302" y="13"/>
                    <a:pt x="267" y="39"/>
                  </a:cubicBezTo>
                  <a:cubicBezTo>
                    <a:pt x="100" y="139"/>
                    <a:pt x="0" y="373"/>
                    <a:pt x="0" y="573"/>
                  </a:cubicBezTo>
                  <a:cubicBezTo>
                    <a:pt x="0" y="726"/>
                    <a:pt x="79" y="841"/>
                    <a:pt x="175" y="841"/>
                  </a:cubicBezTo>
                  <a:cubicBezTo>
                    <a:pt x="205" y="841"/>
                    <a:pt x="236" y="830"/>
                    <a:pt x="267" y="807"/>
                  </a:cubicBezTo>
                  <a:cubicBezTo>
                    <a:pt x="434" y="673"/>
                    <a:pt x="534" y="473"/>
                    <a:pt x="534" y="273"/>
                  </a:cubicBezTo>
                  <a:cubicBezTo>
                    <a:pt x="534" y="100"/>
                    <a:pt x="461" y="1"/>
                    <a:pt x="3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2740450" y="3199275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84" y="0"/>
                  </a:moveTo>
                  <a:cubicBezTo>
                    <a:pt x="350" y="0"/>
                    <a:pt x="311" y="13"/>
                    <a:pt x="268" y="39"/>
                  </a:cubicBezTo>
                  <a:cubicBezTo>
                    <a:pt x="101" y="139"/>
                    <a:pt x="1" y="372"/>
                    <a:pt x="1" y="573"/>
                  </a:cubicBezTo>
                  <a:cubicBezTo>
                    <a:pt x="1" y="758"/>
                    <a:pt x="85" y="860"/>
                    <a:pt x="187" y="860"/>
                  </a:cubicBezTo>
                  <a:cubicBezTo>
                    <a:pt x="213" y="860"/>
                    <a:pt x="241" y="853"/>
                    <a:pt x="268" y="839"/>
                  </a:cubicBezTo>
                  <a:cubicBezTo>
                    <a:pt x="435" y="673"/>
                    <a:pt x="535" y="472"/>
                    <a:pt x="535" y="272"/>
                  </a:cubicBezTo>
                  <a:cubicBezTo>
                    <a:pt x="535" y="100"/>
                    <a:pt x="480" y="0"/>
                    <a:pt x="3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4184825" y="1197350"/>
              <a:ext cx="95100" cy="155750"/>
            </a:xfrm>
            <a:custGeom>
              <a:avLst/>
              <a:gdLst/>
              <a:ahLst/>
              <a:cxnLst/>
              <a:rect l="l" t="t" r="r" b="b"/>
              <a:pathLst>
                <a:path w="3804" h="6230" extrusionOk="0">
                  <a:moveTo>
                    <a:pt x="3336" y="592"/>
                  </a:moveTo>
                  <a:lnTo>
                    <a:pt x="3336" y="3928"/>
                  </a:lnTo>
                  <a:lnTo>
                    <a:pt x="468" y="5596"/>
                  </a:lnTo>
                  <a:lnTo>
                    <a:pt x="468" y="2260"/>
                  </a:lnTo>
                  <a:lnTo>
                    <a:pt x="3336" y="592"/>
                  </a:lnTo>
                  <a:close/>
                  <a:moveTo>
                    <a:pt x="3570" y="0"/>
                  </a:moveTo>
                  <a:cubicBezTo>
                    <a:pt x="3536" y="0"/>
                    <a:pt x="3503" y="8"/>
                    <a:pt x="3470" y="25"/>
                  </a:cubicBezTo>
                  <a:lnTo>
                    <a:pt x="134" y="1960"/>
                  </a:lnTo>
                  <a:cubicBezTo>
                    <a:pt x="67" y="1993"/>
                    <a:pt x="1" y="2060"/>
                    <a:pt x="1" y="2160"/>
                  </a:cubicBezTo>
                  <a:lnTo>
                    <a:pt x="1" y="5996"/>
                  </a:lnTo>
                  <a:cubicBezTo>
                    <a:pt x="1" y="6063"/>
                    <a:pt x="67" y="6130"/>
                    <a:pt x="134" y="6196"/>
                  </a:cubicBezTo>
                  <a:cubicBezTo>
                    <a:pt x="167" y="6196"/>
                    <a:pt x="201" y="6230"/>
                    <a:pt x="234" y="6230"/>
                  </a:cubicBezTo>
                  <a:cubicBezTo>
                    <a:pt x="267" y="6230"/>
                    <a:pt x="301" y="6196"/>
                    <a:pt x="334" y="6196"/>
                  </a:cubicBezTo>
                  <a:lnTo>
                    <a:pt x="3670" y="4262"/>
                  </a:lnTo>
                  <a:cubicBezTo>
                    <a:pt x="3737" y="4228"/>
                    <a:pt x="3803" y="4161"/>
                    <a:pt x="3803" y="4061"/>
                  </a:cubicBezTo>
                  <a:lnTo>
                    <a:pt x="3803" y="225"/>
                  </a:lnTo>
                  <a:cubicBezTo>
                    <a:pt x="3803" y="159"/>
                    <a:pt x="3737" y="59"/>
                    <a:pt x="3670" y="25"/>
                  </a:cubicBezTo>
                  <a:cubicBezTo>
                    <a:pt x="3636" y="8"/>
                    <a:pt x="3603" y="0"/>
                    <a:pt x="35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4178150" y="1233700"/>
              <a:ext cx="79250" cy="67825"/>
            </a:xfrm>
            <a:custGeom>
              <a:avLst/>
              <a:gdLst/>
              <a:ahLst/>
              <a:cxnLst/>
              <a:rect l="l" t="t" r="r" b="b"/>
              <a:pathLst>
                <a:path w="3170" h="2713" extrusionOk="0">
                  <a:moveTo>
                    <a:pt x="343" y="1"/>
                  </a:moveTo>
                  <a:cubicBezTo>
                    <a:pt x="277" y="1"/>
                    <a:pt x="206" y="34"/>
                    <a:pt x="134" y="106"/>
                  </a:cubicBezTo>
                  <a:cubicBezTo>
                    <a:pt x="1" y="206"/>
                    <a:pt x="1" y="406"/>
                    <a:pt x="134" y="473"/>
                  </a:cubicBezTo>
                  <a:lnTo>
                    <a:pt x="1802" y="2541"/>
                  </a:lnTo>
                  <a:cubicBezTo>
                    <a:pt x="1832" y="2600"/>
                    <a:pt x="1968" y="2713"/>
                    <a:pt x="2068" y="2713"/>
                  </a:cubicBezTo>
                  <a:cubicBezTo>
                    <a:pt x="2080" y="2713"/>
                    <a:pt x="2091" y="2711"/>
                    <a:pt x="2102" y="2707"/>
                  </a:cubicBezTo>
                  <a:cubicBezTo>
                    <a:pt x="2202" y="2707"/>
                    <a:pt x="2236" y="2641"/>
                    <a:pt x="2336" y="2474"/>
                  </a:cubicBezTo>
                  <a:lnTo>
                    <a:pt x="3103" y="806"/>
                  </a:lnTo>
                  <a:cubicBezTo>
                    <a:pt x="3170" y="673"/>
                    <a:pt x="3170" y="506"/>
                    <a:pt x="3036" y="473"/>
                  </a:cubicBezTo>
                  <a:cubicBezTo>
                    <a:pt x="2994" y="456"/>
                    <a:pt x="2957" y="447"/>
                    <a:pt x="2923" y="447"/>
                  </a:cubicBezTo>
                  <a:cubicBezTo>
                    <a:pt x="2819" y="447"/>
                    <a:pt x="2744" y="523"/>
                    <a:pt x="2669" y="673"/>
                  </a:cubicBezTo>
                  <a:lnTo>
                    <a:pt x="2035" y="1940"/>
                  </a:lnTo>
                  <a:lnTo>
                    <a:pt x="501" y="72"/>
                  </a:lnTo>
                  <a:cubicBezTo>
                    <a:pt x="455" y="26"/>
                    <a:pt x="401" y="1"/>
                    <a:pt x="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3710325" y="1323750"/>
              <a:ext cx="422825" cy="261325"/>
            </a:xfrm>
            <a:custGeom>
              <a:avLst/>
              <a:gdLst/>
              <a:ahLst/>
              <a:cxnLst/>
              <a:rect l="l" t="t" r="r" b="b"/>
              <a:pathLst>
                <a:path w="16913" h="10453" extrusionOk="0">
                  <a:moveTo>
                    <a:pt x="16624" y="0"/>
                  </a:moveTo>
                  <a:cubicBezTo>
                    <a:pt x="16551" y="0"/>
                    <a:pt x="16468" y="23"/>
                    <a:pt x="16379" y="73"/>
                  </a:cubicBezTo>
                  <a:lnTo>
                    <a:pt x="534" y="9213"/>
                  </a:lnTo>
                  <a:cubicBezTo>
                    <a:pt x="234" y="9413"/>
                    <a:pt x="34" y="9746"/>
                    <a:pt x="0" y="10113"/>
                  </a:cubicBezTo>
                  <a:cubicBezTo>
                    <a:pt x="0" y="10324"/>
                    <a:pt x="116" y="10453"/>
                    <a:pt x="288" y="10453"/>
                  </a:cubicBezTo>
                  <a:cubicBezTo>
                    <a:pt x="361" y="10453"/>
                    <a:pt x="445" y="10430"/>
                    <a:pt x="534" y="10380"/>
                  </a:cubicBezTo>
                  <a:lnTo>
                    <a:pt x="16379" y="1240"/>
                  </a:lnTo>
                  <a:cubicBezTo>
                    <a:pt x="16679" y="1040"/>
                    <a:pt x="16879" y="707"/>
                    <a:pt x="16912" y="340"/>
                  </a:cubicBezTo>
                  <a:cubicBezTo>
                    <a:pt x="16912" y="129"/>
                    <a:pt x="16797" y="0"/>
                    <a:pt x="166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4184825" y="1341600"/>
              <a:ext cx="95100" cy="155775"/>
            </a:xfrm>
            <a:custGeom>
              <a:avLst/>
              <a:gdLst/>
              <a:ahLst/>
              <a:cxnLst/>
              <a:rect l="l" t="t" r="r" b="b"/>
              <a:pathLst>
                <a:path w="3804" h="6231" extrusionOk="0">
                  <a:moveTo>
                    <a:pt x="3336" y="626"/>
                  </a:moveTo>
                  <a:lnTo>
                    <a:pt x="3336" y="3962"/>
                  </a:lnTo>
                  <a:lnTo>
                    <a:pt x="468" y="5630"/>
                  </a:lnTo>
                  <a:lnTo>
                    <a:pt x="468" y="2294"/>
                  </a:lnTo>
                  <a:lnTo>
                    <a:pt x="3336" y="626"/>
                  </a:lnTo>
                  <a:close/>
                  <a:moveTo>
                    <a:pt x="3570" y="1"/>
                  </a:moveTo>
                  <a:cubicBezTo>
                    <a:pt x="3536" y="1"/>
                    <a:pt x="3503" y="9"/>
                    <a:pt x="3470" y="26"/>
                  </a:cubicBezTo>
                  <a:lnTo>
                    <a:pt x="134" y="1961"/>
                  </a:lnTo>
                  <a:cubicBezTo>
                    <a:pt x="67" y="1994"/>
                    <a:pt x="1" y="2061"/>
                    <a:pt x="1" y="2161"/>
                  </a:cubicBezTo>
                  <a:lnTo>
                    <a:pt x="1" y="5997"/>
                  </a:lnTo>
                  <a:cubicBezTo>
                    <a:pt x="1" y="6064"/>
                    <a:pt x="67" y="6164"/>
                    <a:pt x="134" y="6197"/>
                  </a:cubicBezTo>
                  <a:cubicBezTo>
                    <a:pt x="167" y="6197"/>
                    <a:pt x="201" y="6230"/>
                    <a:pt x="234" y="6230"/>
                  </a:cubicBezTo>
                  <a:cubicBezTo>
                    <a:pt x="267" y="6230"/>
                    <a:pt x="301" y="6197"/>
                    <a:pt x="334" y="6197"/>
                  </a:cubicBezTo>
                  <a:lnTo>
                    <a:pt x="3670" y="4262"/>
                  </a:lnTo>
                  <a:cubicBezTo>
                    <a:pt x="3737" y="4229"/>
                    <a:pt x="3803" y="4162"/>
                    <a:pt x="3803" y="4062"/>
                  </a:cubicBezTo>
                  <a:lnTo>
                    <a:pt x="3803" y="226"/>
                  </a:lnTo>
                  <a:cubicBezTo>
                    <a:pt x="3803" y="126"/>
                    <a:pt x="3737" y="59"/>
                    <a:pt x="3670" y="26"/>
                  </a:cubicBezTo>
                  <a:cubicBezTo>
                    <a:pt x="3636" y="9"/>
                    <a:pt x="3603" y="1"/>
                    <a:pt x="357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>
              <a:off x="4178150" y="1378500"/>
              <a:ext cx="79250" cy="68825"/>
            </a:xfrm>
            <a:custGeom>
              <a:avLst/>
              <a:gdLst/>
              <a:ahLst/>
              <a:cxnLst/>
              <a:rect l="l" t="t" r="r" b="b"/>
              <a:pathLst>
                <a:path w="3170" h="2753" extrusionOk="0">
                  <a:moveTo>
                    <a:pt x="330" y="1"/>
                  </a:moveTo>
                  <a:cubicBezTo>
                    <a:pt x="268" y="1"/>
                    <a:pt x="201" y="34"/>
                    <a:pt x="134" y="118"/>
                  </a:cubicBezTo>
                  <a:cubicBezTo>
                    <a:pt x="1" y="218"/>
                    <a:pt x="1" y="418"/>
                    <a:pt x="101" y="518"/>
                  </a:cubicBezTo>
                  <a:lnTo>
                    <a:pt x="1769" y="2586"/>
                  </a:lnTo>
                  <a:cubicBezTo>
                    <a:pt x="1835" y="2620"/>
                    <a:pt x="1969" y="2753"/>
                    <a:pt x="2102" y="2753"/>
                  </a:cubicBezTo>
                  <a:cubicBezTo>
                    <a:pt x="2202" y="2720"/>
                    <a:pt x="2236" y="2653"/>
                    <a:pt x="2302" y="2486"/>
                  </a:cubicBezTo>
                  <a:lnTo>
                    <a:pt x="3103" y="818"/>
                  </a:lnTo>
                  <a:cubicBezTo>
                    <a:pt x="3136" y="718"/>
                    <a:pt x="3170" y="551"/>
                    <a:pt x="3003" y="485"/>
                  </a:cubicBezTo>
                  <a:cubicBezTo>
                    <a:pt x="2970" y="468"/>
                    <a:pt x="2938" y="460"/>
                    <a:pt x="2906" y="460"/>
                  </a:cubicBezTo>
                  <a:cubicBezTo>
                    <a:pt x="2807" y="460"/>
                    <a:pt x="2712" y="541"/>
                    <a:pt x="2636" y="718"/>
                  </a:cubicBezTo>
                  <a:lnTo>
                    <a:pt x="2035" y="1952"/>
                  </a:lnTo>
                  <a:lnTo>
                    <a:pt x="501" y="84"/>
                  </a:lnTo>
                  <a:cubicBezTo>
                    <a:pt x="451" y="34"/>
                    <a:pt x="393" y="1"/>
                    <a:pt x="3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3710325" y="1467475"/>
              <a:ext cx="422825" cy="261850"/>
            </a:xfrm>
            <a:custGeom>
              <a:avLst/>
              <a:gdLst/>
              <a:ahLst/>
              <a:cxnLst/>
              <a:rect l="l" t="t" r="r" b="b"/>
              <a:pathLst>
                <a:path w="16913" h="10474" extrusionOk="0">
                  <a:moveTo>
                    <a:pt x="16641" y="1"/>
                  </a:moveTo>
                  <a:cubicBezTo>
                    <a:pt x="16564" y="1"/>
                    <a:pt x="16475" y="30"/>
                    <a:pt x="16379" y="95"/>
                  </a:cubicBezTo>
                  <a:lnTo>
                    <a:pt x="534" y="9234"/>
                  </a:lnTo>
                  <a:cubicBezTo>
                    <a:pt x="234" y="9401"/>
                    <a:pt x="34" y="9735"/>
                    <a:pt x="0" y="10102"/>
                  </a:cubicBezTo>
                  <a:cubicBezTo>
                    <a:pt x="0" y="10338"/>
                    <a:pt x="117" y="10474"/>
                    <a:pt x="292" y="10474"/>
                  </a:cubicBezTo>
                  <a:cubicBezTo>
                    <a:pt x="364" y="10474"/>
                    <a:pt x="446" y="10451"/>
                    <a:pt x="534" y="10402"/>
                  </a:cubicBezTo>
                  <a:lnTo>
                    <a:pt x="16379" y="1229"/>
                  </a:lnTo>
                  <a:cubicBezTo>
                    <a:pt x="16679" y="1029"/>
                    <a:pt x="16879" y="728"/>
                    <a:pt x="16912" y="361"/>
                  </a:cubicBezTo>
                  <a:cubicBezTo>
                    <a:pt x="16912" y="135"/>
                    <a:pt x="16805" y="1"/>
                    <a:pt x="16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2864725" y="1537950"/>
              <a:ext cx="617125" cy="904675"/>
            </a:xfrm>
            <a:custGeom>
              <a:avLst/>
              <a:gdLst/>
              <a:ahLst/>
              <a:cxnLst/>
              <a:rect l="l" t="t" r="r" b="b"/>
              <a:pathLst>
                <a:path w="24685" h="36187" extrusionOk="0">
                  <a:moveTo>
                    <a:pt x="23836" y="1"/>
                  </a:moveTo>
                  <a:cubicBezTo>
                    <a:pt x="23631" y="1"/>
                    <a:pt x="23399" y="67"/>
                    <a:pt x="23150" y="211"/>
                  </a:cubicBezTo>
                  <a:lnTo>
                    <a:pt x="1501" y="12720"/>
                  </a:lnTo>
                  <a:cubicBezTo>
                    <a:pt x="601" y="13320"/>
                    <a:pt x="34" y="14288"/>
                    <a:pt x="0" y="15389"/>
                  </a:cubicBezTo>
                  <a:lnTo>
                    <a:pt x="0" y="35103"/>
                  </a:lnTo>
                  <a:cubicBezTo>
                    <a:pt x="0" y="35786"/>
                    <a:pt x="333" y="36186"/>
                    <a:pt x="822" y="36186"/>
                  </a:cubicBezTo>
                  <a:cubicBezTo>
                    <a:pt x="1026" y="36186"/>
                    <a:pt x="1256" y="36117"/>
                    <a:pt x="1501" y="35970"/>
                  </a:cubicBezTo>
                  <a:lnTo>
                    <a:pt x="23150" y="23461"/>
                  </a:lnTo>
                  <a:cubicBezTo>
                    <a:pt x="24051" y="22861"/>
                    <a:pt x="24618" y="21893"/>
                    <a:pt x="24684" y="20826"/>
                  </a:cubicBezTo>
                  <a:lnTo>
                    <a:pt x="24684" y="1078"/>
                  </a:lnTo>
                  <a:cubicBezTo>
                    <a:pt x="24684" y="412"/>
                    <a:pt x="24345" y="1"/>
                    <a:pt x="23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>
              <a:off x="3208300" y="1923475"/>
              <a:ext cx="35875" cy="75100"/>
            </a:xfrm>
            <a:custGeom>
              <a:avLst/>
              <a:gdLst/>
              <a:ahLst/>
              <a:cxnLst/>
              <a:rect l="l" t="t" r="r" b="b"/>
              <a:pathLst>
                <a:path w="1435" h="3004" extrusionOk="0">
                  <a:moveTo>
                    <a:pt x="1368" y="1"/>
                  </a:moveTo>
                  <a:lnTo>
                    <a:pt x="67" y="735"/>
                  </a:lnTo>
                  <a:cubicBezTo>
                    <a:pt x="67" y="735"/>
                    <a:pt x="34" y="768"/>
                    <a:pt x="34" y="802"/>
                  </a:cubicBezTo>
                  <a:cubicBezTo>
                    <a:pt x="0" y="802"/>
                    <a:pt x="0" y="835"/>
                    <a:pt x="0" y="868"/>
                  </a:cubicBezTo>
                  <a:lnTo>
                    <a:pt x="0" y="1135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0" y="1235"/>
                    <a:pt x="34" y="1235"/>
                    <a:pt x="34" y="1302"/>
                  </a:cubicBezTo>
                  <a:lnTo>
                    <a:pt x="701" y="2970"/>
                  </a:lnTo>
                  <a:cubicBezTo>
                    <a:pt x="701" y="2970"/>
                    <a:pt x="734" y="2970"/>
                    <a:pt x="734" y="3003"/>
                  </a:cubicBezTo>
                  <a:lnTo>
                    <a:pt x="801" y="3003"/>
                  </a:lnTo>
                  <a:lnTo>
                    <a:pt x="1034" y="2870"/>
                  </a:lnTo>
                  <a:cubicBezTo>
                    <a:pt x="1068" y="2836"/>
                    <a:pt x="1068" y="2836"/>
                    <a:pt x="1101" y="2803"/>
                  </a:cubicBezTo>
                  <a:cubicBezTo>
                    <a:pt x="1101" y="2770"/>
                    <a:pt x="1101" y="2736"/>
                    <a:pt x="1101" y="2703"/>
                  </a:cubicBezTo>
                  <a:cubicBezTo>
                    <a:pt x="1101" y="2703"/>
                    <a:pt x="1101" y="2670"/>
                    <a:pt x="1101" y="2670"/>
                  </a:cubicBezTo>
                  <a:lnTo>
                    <a:pt x="434" y="1002"/>
                  </a:lnTo>
                  <a:lnTo>
                    <a:pt x="1368" y="468"/>
                  </a:lnTo>
                  <a:cubicBezTo>
                    <a:pt x="1368" y="468"/>
                    <a:pt x="1401" y="435"/>
                    <a:pt x="1401" y="401"/>
                  </a:cubicBezTo>
                  <a:cubicBezTo>
                    <a:pt x="1435" y="401"/>
                    <a:pt x="1435" y="368"/>
                    <a:pt x="1435" y="334"/>
                  </a:cubicBezTo>
                  <a:lnTo>
                    <a:pt x="1435" y="68"/>
                  </a:lnTo>
                  <a:cubicBezTo>
                    <a:pt x="1435" y="34"/>
                    <a:pt x="1435" y="1"/>
                    <a:pt x="1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3163275" y="1953500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959" y="551"/>
                  </a:moveTo>
                  <a:cubicBezTo>
                    <a:pt x="1001" y="551"/>
                    <a:pt x="1034" y="568"/>
                    <a:pt x="1067" y="601"/>
                  </a:cubicBezTo>
                  <a:cubicBezTo>
                    <a:pt x="1134" y="701"/>
                    <a:pt x="1168" y="835"/>
                    <a:pt x="1168" y="968"/>
                  </a:cubicBezTo>
                  <a:lnTo>
                    <a:pt x="1168" y="1302"/>
                  </a:lnTo>
                  <a:lnTo>
                    <a:pt x="1168" y="1602"/>
                  </a:lnTo>
                  <a:cubicBezTo>
                    <a:pt x="1168" y="1769"/>
                    <a:pt x="1134" y="1936"/>
                    <a:pt x="1067" y="2102"/>
                  </a:cubicBezTo>
                  <a:cubicBezTo>
                    <a:pt x="1001" y="2236"/>
                    <a:pt x="901" y="2336"/>
                    <a:pt x="801" y="2436"/>
                  </a:cubicBezTo>
                  <a:cubicBezTo>
                    <a:pt x="704" y="2455"/>
                    <a:pt x="641" y="2474"/>
                    <a:pt x="593" y="2474"/>
                  </a:cubicBezTo>
                  <a:cubicBezTo>
                    <a:pt x="557" y="2474"/>
                    <a:pt x="529" y="2464"/>
                    <a:pt x="500" y="2436"/>
                  </a:cubicBezTo>
                  <a:cubicBezTo>
                    <a:pt x="434" y="2302"/>
                    <a:pt x="400" y="2169"/>
                    <a:pt x="400" y="2036"/>
                  </a:cubicBezTo>
                  <a:lnTo>
                    <a:pt x="400" y="1735"/>
                  </a:lnTo>
                  <a:lnTo>
                    <a:pt x="400" y="1402"/>
                  </a:lnTo>
                  <a:cubicBezTo>
                    <a:pt x="400" y="1235"/>
                    <a:pt x="434" y="1068"/>
                    <a:pt x="500" y="901"/>
                  </a:cubicBezTo>
                  <a:cubicBezTo>
                    <a:pt x="567" y="768"/>
                    <a:pt x="667" y="668"/>
                    <a:pt x="801" y="601"/>
                  </a:cubicBezTo>
                  <a:cubicBezTo>
                    <a:pt x="867" y="568"/>
                    <a:pt x="917" y="551"/>
                    <a:pt x="959" y="551"/>
                  </a:cubicBezTo>
                  <a:close/>
                  <a:moveTo>
                    <a:pt x="1134" y="1"/>
                  </a:moveTo>
                  <a:cubicBezTo>
                    <a:pt x="1001" y="1"/>
                    <a:pt x="901" y="34"/>
                    <a:pt x="767" y="101"/>
                  </a:cubicBezTo>
                  <a:cubicBezTo>
                    <a:pt x="634" y="201"/>
                    <a:pt x="534" y="268"/>
                    <a:pt x="434" y="401"/>
                  </a:cubicBezTo>
                  <a:cubicBezTo>
                    <a:pt x="334" y="501"/>
                    <a:pt x="234" y="635"/>
                    <a:pt x="200" y="768"/>
                  </a:cubicBezTo>
                  <a:cubicBezTo>
                    <a:pt x="133" y="901"/>
                    <a:pt x="67" y="1035"/>
                    <a:pt x="67" y="1168"/>
                  </a:cubicBezTo>
                  <a:cubicBezTo>
                    <a:pt x="33" y="1335"/>
                    <a:pt x="0" y="1469"/>
                    <a:pt x="0" y="1602"/>
                  </a:cubicBezTo>
                  <a:lnTo>
                    <a:pt x="0" y="1769"/>
                  </a:lnTo>
                  <a:lnTo>
                    <a:pt x="0" y="2136"/>
                  </a:lnTo>
                  <a:lnTo>
                    <a:pt x="0" y="2302"/>
                  </a:lnTo>
                  <a:cubicBezTo>
                    <a:pt x="0" y="2436"/>
                    <a:pt x="33" y="2569"/>
                    <a:pt x="67" y="2703"/>
                  </a:cubicBezTo>
                  <a:cubicBezTo>
                    <a:pt x="67" y="2803"/>
                    <a:pt x="100" y="2870"/>
                    <a:pt x="200" y="2936"/>
                  </a:cubicBezTo>
                  <a:cubicBezTo>
                    <a:pt x="234" y="3003"/>
                    <a:pt x="334" y="3036"/>
                    <a:pt x="434" y="3036"/>
                  </a:cubicBezTo>
                  <a:cubicBezTo>
                    <a:pt x="534" y="3003"/>
                    <a:pt x="667" y="2970"/>
                    <a:pt x="767" y="2903"/>
                  </a:cubicBezTo>
                  <a:cubicBezTo>
                    <a:pt x="901" y="2836"/>
                    <a:pt x="1034" y="2736"/>
                    <a:pt x="1134" y="2603"/>
                  </a:cubicBezTo>
                  <a:cubicBezTo>
                    <a:pt x="1234" y="2503"/>
                    <a:pt x="1301" y="2403"/>
                    <a:pt x="1368" y="2269"/>
                  </a:cubicBezTo>
                  <a:cubicBezTo>
                    <a:pt x="1434" y="2136"/>
                    <a:pt x="1468" y="2002"/>
                    <a:pt x="1501" y="1835"/>
                  </a:cubicBezTo>
                  <a:cubicBezTo>
                    <a:pt x="1534" y="1702"/>
                    <a:pt x="1568" y="1535"/>
                    <a:pt x="1568" y="1402"/>
                  </a:cubicBezTo>
                  <a:lnTo>
                    <a:pt x="1568" y="1068"/>
                  </a:lnTo>
                  <a:lnTo>
                    <a:pt x="1568" y="735"/>
                  </a:lnTo>
                  <a:cubicBezTo>
                    <a:pt x="1568" y="601"/>
                    <a:pt x="1534" y="468"/>
                    <a:pt x="1501" y="334"/>
                  </a:cubicBezTo>
                  <a:cubicBezTo>
                    <a:pt x="1501" y="234"/>
                    <a:pt x="1434" y="168"/>
                    <a:pt x="1368" y="68"/>
                  </a:cubicBezTo>
                  <a:cubicBezTo>
                    <a:pt x="1301" y="1"/>
                    <a:pt x="1234" y="1"/>
                    <a:pt x="1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3103225" y="1976850"/>
              <a:ext cx="53400" cy="90100"/>
            </a:xfrm>
            <a:custGeom>
              <a:avLst/>
              <a:gdLst/>
              <a:ahLst/>
              <a:cxnLst/>
              <a:rect l="l" t="t" r="r" b="b"/>
              <a:pathLst>
                <a:path w="2136" h="3604" extrusionOk="0">
                  <a:moveTo>
                    <a:pt x="1752" y="376"/>
                  </a:moveTo>
                  <a:cubicBezTo>
                    <a:pt x="1768" y="376"/>
                    <a:pt x="1785" y="384"/>
                    <a:pt x="1802" y="401"/>
                  </a:cubicBezTo>
                  <a:cubicBezTo>
                    <a:pt x="1835" y="434"/>
                    <a:pt x="1835" y="468"/>
                    <a:pt x="1835" y="501"/>
                  </a:cubicBezTo>
                  <a:lnTo>
                    <a:pt x="1835" y="568"/>
                  </a:lnTo>
                  <a:lnTo>
                    <a:pt x="1835" y="768"/>
                  </a:lnTo>
                  <a:lnTo>
                    <a:pt x="1835" y="868"/>
                  </a:lnTo>
                  <a:cubicBezTo>
                    <a:pt x="1835" y="901"/>
                    <a:pt x="1835" y="968"/>
                    <a:pt x="1802" y="1002"/>
                  </a:cubicBezTo>
                  <a:cubicBezTo>
                    <a:pt x="1768" y="1068"/>
                    <a:pt x="1735" y="1102"/>
                    <a:pt x="1702" y="1135"/>
                  </a:cubicBezTo>
                  <a:cubicBezTo>
                    <a:pt x="1668" y="1152"/>
                    <a:pt x="1635" y="1160"/>
                    <a:pt x="1610" y="1160"/>
                  </a:cubicBezTo>
                  <a:cubicBezTo>
                    <a:pt x="1585" y="1160"/>
                    <a:pt x="1568" y="1152"/>
                    <a:pt x="1568" y="1135"/>
                  </a:cubicBezTo>
                  <a:cubicBezTo>
                    <a:pt x="1535" y="1102"/>
                    <a:pt x="1535" y="1068"/>
                    <a:pt x="1535" y="1035"/>
                  </a:cubicBezTo>
                  <a:lnTo>
                    <a:pt x="1535" y="968"/>
                  </a:lnTo>
                  <a:lnTo>
                    <a:pt x="1535" y="735"/>
                  </a:lnTo>
                  <a:lnTo>
                    <a:pt x="1535" y="668"/>
                  </a:lnTo>
                  <a:cubicBezTo>
                    <a:pt x="1535" y="601"/>
                    <a:pt x="1535" y="568"/>
                    <a:pt x="1568" y="501"/>
                  </a:cubicBezTo>
                  <a:cubicBezTo>
                    <a:pt x="1601" y="468"/>
                    <a:pt x="1635" y="434"/>
                    <a:pt x="1702" y="401"/>
                  </a:cubicBezTo>
                  <a:cubicBezTo>
                    <a:pt x="1718" y="384"/>
                    <a:pt x="1735" y="376"/>
                    <a:pt x="1752" y="376"/>
                  </a:cubicBezTo>
                  <a:close/>
                  <a:moveTo>
                    <a:pt x="1868" y="1"/>
                  </a:moveTo>
                  <a:cubicBezTo>
                    <a:pt x="1802" y="1"/>
                    <a:pt x="1735" y="34"/>
                    <a:pt x="1702" y="68"/>
                  </a:cubicBezTo>
                  <a:cubicBezTo>
                    <a:pt x="1601" y="101"/>
                    <a:pt x="1568" y="168"/>
                    <a:pt x="1501" y="234"/>
                  </a:cubicBezTo>
                  <a:cubicBezTo>
                    <a:pt x="1435" y="268"/>
                    <a:pt x="1401" y="334"/>
                    <a:pt x="1368" y="401"/>
                  </a:cubicBezTo>
                  <a:cubicBezTo>
                    <a:pt x="1335" y="468"/>
                    <a:pt x="1301" y="535"/>
                    <a:pt x="1301" y="601"/>
                  </a:cubicBezTo>
                  <a:cubicBezTo>
                    <a:pt x="1268" y="668"/>
                    <a:pt x="1268" y="735"/>
                    <a:pt x="1268" y="801"/>
                  </a:cubicBezTo>
                  <a:lnTo>
                    <a:pt x="1268" y="1035"/>
                  </a:lnTo>
                  <a:lnTo>
                    <a:pt x="1268" y="1235"/>
                  </a:lnTo>
                  <a:cubicBezTo>
                    <a:pt x="1268" y="1302"/>
                    <a:pt x="1268" y="1335"/>
                    <a:pt x="1301" y="1402"/>
                  </a:cubicBezTo>
                  <a:cubicBezTo>
                    <a:pt x="1301" y="1435"/>
                    <a:pt x="1335" y="1469"/>
                    <a:pt x="1368" y="1502"/>
                  </a:cubicBezTo>
                  <a:cubicBezTo>
                    <a:pt x="1401" y="1535"/>
                    <a:pt x="1468" y="1535"/>
                    <a:pt x="1501" y="1535"/>
                  </a:cubicBezTo>
                  <a:cubicBezTo>
                    <a:pt x="1568" y="1535"/>
                    <a:pt x="1635" y="1502"/>
                    <a:pt x="1702" y="1469"/>
                  </a:cubicBezTo>
                  <a:cubicBezTo>
                    <a:pt x="1835" y="1368"/>
                    <a:pt x="1935" y="1268"/>
                    <a:pt x="2002" y="1135"/>
                  </a:cubicBezTo>
                  <a:cubicBezTo>
                    <a:pt x="2035" y="1068"/>
                    <a:pt x="2068" y="1002"/>
                    <a:pt x="2102" y="935"/>
                  </a:cubicBezTo>
                  <a:cubicBezTo>
                    <a:pt x="2102" y="868"/>
                    <a:pt x="2102" y="801"/>
                    <a:pt x="2135" y="735"/>
                  </a:cubicBezTo>
                  <a:lnTo>
                    <a:pt x="2135" y="535"/>
                  </a:lnTo>
                  <a:lnTo>
                    <a:pt x="2135" y="301"/>
                  </a:lnTo>
                  <a:cubicBezTo>
                    <a:pt x="2102" y="268"/>
                    <a:pt x="2102" y="201"/>
                    <a:pt x="2102" y="134"/>
                  </a:cubicBezTo>
                  <a:cubicBezTo>
                    <a:pt x="2068" y="101"/>
                    <a:pt x="2035" y="68"/>
                    <a:pt x="2002" y="34"/>
                  </a:cubicBezTo>
                  <a:cubicBezTo>
                    <a:pt x="1968" y="1"/>
                    <a:pt x="1902" y="1"/>
                    <a:pt x="1868" y="1"/>
                  </a:cubicBezTo>
                  <a:close/>
                  <a:moveTo>
                    <a:pt x="434" y="835"/>
                  </a:moveTo>
                  <a:lnTo>
                    <a:pt x="267" y="935"/>
                  </a:lnTo>
                  <a:cubicBezTo>
                    <a:pt x="234" y="968"/>
                    <a:pt x="200" y="1002"/>
                    <a:pt x="200" y="1068"/>
                  </a:cubicBezTo>
                  <a:lnTo>
                    <a:pt x="1635" y="2703"/>
                  </a:lnTo>
                  <a:cubicBezTo>
                    <a:pt x="1635" y="2703"/>
                    <a:pt x="1668" y="2736"/>
                    <a:pt x="1668" y="2736"/>
                  </a:cubicBezTo>
                  <a:lnTo>
                    <a:pt x="1735" y="2736"/>
                  </a:lnTo>
                  <a:lnTo>
                    <a:pt x="1902" y="2636"/>
                  </a:lnTo>
                  <a:cubicBezTo>
                    <a:pt x="1935" y="2636"/>
                    <a:pt x="1935" y="2603"/>
                    <a:pt x="1968" y="2569"/>
                  </a:cubicBezTo>
                  <a:cubicBezTo>
                    <a:pt x="1968" y="2569"/>
                    <a:pt x="1968" y="2536"/>
                    <a:pt x="1968" y="2503"/>
                  </a:cubicBezTo>
                  <a:lnTo>
                    <a:pt x="534" y="868"/>
                  </a:lnTo>
                  <a:cubicBezTo>
                    <a:pt x="534" y="868"/>
                    <a:pt x="534" y="835"/>
                    <a:pt x="501" y="835"/>
                  </a:cubicBezTo>
                  <a:close/>
                  <a:moveTo>
                    <a:pt x="548" y="2488"/>
                  </a:moveTo>
                  <a:cubicBezTo>
                    <a:pt x="560" y="2488"/>
                    <a:pt x="567" y="2491"/>
                    <a:pt x="567" y="2503"/>
                  </a:cubicBezTo>
                  <a:cubicBezTo>
                    <a:pt x="567" y="2503"/>
                    <a:pt x="601" y="2569"/>
                    <a:pt x="601" y="2603"/>
                  </a:cubicBezTo>
                  <a:cubicBezTo>
                    <a:pt x="601" y="2636"/>
                    <a:pt x="601" y="2636"/>
                    <a:pt x="601" y="2669"/>
                  </a:cubicBezTo>
                  <a:lnTo>
                    <a:pt x="601" y="2870"/>
                  </a:lnTo>
                  <a:cubicBezTo>
                    <a:pt x="601" y="2903"/>
                    <a:pt x="601" y="2936"/>
                    <a:pt x="601" y="2970"/>
                  </a:cubicBezTo>
                  <a:cubicBezTo>
                    <a:pt x="601" y="3003"/>
                    <a:pt x="567" y="3070"/>
                    <a:pt x="567" y="3103"/>
                  </a:cubicBezTo>
                  <a:cubicBezTo>
                    <a:pt x="534" y="3170"/>
                    <a:pt x="467" y="3203"/>
                    <a:pt x="434" y="3236"/>
                  </a:cubicBezTo>
                  <a:lnTo>
                    <a:pt x="301" y="3236"/>
                  </a:lnTo>
                  <a:cubicBezTo>
                    <a:pt x="301" y="3203"/>
                    <a:pt x="267" y="3170"/>
                    <a:pt x="267" y="3103"/>
                  </a:cubicBezTo>
                  <a:cubicBezTo>
                    <a:pt x="267" y="3103"/>
                    <a:pt x="267" y="3070"/>
                    <a:pt x="267" y="3036"/>
                  </a:cubicBezTo>
                  <a:lnTo>
                    <a:pt x="267" y="2836"/>
                  </a:lnTo>
                  <a:cubicBezTo>
                    <a:pt x="267" y="2803"/>
                    <a:pt x="267" y="2769"/>
                    <a:pt x="267" y="2769"/>
                  </a:cubicBezTo>
                  <a:cubicBezTo>
                    <a:pt x="267" y="2703"/>
                    <a:pt x="301" y="2669"/>
                    <a:pt x="334" y="2603"/>
                  </a:cubicBezTo>
                  <a:cubicBezTo>
                    <a:pt x="334" y="2569"/>
                    <a:pt x="367" y="2503"/>
                    <a:pt x="434" y="2503"/>
                  </a:cubicBezTo>
                  <a:cubicBezTo>
                    <a:pt x="478" y="2503"/>
                    <a:pt x="523" y="2488"/>
                    <a:pt x="548" y="2488"/>
                  </a:cubicBezTo>
                  <a:close/>
                  <a:moveTo>
                    <a:pt x="664" y="2088"/>
                  </a:moveTo>
                  <a:cubicBezTo>
                    <a:pt x="654" y="2088"/>
                    <a:pt x="644" y="2093"/>
                    <a:pt x="634" y="2102"/>
                  </a:cubicBezTo>
                  <a:cubicBezTo>
                    <a:pt x="567" y="2102"/>
                    <a:pt x="501" y="2102"/>
                    <a:pt x="434" y="2136"/>
                  </a:cubicBezTo>
                  <a:cubicBezTo>
                    <a:pt x="367" y="2202"/>
                    <a:pt x="301" y="2236"/>
                    <a:pt x="234" y="2302"/>
                  </a:cubicBezTo>
                  <a:cubicBezTo>
                    <a:pt x="200" y="2369"/>
                    <a:pt x="167" y="2436"/>
                    <a:pt x="134" y="2503"/>
                  </a:cubicBezTo>
                  <a:cubicBezTo>
                    <a:pt x="67" y="2569"/>
                    <a:pt x="67" y="2636"/>
                    <a:pt x="34" y="2703"/>
                  </a:cubicBezTo>
                  <a:cubicBezTo>
                    <a:pt x="34" y="2769"/>
                    <a:pt x="0" y="2836"/>
                    <a:pt x="0" y="2903"/>
                  </a:cubicBezTo>
                  <a:lnTo>
                    <a:pt x="0" y="3103"/>
                  </a:lnTo>
                  <a:lnTo>
                    <a:pt x="0" y="3303"/>
                  </a:lnTo>
                  <a:cubicBezTo>
                    <a:pt x="0" y="3370"/>
                    <a:pt x="0" y="3437"/>
                    <a:pt x="34" y="3470"/>
                  </a:cubicBezTo>
                  <a:cubicBezTo>
                    <a:pt x="67" y="3503"/>
                    <a:pt x="67" y="3570"/>
                    <a:pt x="134" y="3570"/>
                  </a:cubicBezTo>
                  <a:cubicBezTo>
                    <a:pt x="167" y="3603"/>
                    <a:pt x="200" y="3603"/>
                    <a:pt x="234" y="3603"/>
                  </a:cubicBezTo>
                  <a:cubicBezTo>
                    <a:pt x="301" y="3603"/>
                    <a:pt x="367" y="3570"/>
                    <a:pt x="434" y="3537"/>
                  </a:cubicBezTo>
                  <a:cubicBezTo>
                    <a:pt x="501" y="3503"/>
                    <a:pt x="567" y="3470"/>
                    <a:pt x="634" y="3403"/>
                  </a:cubicBezTo>
                  <a:cubicBezTo>
                    <a:pt x="667" y="3337"/>
                    <a:pt x="701" y="3270"/>
                    <a:pt x="768" y="3203"/>
                  </a:cubicBezTo>
                  <a:cubicBezTo>
                    <a:pt x="801" y="3136"/>
                    <a:pt x="801" y="3070"/>
                    <a:pt x="834" y="3003"/>
                  </a:cubicBezTo>
                  <a:cubicBezTo>
                    <a:pt x="834" y="2936"/>
                    <a:pt x="868" y="2870"/>
                    <a:pt x="868" y="2836"/>
                  </a:cubicBezTo>
                  <a:lnTo>
                    <a:pt x="868" y="2603"/>
                  </a:lnTo>
                  <a:lnTo>
                    <a:pt x="868" y="2403"/>
                  </a:lnTo>
                  <a:cubicBezTo>
                    <a:pt x="868" y="2336"/>
                    <a:pt x="868" y="2269"/>
                    <a:pt x="834" y="2236"/>
                  </a:cubicBezTo>
                  <a:cubicBezTo>
                    <a:pt x="801" y="2202"/>
                    <a:pt x="801" y="2136"/>
                    <a:pt x="768" y="2136"/>
                  </a:cubicBezTo>
                  <a:cubicBezTo>
                    <a:pt x="720" y="2112"/>
                    <a:pt x="690" y="2088"/>
                    <a:pt x="664" y="208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>
              <a:off x="3240825" y="1769200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968" y="1"/>
                  </a:moveTo>
                  <a:lnTo>
                    <a:pt x="0" y="2302"/>
                  </a:lnTo>
                  <a:cubicBezTo>
                    <a:pt x="767" y="2603"/>
                    <a:pt x="1368" y="3337"/>
                    <a:pt x="1668" y="4404"/>
                  </a:cubicBezTo>
                  <a:lnTo>
                    <a:pt x="3203" y="2836"/>
                  </a:lnTo>
                  <a:cubicBezTo>
                    <a:pt x="2802" y="1402"/>
                    <a:pt x="2002" y="434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3173275" y="1763750"/>
              <a:ext cx="91750" cy="73025"/>
            </a:xfrm>
            <a:custGeom>
              <a:avLst/>
              <a:gdLst/>
              <a:ahLst/>
              <a:cxnLst/>
              <a:rect l="l" t="t" r="r" b="b"/>
              <a:pathLst>
                <a:path w="3670" h="2921" extrusionOk="0">
                  <a:moveTo>
                    <a:pt x="2472" y="0"/>
                  </a:moveTo>
                  <a:cubicBezTo>
                    <a:pt x="1713" y="0"/>
                    <a:pt x="877" y="239"/>
                    <a:pt x="0" y="753"/>
                  </a:cubicBezTo>
                  <a:lnTo>
                    <a:pt x="0" y="2921"/>
                  </a:lnTo>
                  <a:cubicBezTo>
                    <a:pt x="642" y="2536"/>
                    <a:pt x="1256" y="2357"/>
                    <a:pt x="1816" y="2357"/>
                  </a:cubicBezTo>
                  <a:cubicBezTo>
                    <a:pt x="2130" y="2357"/>
                    <a:pt x="2427" y="2413"/>
                    <a:pt x="2702" y="2520"/>
                  </a:cubicBezTo>
                  <a:lnTo>
                    <a:pt x="3670" y="219"/>
                  </a:lnTo>
                  <a:cubicBezTo>
                    <a:pt x="3298" y="75"/>
                    <a:pt x="2897" y="0"/>
                    <a:pt x="2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3282525" y="1840100"/>
              <a:ext cx="46725" cy="134275"/>
            </a:xfrm>
            <a:custGeom>
              <a:avLst/>
              <a:gdLst/>
              <a:ahLst/>
              <a:cxnLst/>
              <a:rect l="l" t="t" r="r" b="b"/>
              <a:pathLst>
                <a:path w="1869" h="5371" extrusionOk="0">
                  <a:moveTo>
                    <a:pt x="1535" y="0"/>
                  </a:moveTo>
                  <a:lnTo>
                    <a:pt x="0" y="1568"/>
                  </a:lnTo>
                  <a:cubicBezTo>
                    <a:pt x="167" y="2135"/>
                    <a:pt x="234" y="2735"/>
                    <a:pt x="234" y="3336"/>
                  </a:cubicBezTo>
                  <a:cubicBezTo>
                    <a:pt x="234" y="4003"/>
                    <a:pt x="134" y="4704"/>
                    <a:pt x="0" y="5371"/>
                  </a:cubicBezTo>
                  <a:lnTo>
                    <a:pt x="1535" y="5137"/>
                  </a:lnTo>
                  <a:cubicBezTo>
                    <a:pt x="1735" y="4237"/>
                    <a:pt x="1835" y="3336"/>
                    <a:pt x="1868" y="2402"/>
                  </a:cubicBezTo>
                  <a:cubicBezTo>
                    <a:pt x="1868" y="1601"/>
                    <a:pt x="1768" y="801"/>
                    <a:pt x="1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>
              <a:off x="3017325" y="1782550"/>
              <a:ext cx="303575" cy="433700"/>
            </a:xfrm>
            <a:custGeom>
              <a:avLst/>
              <a:gdLst/>
              <a:ahLst/>
              <a:cxnLst/>
              <a:rect l="l" t="t" r="r" b="b"/>
              <a:pathLst>
                <a:path w="12143" h="17348" extrusionOk="0">
                  <a:moveTo>
                    <a:pt x="6238" y="1"/>
                  </a:moveTo>
                  <a:cubicBezTo>
                    <a:pt x="4737" y="935"/>
                    <a:pt x="3470" y="2202"/>
                    <a:pt x="2569" y="3703"/>
                  </a:cubicBezTo>
                  <a:cubicBezTo>
                    <a:pt x="1502" y="5371"/>
                    <a:pt x="734" y="7206"/>
                    <a:pt x="301" y="9140"/>
                  </a:cubicBezTo>
                  <a:cubicBezTo>
                    <a:pt x="101" y="10041"/>
                    <a:pt x="1" y="10975"/>
                    <a:pt x="1" y="11876"/>
                  </a:cubicBezTo>
                  <a:cubicBezTo>
                    <a:pt x="1" y="12710"/>
                    <a:pt x="101" y="13510"/>
                    <a:pt x="301" y="14277"/>
                  </a:cubicBezTo>
                  <a:cubicBezTo>
                    <a:pt x="701" y="15745"/>
                    <a:pt x="1535" y="16713"/>
                    <a:pt x="2569" y="17113"/>
                  </a:cubicBezTo>
                  <a:cubicBezTo>
                    <a:pt x="2942" y="17269"/>
                    <a:pt x="3346" y="17348"/>
                    <a:pt x="3774" y="17348"/>
                  </a:cubicBezTo>
                  <a:cubicBezTo>
                    <a:pt x="4532" y="17348"/>
                    <a:pt x="5365" y="17103"/>
                    <a:pt x="6238" y="16612"/>
                  </a:cubicBezTo>
                  <a:cubicBezTo>
                    <a:pt x="7706" y="15678"/>
                    <a:pt x="8974" y="14411"/>
                    <a:pt x="9908" y="12910"/>
                  </a:cubicBezTo>
                  <a:cubicBezTo>
                    <a:pt x="10975" y="11242"/>
                    <a:pt x="11742" y="9374"/>
                    <a:pt x="12143" y="7439"/>
                  </a:cubicBezTo>
                  <a:lnTo>
                    <a:pt x="12143" y="7439"/>
                  </a:lnTo>
                  <a:lnTo>
                    <a:pt x="10608" y="7639"/>
                  </a:lnTo>
                  <a:cubicBezTo>
                    <a:pt x="10275" y="9074"/>
                    <a:pt x="9707" y="10441"/>
                    <a:pt x="8940" y="11676"/>
                  </a:cubicBezTo>
                  <a:cubicBezTo>
                    <a:pt x="8240" y="12776"/>
                    <a:pt x="7339" y="13744"/>
                    <a:pt x="6238" y="14411"/>
                  </a:cubicBezTo>
                  <a:cubicBezTo>
                    <a:pt x="5575" y="14796"/>
                    <a:pt x="4954" y="14975"/>
                    <a:pt x="4399" y="14975"/>
                  </a:cubicBezTo>
                  <a:cubicBezTo>
                    <a:pt x="4089" y="14975"/>
                    <a:pt x="3800" y="14919"/>
                    <a:pt x="3536" y="14811"/>
                  </a:cubicBezTo>
                  <a:cubicBezTo>
                    <a:pt x="2669" y="14411"/>
                    <a:pt x="2069" y="13644"/>
                    <a:pt x="1869" y="12710"/>
                  </a:cubicBezTo>
                  <a:cubicBezTo>
                    <a:pt x="1702" y="12143"/>
                    <a:pt x="1635" y="11542"/>
                    <a:pt x="1635" y="10942"/>
                  </a:cubicBezTo>
                  <a:cubicBezTo>
                    <a:pt x="1635" y="10275"/>
                    <a:pt x="1702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770"/>
                    <a:pt x="5138" y="2836"/>
                    <a:pt x="6238" y="2169"/>
                  </a:cubicBezTo>
                  <a:lnTo>
                    <a:pt x="62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>
              <a:off x="2437750" y="1963100"/>
              <a:ext cx="309400" cy="744300"/>
            </a:xfrm>
            <a:custGeom>
              <a:avLst/>
              <a:gdLst/>
              <a:ahLst/>
              <a:cxnLst/>
              <a:rect l="l" t="t" r="r" b="b"/>
              <a:pathLst>
                <a:path w="12376" h="29772" extrusionOk="0">
                  <a:moveTo>
                    <a:pt x="11516" y="1"/>
                  </a:moveTo>
                  <a:cubicBezTo>
                    <a:pt x="11303" y="1"/>
                    <a:pt x="11063" y="70"/>
                    <a:pt x="10808" y="217"/>
                  </a:cubicBezTo>
                  <a:lnTo>
                    <a:pt x="0" y="6488"/>
                  </a:lnTo>
                  <a:lnTo>
                    <a:pt x="0" y="9824"/>
                  </a:lnTo>
                  <a:cubicBezTo>
                    <a:pt x="877" y="9311"/>
                    <a:pt x="1713" y="9072"/>
                    <a:pt x="2472" y="9072"/>
                  </a:cubicBezTo>
                  <a:cubicBezTo>
                    <a:pt x="2897" y="9072"/>
                    <a:pt x="3298" y="9147"/>
                    <a:pt x="3670" y="9290"/>
                  </a:cubicBezTo>
                  <a:cubicBezTo>
                    <a:pt x="4704" y="9691"/>
                    <a:pt x="5504" y="10691"/>
                    <a:pt x="5938" y="12126"/>
                  </a:cubicBezTo>
                  <a:cubicBezTo>
                    <a:pt x="6138" y="12893"/>
                    <a:pt x="6238" y="13727"/>
                    <a:pt x="6238" y="14527"/>
                  </a:cubicBezTo>
                  <a:cubicBezTo>
                    <a:pt x="6238" y="15428"/>
                    <a:pt x="6138" y="16362"/>
                    <a:pt x="5938" y="17263"/>
                  </a:cubicBezTo>
                  <a:cubicBezTo>
                    <a:pt x="5504" y="19197"/>
                    <a:pt x="4737" y="21065"/>
                    <a:pt x="3670" y="22733"/>
                  </a:cubicBezTo>
                  <a:cubicBezTo>
                    <a:pt x="2736" y="24234"/>
                    <a:pt x="1501" y="25469"/>
                    <a:pt x="0" y="26436"/>
                  </a:cubicBezTo>
                  <a:lnTo>
                    <a:pt x="0" y="29772"/>
                  </a:lnTo>
                  <a:lnTo>
                    <a:pt x="10808" y="23501"/>
                  </a:lnTo>
                  <a:cubicBezTo>
                    <a:pt x="11742" y="22900"/>
                    <a:pt x="12309" y="21933"/>
                    <a:pt x="12376" y="20832"/>
                  </a:cubicBezTo>
                  <a:lnTo>
                    <a:pt x="12376" y="1085"/>
                  </a:lnTo>
                  <a:cubicBezTo>
                    <a:pt x="12376" y="401"/>
                    <a:pt x="12026" y="1"/>
                    <a:pt x="11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2437750" y="2393700"/>
              <a:ext cx="16700" cy="48600"/>
            </a:xfrm>
            <a:custGeom>
              <a:avLst/>
              <a:gdLst/>
              <a:ahLst/>
              <a:cxnLst/>
              <a:rect l="l" t="t" r="r" b="b"/>
              <a:pathLst>
                <a:path w="668" h="1944" extrusionOk="0">
                  <a:moveTo>
                    <a:pt x="465" y="0"/>
                  </a:moveTo>
                  <a:cubicBezTo>
                    <a:pt x="410" y="0"/>
                    <a:pt x="344" y="19"/>
                    <a:pt x="267" y="39"/>
                  </a:cubicBezTo>
                  <a:cubicBezTo>
                    <a:pt x="167" y="105"/>
                    <a:pt x="67" y="206"/>
                    <a:pt x="0" y="339"/>
                  </a:cubicBezTo>
                  <a:lnTo>
                    <a:pt x="0" y="1907"/>
                  </a:lnTo>
                  <a:cubicBezTo>
                    <a:pt x="26" y="1932"/>
                    <a:pt x="56" y="1943"/>
                    <a:pt x="89" y="1943"/>
                  </a:cubicBezTo>
                  <a:cubicBezTo>
                    <a:pt x="143" y="1943"/>
                    <a:pt x="205" y="1915"/>
                    <a:pt x="267" y="1873"/>
                  </a:cubicBezTo>
                  <a:cubicBezTo>
                    <a:pt x="401" y="1807"/>
                    <a:pt x="501" y="1707"/>
                    <a:pt x="567" y="1573"/>
                  </a:cubicBezTo>
                  <a:cubicBezTo>
                    <a:pt x="634" y="1406"/>
                    <a:pt x="667" y="1240"/>
                    <a:pt x="667" y="1073"/>
                  </a:cubicBezTo>
                  <a:lnTo>
                    <a:pt x="667" y="739"/>
                  </a:lnTo>
                  <a:lnTo>
                    <a:pt x="667" y="439"/>
                  </a:lnTo>
                  <a:cubicBezTo>
                    <a:pt x="667" y="306"/>
                    <a:pt x="634" y="172"/>
                    <a:pt x="567" y="39"/>
                  </a:cubicBezTo>
                  <a:cubicBezTo>
                    <a:pt x="539" y="11"/>
                    <a:pt x="50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>
              <a:off x="2437750" y="2247950"/>
              <a:ext cx="115100" cy="320200"/>
            </a:xfrm>
            <a:custGeom>
              <a:avLst/>
              <a:gdLst/>
              <a:ahLst/>
              <a:cxnLst/>
              <a:rect l="l" t="t" r="r" b="b"/>
              <a:pathLst>
                <a:path w="4604" h="12808" extrusionOk="0">
                  <a:moveTo>
                    <a:pt x="2836" y="4001"/>
                  </a:moveTo>
                  <a:cubicBezTo>
                    <a:pt x="2836" y="4034"/>
                    <a:pt x="2836" y="4034"/>
                    <a:pt x="2836" y="4067"/>
                  </a:cubicBezTo>
                  <a:lnTo>
                    <a:pt x="2836" y="4334"/>
                  </a:lnTo>
                  <a:cubicBezTo>
                    <a:pt x="2836" y="4368"/>
                    <a:pt x="2836" y="4401"/>
                    <a:pt x="2836" y="4434"/>
                  </a:cubicBezTo>
                  <a:cubicBezTo>
                    <a:pt x="2802" y="4434"/>
                    <a:pt x="2802" y="4468"/>
                    <a:pt x="2769" y="4501"/>
                  </a:cubicBezTo>
                  <a:lnTo>
                    <a:pt x="1968" y="4935"/>
                  </a:lnTo>
                  <a:lnTo>
                    <a:pt x="2402" y="5268"/>
                  </a:lnTo>
                  <a:lnTo>
                    <a:pt x="2435" y="5335"/>
                  </a:lnTo>
                  <a:cubicBezTo>
                    <a:pt x="2435" y="5335"/>
                    <a:pt x="2435" y="5368"/>
                    <a:pt x="2435" y="5402"/>
                  </a:cubicBezTo>
                  <a:lnTo>
                    <a:pt x="2435" y="5669"/>
                  </a:lnTo>
                  <a:cubicBezTo>
                    <a:pt x="2435" y="5702"/>
                    <a:pt x="2402" y="5735"/>
                    <a:pt x="2402" y="5735"/>
                  </a:cubicBezTo>
                  <a:cubicBezTo>
                    <a:pt x="2402" y="5769"/>
                    <a:pt x="2369" y="5802"/>
                    <a:pt x="2335" y="5802"/>
                  </a:cubicBezTo>
                  <a:lnTo>
                    <a:pt x="2102" y="5969"/>
                  </a:lnTo>
                  <a:cubicBezTo>
                    <a:pt x="2002" y="6002"/>
                    <a:pt x="1902" y="6102"/>
                    <a:pt x="1835" y="6202"/>
                  </a:cubicBezTo>
                  <a:cubicBezTo>
                    <a:pt x="1768" y="6269"/>
                    <a:pt x="1702" y="6402"/>
                    <a:pt x="1702" y="6503"/>
                  </a:cubicBezTo>
                  <a:cubicBezTo>
                    <a:pt x="1702" y="6636"/>
                    <a:pt x="1768" y="6703"/>
                    <a:pt x="1835" y="6703"/>
                  </a:cubicBezTo>
                  <a:cubicBezTo>
                    <a:pt x="1862" y="6712"/>
                    <a:pt x="1889" y="6716"/>
                    <a:pt x="1915" y="6716"/>
                  </a:cubicBezTo>
                  <a:cubicBezTo>
                    <a:pt x="1986" y="6716"/>
                    <a:pt x="2053" y="6685"/>
                    <a:pt x="2102" y="6636"/>
                  </a:cubicBezTo>
                  <a:cubicBezTo>
                    <a:pt x="2169" y="6603"/>
                    <a:pt x="2235" y="6569"/>
                    <a:pt x="2302" y="6503"/>
                  </a:cubicBezTo>
                  <a:cubicBezTo>
                    <a:pt x="2335" y="6469"/>
                    <a:pt x="2369" y="6436"/>
                    <a:pt x="2402" y="6402"/>
                  </a:cubicBezTo>
                  <a:cubicBezTo>
                    <a:pt x="2435" y="6369"/>
                    <a:pt x="2469" y="6336"/>
                    <a:pt x="2469" y="6269"/>
                  </a:cubicBezTo>
                  <a:cubicBezTo>
                    <a:pt x="2502" y="6236"/>
                    <a:pt x="2502" y="6202"/>
                    <a:pt x="2535" y="6169"/>
                  </a:cubicBezTo>
                  <a:lnTo>
                    <a:pt x="2569" y="6069"/>
                  </a:lnTo>
                  <a:cubicBezTo>
                    <a:pt x="2569" y="6036"/>
                    <a:pt x="2602" y="6036"/>
                    <a:pt x="2602" y="6002"/>
                  </a:cubicBezTo>
                  <a:lnTo>
                    <a:pt x="2836" y="5902"/>
                  </a:lnTo>
                  <a:cubicBezTo>
                    <a:pt x="2852" y="5885"/>
                    <a:pt x="2861" y="5877"/>
                    <a:pt x="2869" y="5877"/>
                  </a:cubicBezTo>
                  <a:cubicBezTo>
                    <a:pt x="2877" y="5877"/>
                    <a:pt x="2886" y="5885"/>
                    <a:pt x="2902" y="5902"/>
                  </a:cubicBezTo>
                  <a:cubicBezTo>
                    <a:pt x="2902" y="5902"/>
                    <a:pt x="2936" y="5902"/>
                    <a:pt x="2902" y="5935"/>
                  </a:cubicBezTo>
                  <a:cubicBezTo>
                    <a:pt x="2902" y="6036"/>
                    <a:pt x="2869" y="6136"/>
                    <a:pt x="2836" y="6236"/>
                  </a:cubicBezTo>
                  <a:cubicBezTo>
                    <a:pt x="2802" y="6336"/>
                    <a:pt x="2769" y="6469"/>
                    <a:pt x="2702" y="6569"/>
                  </a:cubicBezTo>
                  <a:cubicBezTo>
                    <a:pt x="2602" y="6669"/>
                    <a:pt x="2535" y="6769"/>
                    <a:pt x="2435" y="6869"/>
                  </a:cubicBezTo>
                  <a:cubicBezTo>
                    <a:pt x="2335" y="6970"/>
                    <a:pt x="2202" y="7036"/>
                    <a:pt x="2102" y="7136"/>
                  </a:cubicBezTo>
                  <a:cubicBezTo>
                    <a:pt x="2002" y="7170"/>
                    <a:pt x="1902" y="7236"/>
                    <a:pt x="1768" y="7236"/>
                  </a:cubicBezTo>
                  <a:cubicBezTo>
                    <a:pt x="1735" y="7253"/>
                    <a:pt x="1693" y="7261"/>
                    <a:pt x="1651" y="7261"/>
                  </a:cubicBezTo>
                  <a:cubicBezTo>
                    <a:pt x="1610" y="7261"/>
                    <a:pt x="1568" y="7253"/>
                    <a:pt x="1535" y="7236"/>
                  </a:cubicBezTo>
                  <a:cubicBezTo>
                    <a:pt x="1468" y="7203"/>
                    <a:pt x="1401" y="7136"/>
                    <a:pt x="1368" y="7070"/>
                  </a:cubicBezTo>
                  <a:cubicBezTo>
                    <a:pt x="1301" y="6970"/>
                    <a:pt x="1301" y="6836"/>
                    <a:pt x="1301" y="6736"/>
                  </a:cubicBezTo>
                  <a:cubicBezTo>
                    <a:pt x="1301" y="6603"/>
                    <a:pt x="1335" y="6503"/>
                    <a:pt x="1401" y="6402"/>
                  </a:cubicBezTo>
                  <a:cubicBezTo>
                    <a:pt x="1401" y="6302"/>
                    <a:pt x="1435" y="6202"/>
                    <a:pt x="1501" y="6102"/>
                  </a:cubicBezTo>
                  <a:cubicBezTo>
                    <a:pt x="1535" y="6002"/>
                    <a:pt x="1601" y="5902"/>
                    <a:pt x="1668" y="5835"/>
                  </a:cubicBezTo>
                  <a:cubicBezTo>
                    <a:pt x="1768" y="5769"/>
                    <a:pt x="1835" y="5669"/>
                    <a:pt x="1935" y="5602"/>
                  </a:cubicBezTo>
                  <a:lnTo>
                    <a:pt x="1501" y="5268"/>
                  </a:lnTo>
                  <a:lnTo>
                    <a:pt x="1468" y="5235"/>
                  </a:lnTo>
                  <a:cubicBezTo>
                    <a:pt x="1468" y="5202"/>
                    <a:pt x="1468" y="5168"/>
                    <a:pt x="1468" y="5168"/>
                  </a:cubicBezTo>
                  <a:lnTo>
                    <a:pt x="1468" y="4901"/>
                  </a:lnTo>
                  <a:cubicBezTo>
                    <a:pt x="1468" y="4868"/>
                    <a:pt x="1468" y="4835"/>
                    <a:pt x="1468" y="4801"/>
                  </a:cubicBezTo>
                  <a:cubicBezTo>
                    <a:pt x="1468" y="4768"/>
                    <a:pt x="1501" y="4735"/>
                    <a:pt x="1535" y="4735"/>
                  </a:cubicBezTo>
                  <a:lnTo>
                    <a:pt x="2769" y="4001"/>
                  </a:lnTo>
                  <a:close/>
                  <a:moveTo>
                    <a:pt x="1839" y="1"/>
                  </a:moveTo>
                  <a:cubicBezTo>
                    <a:pt x="1285" y="1"/>
                    <a:pt x="663" y="180"/>
                    <a:pt x="0" y="565"/>
                  </a:cubicBezTo>
                  <a:lnTo>
                    <a:pt x="0" y="5635"/>
                  </a:lnTo>
                  <a:cubicBezTo>
                    <a:pt x="100" y="5535"/>
                    <a:pt x="167" y="5468"/>
                    <a:pt x="267" y="5402"/>
                  </a:cubicBezTo>
                  <a:cubicBezTo>
                    <a:pt x="367" y="5335"/>
                    <a:pt x="501" y="5302"/>
                    <a:pt x="634" y="5302"/>
                  </a:cubicBezTo>
                  <a:cubicBezTo>
                    <a:pt x="701" y="5302"/>
                    <a:pt x="801" y="5302"/>
                    <a:pt x="868" y="5368"/>
                  </a:cubicBezTo>
                  <a:cubicBezTo>
                    <a:pt x="934" y="5435"/>
                    <a:pt x="968" y="5535"/>
                    <a:pt x="1001" y="5635"/>
                  </a:cubicBezTo>
                  <a:cubicBezTo>
                    <a:pt x="1034" y="5769"/>
                    <a:pt x="1034" y="5902"/>
                    <a:pt x="1034" y="6036"/>
                  </a:cubicBezTo>
                  <a:lnTo>
                    <a:pt x="1034" y="6369"/>
                  </a:lnTo>
                  <a:lnTo>
                    <a:pt x="1034" y="6703"/>
                  </a:lnTo>
                  <a:cubicBezTo>
                    <a:pt x="1034" y="6836"/>
                    <a:pt x="1034" y="7003"/>
                    <a:pt x="1001" y="7136"/>
                  </a:cubicBezTo>
                  <a:cubicBezTo>
                    <a:pt x="968" y="7303"/>
                    <a:pt x="934" y="7437"/>
                    <a:pt x="868" y="7570"/>
                  </a:cubicBezTo>
                  <a:cubicBezTo>
                    <a:pt x="801" y="7703"/>
                    <a:pt x="734" y="7803"/>
                    <a:pt x="634" y="7937"/>
                  </a:cubicBezTo>
                  <a:cubicBezTo>
                    <a:pt x="534" y="8037"/>
                    <a:pt x="401" y="8137"/>
                    <a:pt x="267" y="8204"/>
                  </a:cubicBezTo>
                  <a:cubicBezTo>
                    <a:pt x="200" y="8237"/>
                    <a:pt x="100" y="8304"/>
                    <a:pt x="0" y="8304"/>
                  </a:cubicBezTo>
                  <a:lnTo>
                    <a:pt x="0" y="12807"/>
                  </a:lnTo>
                  <a:cubicBezTo>
                    <a:pt x="1101" y="12140"/>
                    <a:pt x="2035" y="11206"/>
                    <a:pt x="2702" y="10072"/>
                  </a:cubicBezTo>
                  <a:cubicBezTo>
                    <a:pt x="3503" y="8838"/>
                    <a:pt x="4070" y="7503"/>
                    <a:pt x="4370" y="6069"/>
                  </a:cubicBezTo>
                  <a:cubicBezTo>
                    <a:pt x="4537" y="5402"/>
                    <a:pt x="4604" y="4701"/>
                    <a:pt x="4604" y="4034"/>
                  </a:cubicBezTo>
                  <a:cubicBezTo>
                    <a:pt x="4604" y="3434"/>
                    <a:pt x="4537" y="2833"/>
                    <a:pt x="4370" y="2266"/>
                  </a:cubicBezTo>
                  <a:cubicBezTo>
                    <a:pt x="4170" y="1332"/>
                    <a:pt x="3570" y="565"/>
                    <a:pt x="2702" y="165"/>
                  </a:cubicBezTo>
                  <a:cubicBezTo>
                    <a:pt x="2439" y="57"/>
                    <a:pt x="2150" y="1"/>
                    <a:pt x="18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2471925" y="2347325"/>
              <a:ext cx="39225" cy="82175"/>
            </a:xfrm>
            <a:custGeom>
              <a:avLst/>
              <a:gdLst/>
              <a:ahLst/>
              <a:cxnLst/>
              <a:rect l="l" t="t" r="r" b="b"/>
              <a:pathLst>
                <a:path w="1569" h="3287" extrusionOk="0">
                  <a:moveTo>
                    <a:pt x="1469" y="1"/>
                  </a:moveTo>
                  <a:cubicBezTo>
                    <a:pt x="1460" y="1"/>
                    <a:pt x="1452" y="9"/>
                    <a:pt x="1435" y="26"/>
                  </a:cubicBezTo>
                  <a:lnTo>
                    <a:pt x="201" y="760"/>
                  </a:lnTo>
                  <a:cubicBezTo>
                    <a:pt x="168" y="760"/>
                    <a:pt x="134" y="793"/>
                    <a:pt x="134" y="826"/>
                  </a:cubicBezTo>
                  <a:cubicBezTo>
                    <a:pt x="134" y="860"/>
                    <a:pt x="134" y="893"/>
                    <a:pt x="134" y="893"/>
                  </a:cubicBezTo>
                  <a:lnTo>
                    <a:pt x="134" y="1193"/>
                  </a:lnTo>
                  <a:cubicBezTo>
                    <a:pt x="134" y="1193"/>
                    <a:pt x="134" y="1227"/>
                    <a:pt x="134" y="1260"/>
                  </a:cubicBezTo>
                  <a:lnTo>
                    <a:pt x="168" y="1293"/>
                  </a:lnTo>
                  <a:lnTo>
                    <a:pt x="601" y="1627"/>
                  </a:lnTo>
                  <a:cubicBezTo>
                    <a:pt x="501" y="1694"/>
                    <a:pt x="435" y="1760"/>
                    <a:pt x="368" y="1860"/>
                  </a:cubicBezTo>
                  <a:cubicBezTo>
                    <a:pt x="301" y="1927"/>
                    <a:pt x="234" y="2027"/>
                    <a:pt x="168" y="2127"/>
                  </a:cubicBezTo>
                  <a:cubicBezTo>
                    <a:pt x="134" y="2227"/>
                    <a:pt x="68" y="2327"/>
                    <a:pt x="68" y="2427"/>
                  </a:cubicBezTo>
                  <a:cubicBezTo>
                    <a:pt x="34" y="2528"/>
                    <a:pt x="1" y="2628"/>
                    <a:pt x="1" y="2761"/>
                  </a:cubicBezTo>
                  <a:cubicBezTo>
                    <a:pt x="1" y="2861"/>
                    <a:pt x="34" y="2961"/>
                    <a:pt x="68" y="3061"/>
                  </a:cubicBezTo>
                  <a:cubicBezTo>
                    <a:pt x="101" y="3128"/>
                    <a:pt x="134" y="3195"/>
                    <a:pt x="201" y="3261"/>
                  </a:cubicBezTo>
                  <a:cubicBezTo>
                    <a:pt x="234" y="3278"/>
                    <a:pt x="276" y="3286"/>
                    <a:pt x="322" y="3286"/>
                  </a:cubicBezTo>
                  <a:cubicBezTo>
                    <a:pt x="368" y="3286"/>
                    <a:pt x="418" y="3278"/>
                    <a:pt x="468" y="3261"/>
                  </a:cubicBezTo>
                  <a:cubicBezTo>
                    <a:pt x="568" y="3261"/>
                    <a:pt x="668" y="3195"/>
                    <a:pt x="768" y="3161"/>
                  </a:cubicBezTo>
                  <a:cubicBezTo>
                    <a:pt x="902" y="3061"/>
                    <a:pt x="1002" y="2995"/>
                    <a:pt x="1102" y="2894"/>
                  </a:cubicBezTo>
                  <a:cubicBezTo>
                    <a:pt x="1202" y="2794"/>
                    <a:pt x="1302" y="2694"/>
                    <a:pt x="1369" y="2561"/>
                  </a:cubicBezTo>
                  <a:cubicBezTo>
                    <a:pt x="1435" y="2461"/>
                    <a:pt x="1469" y="2361"/>
                    <a:pt x="1502" y="2261"/>
                  </a:cubicBezTo>
                  <a:cubicBezTo>
                    <a:pt x="1535" y="2161"/>
                    <a:pt x="1569" y="2061"/>
                    <a:pt x="1569" y="1960"/>
                  </a:cubicBezTo>
                  <a:lnTo>
                    <a:pt x="1569" y="1894"/>
                  </a:lnTo>
                  <a:lnTo>
                    <a:pt x="1535" y="1894"/>
                  </a:lnTo>
                  <a:lnTo>
                    <a:pt x="1302" y="2027"/>
                  </a:lnTo>
                  <a:cubicBezTo>
                    <a:pt x="1269" y="2061"/>
                    <a:pt x="1269" y="2061"/>
                    <a:pt x="1235" y="2094"/>
                  </a:cubicBezTo>
                  <a:lnTo>
                    <a:pt x="1202" y="2194"/>
                  </a:lnTo>
                  <a:cubicBezTo>
                    <a:pt x="1202" y="2227"/>
                    <a:pt x="1168" y="2261"/>
                    <a:pt x="1168" y="2294"/>
                  </a:cubicBezTo>
                  <a:cubicBezTo>
                    <a:pt x="1135" y="2327"/>
                    <a:pt x="1102" y="2394"/>
                    <a:pt x="1068" y="2427"/>
                  </a:cubicBezTo>
                  <a:cubicBezTo>
                    <a:pt x="1035" y="2461"/>
                    <a:pt x="1002" y="2494"/>
                    <a:pt x="968" y="2528"/>
                  </a:cubicBezTo>
                  <a:cubicBezTo>
                    <a:pt x="902" y="2594"/>
                    <a:pt x="835" y="2628"/>
                    <a:pt x="768" y="2661"/>
                  </a:cubicBezTo>
                  <a:cubicBezTo>
                    <a:pt x="719" y="2710"/>
                    <a:pt x="653" y="2741"/>
                    <a:pt x="581" y="2741"/>
                  </a:cubicBezTo>
                  <a:cubicBezTo>
                    <a:pt x="555" y="2741"/>
                    <a:pt x="528" y="2737"/>
                    <a:pt x="501" y="2728"/>
                  </a:cubicBezTo>
                  <a:cubicBezTo>
                    <a:pt x="435" y="2728"/>
                    <a:pt x="401" y="2628"/>
                    <a:pt x="401" y="2528"/>
                  </a:cubicBezTo>
                  <a:cubicBezTo>
                    <a:pt x="401" y="2394"/>
                    <a:pt x="435" y="2294"/>
                    <a:pt x="501" y="2227"/>
                  </a:cubicBezTo>
                  <a:cubicBezTo>
                    <a:pt x="568" y="2127"/>
                    <a:pt x="668" y="2027"/>
                    <a:pt x="768" y="1960"/>
                  </a:cubicBezTo>
                  <a:lnTo>
                    <a:pt x="1035" y="1827"/>
                  </a:lnTo>
                  <a:cubicBezTo>
                    <a:pt x="1035" y="1827"/>
                    <a:pt x="1068" y="1794"/>
                    <a:pt x="1068" y="1760"/>
                  </a:cubicBezTo>
                  <a:cubicBezTo>
                    <a:pt x="1102" y="1727"/>
                    <a:pt x="1102" y="1727"/>
                    <a:pt x="1102" y="1694"/>
                  </a:cubicBezTo>
                  <a:lnTo>
                    <a:pt x="1102" y="1427"/>
                  </a:lnTo>
                  <a:cubicBezTo>
                    <a:pt x="1102" y="1393"/>
                    <a:pt x="1102" y="1360"/>
                    <a:pt x="1102" y="1327"/>
                  </a:cubicBezTo>
                  <a:lnTo>
                    <a:pt x="1068" y="1293"/>
                  </a:lnTo>
                  <a:lnTo>
                    <a:pt x="635" y="960"/>
                  </a:lnTo>
                  <a:lnTo>
                    <a:pt x="1435" y="493"/>
                  </a:lnTo>
                  <a:cubicBezTo>
                    <a:pt x="1469" y="493"/>
                    <a:pt x="1502" y="459"/>
                    <a:pt x="1502" y="426"/>
                  </a:cubicBezTo>
                  <a:cubicBezTo>
                    <a:pt x="1502" y="426"/>
                    <a:pt x="1502" y="393"/>
                    <a:pt x="1502" y="359"/>
                  </a:cubicBezTo>
                  <a:lnTo>
                    <a:pt x="1502" y="92"/>
                  </a:lnTo>
                  <a:cubicBezTo>
                    <a:pt x="1502" y="59"/>
                    <a:pt x="1502" y="26"/>
                    <a:pt x="1502" y="26"/>
                  </a:cubicBezTo>
                  <a:cubicBezTo>
                    <a:pt x="1485" y="9"/>
                    <a:pt x="1477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>
              <a:off x="2437750" y="2379650"/>
              <a:ext cx="25875" cy="75900"/>
            </a:xfrm>
            <a:custGeom>
              <a:avLst/>
              <a:gdLst/>
              <a:ahLst/>
              <a:cxnLst/>
              <a:rect l="l" t="t" r="r" b="b"/>
              <a:pathLst>
                <a:path w="1035" h="3036" extrusionOk="0">
                  <a:moveTo>
                    <a:pt x="634" y="0"/>
                  </a:moveTo>
                  <a:cubicBezTo>
                    <a:pt x="501" y="34"/>
                    <a:pt x="367" y="67"/>
                    <a:pt x="267" y="134"/>
                  </a:cubicBezTo>
                  <a:cubicBezTo>
                    <a:pt x="167" y="200"/>
                    <a:pt x="100" y="267"/>
                    <a:pt x="0" y="334"/>
                  </a:cubicBezTo>
                  <a:lnTo>
                    <a:pt x="0" y="901"/>
                  </a:lnTo>
                  <a:cubicBezTo>
                    <a:pt x="67" y="768"/>
                    <a:pt x="167" y="667"/>
                    <a:pt x="267" y="634"/>
                  </a:cubicBezTo>
                  <a:cubicBezTo>
                    <a:pt x="334" y="584"/>
                    <a:pt x="392" y="559"/>
                    <a:pt x="442" y="559"/>
                  </a:cubicBezTo>
                  <a:cubicBezTo>
                    <a:pt x="492" y="559"/>
                    <a:pt x="534" y="584"/>
                    <a:pt x="567" y="634"/>
                  </a:cubicBezTo>
                  <a:cubicBezTo>
                    <a:pt x="634" y="734"/>
                    <a:pt x="667" y="868"/>
                    <a:pt x="667" y="1001"/>
                  </a:cubicBezTo>
                  <a:lnTo>
                    <a:pt x="667" y="1301"/>
                  </a:lnTo>
                  <a:lnTo>
                    <a:pt x="667" y="1635"/>
                  </a:lnTo>
                  <a:cubicBezTo>
                    <a:pt x="667" y="1802"/>
                    <a:pt x="634" y="1968"/>
                    <a:pt x="567" y="2135"/>
                  </a:cubicBezTo>
                  <a:cubicBezTo>
                    <a:pt x="501" y="2269"/>
                    <a:pt x="401" y="2369"/>
                    <a:pt x="267" y="2435"/>
                  </a:cubicBezTo>
                  <a:cubicBezTo>
                    <a:pt x="194" y="2484"/>
                    <a:pt x="121" y="2515"/>
                    <a:pt x="60" y="2515"/>
                  </a:cubicBezTo>
                  <a:cubicBezTo>
                    <a:pt x="38" y="2515"/>
                    <a:pt x="18" y="2511"/>
                    <a:pt x="0" y="2502"/>
                  </a:cubicBezTo>
                  <a:lnTo>
                    <a:pt x="0" y="3036"/>
                  </a:lnTo>
                  <a:cubicBezTo>
                    <a:pt x="100" y="3002"/>
                    <a:pt x="200" y="2969"/>
                    <a:pt x="267" y="2936"/>
                  </a:cubicBezTo>
                  <a:cubicBezTo>
                    <a:pt x="401" y="2869"/>
                    <a:pt x="534" y="2769"/>
                    <a:pt x="634" y="2636"/>
                  </a:cubicBezTo>
                  <a:cubicBezTo>
                    <a:pt x="734" y="2535"/>
                    <a:pt x="801" y="2402"/>
                    <a:pt x="868" y="2302"/>
                  </a:cubicBezTo>
                  <a:cubicBezTo>
                    <a:pt x="934" y="2169"/>
                    <a:pt x="968" y="2002"/>
                    <a:pt x="1001" y="1868"/>
                  </a:cubicBezTo>
                  <a:cubicBezTo>
                    <a:pt x="1034" y="1735"/>
                    <a:pt x="1034" y="1568"/>
                    <a:pt x="1034" y="1435"/>
                  </a:cubicBezTo>
                  <a:lnTo>
                    <a:pt x="1034" y="1101"/>
                  </a:lnTo>
                  <a:lnTo>
                    <a:pt x="1034" y="768"/>
                  </a:lnTo>
                  <a:cubicBezTo>
                    <a:pt x="1034" y="634"/>
                    <a:pt x="1034" y="501"/>
                    <a:pt x="1001" y="367"/>
                  </a:cubicBezTo>
                  <a:cubicBezTo>
                    <a:pt x="968" y="267"/>
                    <a:pt x="934" y="167"/>
                    <a:pt x="868" y="100"/>
                  </a:cubicBezTo>
                  <a:cubicBezTo>
                    <a:pt x="801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2505300" y="2194525"/>
              <a:ext cx="80900" cy="110100"/>
            </a:xfrm>
            <a:custGeom>
              <a:avLst/>
              <a:gdLst/>
              <a:ahLst/>
              <a:cxnLst/>
              <a:rect l="l" t="t" r="r" b="b"/>
              <a:pathLst>
                <a:path w="3236" h="4404" extrusionOk="0">
                  <a:moveTo>
                    <a:pt x="968" y="0"/>
                  </a:moveTo>
                  <a:lnTo>
                    <a:pt x="0" y="2302"/>
                  </a:lnTo>
                  <a:cubicBezTo>
                    <a:pt x="868" y="2702"/>
                    <a:pt x="1501" y="3469"/>
                    <a:pt x="1668" y="4403"/>
                  </a:cubicBezTo>
                  <a:lnTo>
                    <a:pt x="3236" y="2835"/>
                  </a:lnTo>
                  <a:cubicBezTo>
                    <a:pt x="2802" y="1368"/>
                    <a:pt x="2035" y="400"/>
                    <a:pt x="9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>
              <a:off x="2437750" y="2188650"/>
              <a:ext cx="91750" cy="72600"/>
            </a:xfrm>
            <a:custGeom>
              <a:avLst/>
              <a:gdLst/>
              <a:ahLst/>
              <a:cxnLst/>
              <a:rect l="l" t="t" r="r" b="b"/>
              <a:pathLst>
                <a:path w="3670" h="2904" extrusionOk="0">
                  <a:moveTo>
                    <a:pt x="2464" y="0"/>
                  </a:moveTo>
                  <a:cubicBezTo>
                    <a:pt x="1707" y="0"/>
                    <a:pt x="874" y="245"/>
                    <a:pt x="0" y="735"/>
                  </a:cubicBezTo>
                  <a:lnTo>
                    <a:pt x="0" y="2904"/>
                  </a:lnTo>
                  <a:cubicBezTo>
                    <a:pt x="658" y="2543"/>
                    <a:pt x="1275" y="2371"/>
                    <a:pt x="1826" y="2371"/>
                  </a:cubicBezTo>
                  <a:cubicBezTo>
                    <a:pt x="2142" y="2371"/>
                    <a:pt x="2435" y="2427"/>
                    <a:pt x="2702" y="2537"/>
                  </a:cubicBezTo>
                  <a:lnTo>
                    <a:pt x="3670" y="235"/>
                  </a:lnTo>
                  <a:cubicBezTo>
                    <a:pt x="3296" y="78"/>
                    <a:pt x="2892" y="0"/>
                    <a:pt x="24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2547000" y="2265400"/>
              <a:ext cx="46725" cy="133450"/>
            </a:xfrm>
            <a:custGeom>
              <a:avLst/>
              <a:gdLst/>
              <a:ahLst/>
              <a:cxnLst/>
              <a:rect l="l" t="t" r="r" b="b"/>
              <a:pathLst>
                <a:path w="1869" h="5338" extrusionOk="0">
                  <a:moveTo>
                    <a:pt x="1568" y="0"/>
                  </a:moveTo>
                  <a:lnTo>
                    <a:pt x="0" y="1568"/>
                  </a:lnTo>
                  <a:cubicBezTo>
                    <a:pt x="167" y="2135"/>
                    <a:pt x="234" y="2736"/>
                    <a:pt x="234" y="3336"/>
                  </a:cubicBezTo>
                  <a:cubicBezTo>
                    <a:pt x="234" y="4003"/>
                    <a:pt x="167" y="4670"/>
                    <a:pt x="0" y="5338"/>
                  </a:cubicBezTo>
                  <a:lnTo>
                    <a:pt x="1568" y="5137"/>
                  </a:lnTo>
                  <a:cubicBezTo>
                    <a:pt x="1768" y="4237"/>
                    <a:pt x="1868" y="3303"/>
                    <a:pt x="1868" y="2402"/>
                  </a:cubicBezTo>
                  <a:cubicBezTo>
                    <a:pt x="1868" y="1568"/>
                    <a:pt x="1768" y="768"/>
                    <a:pt x="1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>
              <a:off x="2437750" y="2499725"/>
              <a:ext cx="91750" cy="122625"/>
            </a:xfrm>
            <a:custGeom>
              <a:avLst/>
              <a:gdLst/>
              <a:ahLst/>
              <a:cxnLst/>
              <a:rect l="l" t="t" r="r" b="b"/>
              <a:pathLst>
                <a:path w="3670" h="4905" extrusionOk="0">
                  <a:moveTo>
                    <a:pt x="2702" y="1"/>
                  </a:moveTo>
                  <a:cubicBezTo>
                    <a:pt x="2035" y="1102"/>
                    <a:pt x="1101" y="2069"/>
                    <a:pt x="0" y="2736"/>
                  </a:cubicBezTo>
                  <a:lnTo>
                    <a:pt x="0" y="4904"/>
                  </a:lnTo>
                  <a:cubicBezTo>
                    <a:pt x="1501" y="3970"/>
                    <a:pt x="2736" y="2703"/>
                    <a:pt x="3670" y="1202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2505300" y="2393825"/>
              <a:ext cx="80900" cy="136775"/>
            </a:xfrm>
            <a:custGeom>
              <a:avLst/>
              <a:gdLst/>
              <a:ahLst/>
              <a:cxnLst/>
              <a:rect l="l" t="t" r="r" b="b"/>
              <a:pathLst>
                <a:path w="3236" h="5471" extrusionOk="0">
                  <a:moveTo>
                    <a:pt x="3236" y="0"/>
                  </a:moveTo>
                  <a:lnTo>
                    <a:pt x="1668" y="234"/>
                  </a:lnTo>
                  <a:cubicBezTo>
                    <a:pt x="1368" y="1668"/>
                    <a:pt x="801" y="3003"/>
                    <a:pt x="0" y="4270"/>
                  </a:cubicBezTo>
                  <a:lnTo>
                    <a:pt x="968" y="5471"/>
                  </a:lnTo>
                  <a:cubicBezTo>
                    <a:pt x="2035" y="3803"/>
                    <a:pt x="2802" y="1935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>
              <a:off x="2129200" y="2123625"/>
              <a:ext cx="309400" cy="743475"/>
            </a:xfrm>
            <a:custGeom>
              <a:avLst/>
              <a:gdLst/>
              <a:ahLst/>
              <a:cxnLst/>
              <a:rect l="l" t="t" r="r" b="b"/>
              <a:pathLst>
                <a:path w="12376" h="29739" extrusionOk="0">
                  <a:moveTo>
                    <a:pt x="12342" y="1"/>
                  </a:moveTo>
                  <a:lnTo>
                    <a:pt x="1535" y="6272"/>
                  </a:lnTo>
                  <a:cubicBezTo>
                    <a:pt x="634" y="6839"/>
                    <a:pt x="67" y="7840"/>
                    <a:pt x="0" y="8907"/>
                  </a:cubicBezTo>
                  <a:lnTo>
                    <a:pt x="0" y="28655"/>
                  </a:lnTo>
                  <a:cubicBezTo>
                    <a:pt x="0" y="29338"/>
                    <a:pt x="333" y="29738"/>
                    <a:pt x="834" y="29738"/>
                  </a:cubicBezTo>
                  <a:cubicBezTo>
                    <a:pt x="1042" y="29738"/>
                    <a:pt x="1280" y="29669"/>
                    <a:pt x="1535" y="29522"/>
                  </a:cubicBezTo>
                  <a:lnTo>
                    <a:pt x="12376" y="23284"/>
                  </a:lnTo>
                  <a:lnTo>
                    <a:pt x="12376" y="19948"/>
                  </a:lnTo>
                  <a:lnTo>
                    <a:pt x="12342" y="19948"/>
                  </a:lnTo>
                  <a:cubicBezTo>
                    <a:pt x="11466" y="20462"/>
                    <a:pt x="10630" y="20701"/>
                    <a:pt x="9870" y="20701"/>
                  </a:cubicBezTo>
                  <a:cubicBezTo>
                    <a:pt x="9445" y="20701"/>
                    <a:pt x="9044" y="20626"/>
                    <a:pt x="8673" y="20482"/>
                  </a:cubicBezTo>
                  <a:cubicBezTo>
                    <a:pt x="7672" y="20082"/>
                    <a:pt x="6838" y="19081"/>
                    <a:pt x="6438" y="17647"/>
                  </a:cubicBezTo>
                  <a:cubicBezTo>
                    <a:pt x="6205" y="16846"/>
                    <a:pt x="6105" y="16045"/>
                    <a:pt x="6138" y="15245"/>
                  </a:cubicBezTo>
                  <a:cubicBezTo>
                    <a:pt x="6138" y="14311"/>
                    <a:pt x="6238" y="13410"/>
                    <a:pt x="6438" y="12510"/>
                  </a:cubicBezTo>
                  <a:cubicBezTo>
                    <a:pt x="6838" y="10575"/>
                    <a:pt x="7606" y="8707"/>
                    <a:pt x="8673" y="7039"/>
                  </a:cubicBezTo>
                  <a:cubicBezTo>
                    <a:pt x="9607" y="5538"/>
                    <a:pt x="10841" y="4270"/>
                    <a:pt x="12342" y="3336"/>
                  </a:cubicBezTo>
                  <a:lnTo>
                    <a:pt x="1234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2122525" y="2117800"/>
              <a:ext cx="315250" cy="754725"/>
            </a:xfrm>
            <a:custGeom>
              <a:avLst/>
              <a:gdLst/>
              <a:ahLst/>
              <a:cxnLst/>
              <a:rect l="l" t="t" r="r" b="b"/>
              <a:pathLst>
                <a:path w="12610" h="30189" extrusionOk="0">
                  <a:moveTo>
                    <a:pt x="12609" y="0"/>
                  </a:moveTo>
                  <a:lnTo>
                    <a:pt x="1702" y="6338"/>
                  </a:lnTo>
                  <a:cubicBezTo>
                    <a:pt x="734" y="6938"/>
                    <a:pt x="100" y="8006"/>
                    <a:pt x="67" y="9173"/>
                  </a:cubicBezTo>
                  <a:lnTo>
                    <a:pt x="67" y="28888"/>
                  </a:lnTo>
                  <a:cubicBezTo>
                    <a:pt x="0" y="29355"/>
                    <a:pt x="234" y="29788"/>
                    <a:pt x="601" y="30055"/>
                  </a:cubicBezTo>
                  <a:cubicBezTo>
                    <a:pt x="768" y="30122"/>
                    <a:pt x="934" y="30188"/>
                    <a:pt x="1101" y="30188"/>
                  </a:cubicBezTo>
                  <a:cubicBezTo>
                    <a:pt x="1401" y="30188"/>
                    <a:pt x="1668" y="30088"/>
                    <a:pt x="1902" y="29955"/>
                  </a:cubicBezTo>
                  <a:lnTo>
                    <a:pt x="12609" y="23750"/>
                  </a:lnTo>
                  <a:lnTo>
                    <a:pt x="12609" y="23250"/>
                  </a:lnTo>
                  <a:lnTo>
                    <a:pt x="1702" y="29588"/>
                  </a:lnTo>
                  <a:cubicBezTo>
                    <a:pt x="1551" y="29729"/>
                    <a:pt x="1374" y="29791"/>
                    <a:pt x="1202" y="29791"/>
                  </a:cubicBezTo>
                  <a:cubicBezTo>
                    <a:pt x="761" y="29791"/>
                    <a:pt x="348" y="29391"/>
                    <a:pt x="467" y="28888"/>
                  </a:cubicBezTo>
                  <a:lnTo>
                    <a:pt x="467" y="9173"/>
                  </a:lnTo>
                  <a:cubicBezTo>
                    <a:pt x="534" y="8139"/>
                    <a:pt x="1068" y="7239"/>
                    <a:pt x="1902" y="6672"/>
                  </a:cubicBezTo>
                  <a:lnTo>
                    <a:pt x="12609" y="5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2434400" y="2402150"/>
              <a:ext cx="3375" cy="40075"/>
            </a:xfrm>
            <a:custGeom>
              <a:avLst/>
              <a:gdLst/>
              <a:ahLst/>
              <a:cxnLst/>
              <a:rect l="l" t="t" r="r" b="b"/>
              <a:pathLst>
                <a:path w="135" h="1603" extrusionOk="0">
                  <a:moveTo>
                    <a:pt x="134" y="1"/>
                  </a:moveTo>
                  <a:lnTo>
                    <a:pt x="101" y="34"/>
                  </a:lnTo>
                  <a:cubicBezTo>
                    <a:pt x="34" y="201"/>
                    <a:pt x="1" y="368"/>
                    <a:pt x="1" y="535"/>
                  </a:cubicBezTo>
                  <a:lnTo>
                    <a:pt x="1" y="868"/>
                  </a:lnTo>
                  <a:lnTo>
                    <a:pt x="1" y="1202"/>
                  </a:lnTo>
                  <a:cubicBezTo>
                    <a:pt x="1" y="1302"/>
                    <a:pt x="34" y="1435"/>
                    <a:pt x="101" y="1569"/>
                  </a:cubicBezTo>
                  <a:cubicBezTo>
                    <a:pt x="101" y="1569"/>
                    <a:pt x="134" y="1569"/>
                    <a:pt x="134" y="1602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2371875" y="2465175"/>
              <a:ext cx="7525" cy="19350"/>
            </a:xfrm>
            <a:custGeom>
              <a:avLst/>
              <a:gdLst/>
              <a:ahLst/>
              <a:cxnLst/>
              <a:rect l="l" t="t" r="r" b="b"/>
              <a:pathLst>
                <a:path w="301" h="774" extrusionOk="0">
                  <a:moveTo>
                    <a:pt x="247" y="0"/>
                  </a:moveTo>
                  <a:cubicBezTo>
                    <a:pt x="222" y="0"/>
                    <a:pt x="178" y="15"/>
                    <a:pt x="134" y="15"/>
                  </a:cubicBezTo>
                  <a:cubicBezTo>
                    <a:pt x="100" y="48"/>
                    <a:pt x="67" y="82"/>
                    <a:pt x="33" y="149"/>
                  </a:cubicBezTo>
                  <a:cubicBezTo>
                    <a:pt x="0" y="182"/>
                    <a:pt x="0" y="249"/>
                    <a:pt x="0" y="282"/>
                  </a:cubicBezTo>
                  <a:lnTo>
                    <a:pt x="0" y="349"/>
                  </a:lnTo>
                  <a:lnTo>
                    <a:pt x="0" y="582"/>
                  </a:lnTo>
                  <a:lnTo>
                    <a:pt x="0" y="649"/>
                  </a:lnTo>
                  <a:cubicBezTo>
                    <a:pt x="0" y="682"/>
                    <a:pt x="0" y="716"/>
                    <a:pt x="33" y="749"/>
                  </a:cubicBezTo>
                  <a:cubicBezTo>
                    <a:pt x="33" y="766"/>
                    <a:pt x="50" y="774"/>
                    <a:pt x="71" y="774"/>
                  </a:cubicBezTo>
                  <a:cubicBezTo>
                    <a:pt x="92" y="774"/>
                    <a:pt x="117" y="766"/>
                    <a:pt x="134" y="749"/>
                  </a:cubicBezTo>
                  <a:cubicBezTo>
                    <a:pt x="200" y="716"/>
                    <a:pt x="234" y="682"/>
                    <a:pt x="267" y="616"/>
                  </a:cubicBezTo>
                  <a:cubicBezTo>
                    <a:pt x="300" y="582"/>
                    <a:pt x="300" y="515"/>
                    <a:pt x="300" y="482"/>
                  </a:cubicBezTo>
                  <a:lnTo>
                    <a:pt x="300" y="415"/>
                  </a:lnTo>
                  <a:lnTo>
                    <a:pt x="300" y="182"/>
                  </a:lnTo>
                  <a:cubicBezTo>
                    <a:pt x="300" y="149"/>
                    <a:pt x="300" y="149"/>
                    <a:pt x="300" y="115"/>
                  </a:cubicBezTo>
                  <a:cubicBezTo>
                    <a:pt x="300" y="82"/>
                    <a:pt x="300" y="48"/>
                    <a:pt x="267" y="15"/>
                  </a:cubicBezTo>
                  <a:cubicBezTo>
                    <a:pt x="267" y="4"/>
                    <a:pt x="260" y="0"/>
                    <a:pt x="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2322675" y="2261225"/>
              <a:ext cx="115100" cy="320225"/>
            </a:xfrm>
            <a:custGeom>
              <a:avLst/>
              <a:gdLst/>
              <a:ahLst/>
              <a:cxnLst/>
              <a:rect l="l" t="t" r="r" b="b"/>
              <a:pathLst>
                <a:path w="4604" h="12809" extrusionOk="0">
                  <a:moveTo>
                    <a:pt x="3569" y="5705"/>
                  </a:moveTo>
                  <a:cubicBezTo>
                    <a:pt x="3603" y="5705"/>
                    <a:pt x="3636" y="5705"/>
                    <a:pt x="3703" y="5738"/>
                  </a:cubicBezTo>
                  <a:cubicBezTo>
                    <a:pt x="3736" y="5771"/>
                    <a:pt x="3736" y="5805"/>
                    <a:pt x="3769" y="5838"/>
                  </a:cubicBezTo>
                  <a:cubicBezTo>
                    <a:pt x="3803" y="5905"/>
                    <a:pt x="3803" y="5938"/>
                    <a:pt x="3803" y="6005"/>
                  </a:cubicBezTo>
                  <a:lnTo>
                    <a:pt x="3803" y="6205"/>
                  </a:lnTo>
                  <a:lnTo>
                    <a:pt x="3803" y="6439"/>
                  </a:lnTo>
                  <a:cubicBezTo>
                    <a:pt x="3803" y="6505"/>
                    <a:pt x="3769" y="6572"/>
                    <a:pt x="3769" y="6639"/>
                  </a:cubicBezTo>
                  <a:cubicBezTo>
                    <a:pt x="3736" y="6705"/>
                    <a:pt x="3736" y="6772"/>
                    <a:pt x="3703" y="6839"/>
                  </a:cubicBezTo>
                  <a:cubicBezTo>
                    <a:pt x="3636" y="6906"/>
                    <a:pt x="3603" y="6939"/>
                    <a:pt x="3569" y="7006"/>
                  </a:cubicBezTo>
                  <a:cubicBezTo>
                    <a:pt x="3503" y="7072"/>
                    <a:pt x="3436" y="7106"/>
                    <a:pt x="3369" y="7172"/>
                  </a:cubicBezTo>
                  <a:cubicBezTo>
                    <a:pt x="3302" y="7206"/>
                    <a:pt x="3236" y="7206"/>
                    <a:pt x="3202" y="7239"/>
                  </a:cubicBezTo>
                  <a:cubicBezTo>
                    <a:pt x="3136" y="7239"/>
                    <a:pt x="3102" y="7206"/>
                    <a:pt x="3069" y="7206"/>
                  </a:cubicBezTo>
                  <a:cubicBezTo>
                    <a:pt x="3002" y="7172"/>
                    <a:pt x="3002" y="7139"/>
                    <a:pt x="2969" y="7072"/>
                  </a:cubicBezTo>
                  <a:cubicBezTo>
                    <a:pt x="2969" y="7039"/>
                    <a:pt x="2935" y="6972"/>
                    <a:pt x="2935" y="6939"/>
                  </a:cubicBezTo>
                  <a:lnTo>
                    <a:pt x="2935" y="6705"/>
                  </a:lnTo>
                  <a:lnTo>
                    <a:pt x="2935" y="6505"/>
                  </a:lnTo>
                  <a:cubicBezTo>
                    <a:pt x="2935" y="6439"/>
                    <a:pt x="2969" y="6372"/>
                    <a:pt x="2969" y="6305"/>
                  </a:cubicBezTo>
                  <a:cubicBezTo>
                    <a:pt x="3002" y="6238"/>
                    <a:pt x="3002" y="6172"/>
                    <a:pt x="3069" y="6105"/>
                  </a:cubicBezTo>
                  <a:cubicBezTo>
                    <a:pt x="3102" y="6038"/>
                    <a:pt x="3136" y="5972"/>
                    <a:pt x="3202" y="5905"/>
                  </a:cubicBezTo>
                  <a:cubicBezTo>
                    <a:pt x="3236" y="5871"/>
                    <a:pt x="3302" y="5805"/>
                    <a:pt x="3369" y="5771"/>
                  </a:cubicBezTo>
                  <a:cubicBezTo>
                    <a:pt x="3436" y="5738"/>
                    <a:pt x="3503" y="5705"/>
                    <a:pt x="3569" y="5705"/>
                  </a:cubicBezTo>
                  <a:close/>
                  <a:moveTo>
                    <a:pt x="2144" y="6524"/>
                  </a:moveTo>
                  <a:cubicBezTo>
                    <a:pt x="2150" y="6524"/>
                    <a:pt x="2157" y="6527"/>
                    <a:pt x="2168" y="6539"/>
                  </a:cubicBezTo>
                  <a:cubicBezTo>
                    <a:pt x="2168" y="6539"/>
                    <a:pt x="2202" y="6539"/>
                    <a:pt x="2202" y="6572"/>
                  </a:cubicBezTo>
                  <a:lnTo>
                    <a:pt x="3636" y="8240"/>
                  </a:lnTo>
                  <a:cubicBezTo>
                    <a:pt x="3636" y="8240"/>
                    <a:pt x="3636" y="8273"/>
                    <a:pt x="3636" y="8307"/>
                  </a:cubicBezTo>
                  <a:lnTo>
                    <a:pt x="3636" y="8340"/>
                  </a:lnTo>
                  <a:cubicBezTo>
                    <a:pt x="3636" y="8340"/>
                    <a:pt x="3603" y="8373"/>
                    <a:pt x="3569" y="8373"/>
                  </a:cubicBezTo>
                  <a:lnTo>
                    <a:pt x="3402" y="8473"/>
                  </a:lnTo>
                  <a:lnTo>
                    <a:pt x="3336" y="8473"/>
                  </a:lnTo>
                  <a:lnTo>
                    <a:pt x="3302" y="8440"/>
                  </a:lnTo>
                  <a:lnTo>
                    <a:pt x="1868" y="6772"/>
                  </a:lnTo>
                  <a:cubicBezTo>
                    <a:pt x="1868" y="6772"/>
                    <a:pt x="1868" y="6772"/>
                    <a:pt x="1868" y="6739"/>
                  </a:cubicBezTo>
                  <a:cubicBezTo>
                    <a:pt x="1868" y="6739"/>
                    <a:pt x="1868" y="6705"/>
                    <a:pt x="1868" y="6672"/>
                  </a:cubicBezTo>
                  <a:cubicBezTo>
                    <a:pt x="1868" y="6672"/>
                    <a:pt x="1901" y="6639"/>
                    <a:pt x="1935" y="6639"/>
                  </a:cubicBezTo>
                  <a:lnTo>
                    <a:pt x="2102" y="6539"/>
                  </a:lnTo>
                  <a:cubicBezTo>
                    <a:pt x="2124" y="6539"/>
                    <a:pt x="2131" y="6524"/>
                    <a:pt x="2144" y="6524"/>
                  </a:cubicBezTo>
                  <a:close/>
                  <a:moveTo>
                    <a:pt x="2302" y="7773"/>
                  </a:moveTo>
                  <a:cubicBezTo>
                    <a:pt x="2335" y="7773"/>
                    <a:pt x="2402" y="7806"/>
                    <a:pt x="2435" y="7806"/>
                  </a:cubicBezTo>
                  <a:cubicBezTo>
                    <a:pt x="2468" y="7840"/>
                    <a:pt x="2502" y="7873"/>
                    <a:pt x="2502" y="7940"/>
                  </a:cubicBezTo>
                  <a:cubicBezTo>
                    <a:pt x="2535" y="7973"/>
                    <a:pt x="2535" y="8040"/>
                    <a:pt x="2535" y="8073"/>
                  </a:cubicBezTo>
                  <a:lnTo>
                    <a:pt x="2535" y="8307"/>
                  </a:lnTo>
                  <a:cubicBezTo>
                    <a:pt x="2535" y="8373"/>
                    <a:pt x="2569" y="8440"/>
                    <a:pt x="2535" y="8507"/>
                  </a:cubicBezTo>
                  <a:cubicBezTo>
                    <a:pt x="2535" y="8573"/>
                    <a:pt x="2535" y="8640"/>
                    <a:pt x="2502" y="8707"/>
                  </a:cubicBezTo>
                  <a:cubicBezTo>
                    <a:pt x="2502" y="8774"/>
                    <a:pt x="2468" y="8840"/>
                    <a:pt x="2435" y="8907"/>
                  </a:cubicBezTo>
                  <a:cubicBezTo>
                    <a:pt x="2402" y="8974"/>
                    <a:pt x="2368" y="9040"/>
                    <a:pt x="2302" y="9107"/>
                  </a:cubicBezTo>
                  <a:cubicBezTo>
                    <a:pt x="2235" y="9140"/>
                    <a:pt x="2168" y="9207"/>
                    <a:pt x="2102" y="9241"/>
                  </a:cubicBezTo>
                  <a:cubicBezTo>
                    <a:pt x="2068" y="9274"/>
                    <a:pt x="2001" y="9307"/>
                    <a:pt x="1935" y="9307"/>
                  </a:cubicBezTo>
                  <a:cubicBezTo>
                    <a:pt x="1868" y="9307"/>
                    <a:pt x="1835" y="9307"/>
                    <a:pt x="1801" y="9274"/>
                  </a:cubicBezTo>
                  <a:cubicBezTo>
                    <a:pt x="1768" y="9241"/>
                    <a:pt x="1735" y="9207"/>
                    <a:pt x="1701" y="9174"/>
                  </a:cubicBezTo>
                  <a:cubicBezTo>
                    <a:pt x="1701" y="9107"/>
                    <a:pt x="1701" y="9074"/>
                    <a:pt x="1668" y="9007"/>
                  </a:cubicBezTo>
                  <a:lnTo>
                    <a:pt x="1668" y="8807"/>
                  </a:lnTo>
                  <a:lnTo>
                    <a:pt x="1668" y="8573"/>
                  </a:lnTo>
                  <a:cubicBezTo>
                    <a:pt x="1701" y="8507"/>
                    <a:pt x="1701" y="8440"/>
                    <a:pt x="1701" y="8373"/>
                  </a:cubicBezTo>
                  <a:cubicBezTo>
                    <a:pt x="1735" y="8307"/>
                    <a:pt x="1768" y="8240"/>
                    <a:pt x="1801" y="8173"/>
                  </a:cubicBezTo>
                  <a:cubicBezTo>
                    <a:pt x="1835" y="8106"/>
                    <a:pt x="1868" y="8040"/>
                    <a:pt x="1935" y="8006"/>
                  </a:cubicBezTo>
                  <a:cubicBezTo>
                    <a:pt x="1968" y="7940"/>
                    <a:pt x="2035" y="7873"/>
                    <a:pt x="2102" y="7840"/>
                  </a:cubicBezTo>
                  <a:cubicBezTo>
                    <a:pt x="2168" y="7806"/>
                    <a:pt x="2235" y="7806"/>
                    <a:pt x="2302" y="7773"/>
                  </a:cubicBezTo>
                  <a:close/>
                  <a:moveTo>
                    <a:pt x="4603" y="1"/>
                  </a:moveTo>
                  <a:cubicBezTo>
                    <a:pt x="3503" y="701"/>
                    <a:pt x="2569" y="1635"/>
                    <a:pt x="1901" y="2736"/>
                  </a:cubicBezTo>
                  <a:cubicBezTo>
                    <a:pt x="1101" y="3970"/>
                    <a:pt x="534" y="5338"/>
                    <a:pt x="234" y="6772"/>
                  </a:cubicBezTo>
                  <a:cubicBezTo>
                    <a:pt x="100" y="7439"/>
                    <a:pt x="0" y="8140"/>
                    <a:pt x="0" y="8807"/>
                  </a:cubicBezTo>
                  <a:cubicBezTo>
                    <a:pt x="0" y="9407"/>
                    <a:pt x="67" y="10008"/>
                    <a:pt x="234" y="10575"/>
                  </a:cubicBezTo>
                  <a:cubicBezTo>
                    <a:pt x="534" y="11642"/>
                    <a:pt x="1134" y="12376"/>
                    <a:pt x="1901" y="12643"/>
                  </a:cubicBezTo>
                  <a:cubicBezTo>
                    <a:pt x="2181" y="12752"/>
                    <a:pt x="2482" y="12808"/>
                    <a:pt x="2801" y="12808"/>
                  </a:cubicBezTo>
                  <a:cubicBezTo>
                    <a:pt x="3357" y="12808"/>
                    <a:pt x="3967" y="12637"/>
                    <a:pt x="4603" y="12276"/>
                  </a:cubicBezTo>
                  <a:lnTo>
                    <a:pt x="4603" y="7773"/>
                  </a:lnTo>
                  <a:cubicBezTo>
                    <a:pt x="4570" y="7773"/>
                    <a:pt x="4537" y="7806"/>
                    <a:pt x="4503" y="7806"/>
                  </a:cubicBezTo>
                  <a:cubicBezTo>
                    <a:pt x="4437" y="7806"/>
                    <a:pt x="4336" y="7773"/>
                    <a:pt x="4270" y="7706"/>
                  </a:cubicBezTo>
                  <a:cubicBezTo>
                    <a:pt x="4203" y="7639"/>
                    <a:pt x="4170" y="7539"/>
                    <a:pt x="4136" y="7473"/>
                  </a:cubicBezTo>
                  <a:cubicBezTo>
                    <a:pt x="4103" y="7339"/>
                    <a:pt x="4103" y="7206"/>
                    <a:pt x="4103" y="7072"/>
                  </a:cubicBezTo>
                  <a:lnTo>
                    <a:pt x="4103" y="6906"/>
                  </a:lnTo>
                  <a:lnTo>
                    <a:pt x="4103" y="6539"/>
                  </a:lnTo>
                  <a:lnTo>
                    <a:pt x="4103" y="6372"/>
                  </a:lnTo>
                  <a:cubicBezTo>
                    <a:pt x="4103" y="6238"/>
                    <a:pt x="4103" y="6072"/>
                    <a:pt x="4136" y="5938"/>
                  </a:cubicBezTo>
                  <a:cubicBezTo>
                    <a:pt x="4170" y="5805"/>
                    <a:pt x="4203" y="5638"/>
                    <a:pt x="4270" y="5505"/>
                  </a:cubicBezTo>
                  <a:cubicBezTo>
                    <a:pt x="4336" y="5371"/>
                    <a:pt x="4403" y="5271"/>
                    <a:pt x="4503" y="5171"/>
                  </a:cubicBezTo>
                  <a:cubicBezTo>
                    <a:pt x="4537" y="5138"/>
                    <a:pt x="4570" y="5104"/>
                    <a:pt x="4603" y="5071"/>
                  </a:cubicBezTo>
                  <a:lnTo>
                    <a:pt x="460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2402725" y="2413200"/>
              <a:ext cx="8350" cy="19625"/>
            </a:xfrm>
            <a:custGeom>
              <a:avLst/>
              <a:gdLst/>
              <a:ahLst/>
              <a:cxnLst/>
              <a:rect l="l" t="t" r="r" b="b"/>
              <a:pathLst>
                <a:path w="334" h="785" extrusionOk="0">
                  <a:moveTo>
                    <a:pt x="259" y="1"/>
                  </a:moveTo>
                  <a:cubicBezTo>
                    <a:pt x="234" y="1"/>
                    <a:pt x="200" y="9"/>
                    <a:pt x="167" y="26"/>
                  </a:cubicBezTo>
                  <a:cubicBezTo>
                    <a:pt x="100" y="59"/>
                    <a:pt x="67" y="93"/>
                    <a:pt x="67" y="159"/>
                  </a:cubicBezTo>
                  <a:cubicBezTo>
                    <a:pt x="34" y="193"/>
                    <a:pt x="0" y="259"/>
                    <a:pt x="0" y="293"/>
                  </a:cubicBezTo>
                  <a:lnTo>
                    <a:pt x="0" y="660"/>
                  </a:lnTo>
                  <a:cubicBezTo>
                    <a:pt x="0" y="693"/>
                    <a:pt x="34" y="726"/>
                    <a:pt x="67" y="760"/>
                  </a:cubicBezTo>
                  <a:cubicBezTo>
                    <a:pt x="67" y="777"/>
                    <a:pt x="75" y="785"/>
                    <a:pt x="92" y="785"/>
                  </a:cubicBezTo>
                  <a:cubicBezTo>
                    <a:pt x="109" y="785"/>
                    <a:pt x="134" y="777"/>
                    <a:pt x="167" y="760"/>
                  </a:cubicBezTo>
                  <a:cubicBezTo>
                    <a:pt x="234" y="726"/>
                    <a:pt x="267" y="693"/>
                    <a:pt x="301" y="626"/>
                  </a:cubicBezTo>
                  <a:cubicBezTo>
                    <a:pt x="301" y="593"/>
                    <a:pt x="334" y="526"/>
                    <a:pt x="334" y="493"/>
                  </a:cubicBezTo>
                  <a:cubicBezTo>
                    <a:pt x="334" y="460"/>
                    <a:pt x="334" y="426"/>
                    <a:pt x="334" y="426"/>
                  </a:cubicBezTo>
                  <a:lnTo>
                    <a:pt x="334" y="293"/>
                  </a:lnTo>
                  <a:lnTo>
                    <a:pt x="334" y="193"/>
                  </a:lnTo>
                  <a:cubicBezTo>
                    <a:pt x="334" y="193"/>
                    <a:pt x="334" y="159"/>
                    <a:pt x="334" y="126"/>
                  </a:cubicBezTo>
                  <a:cubicBezTo>
                    <a:pt x="334" y="93"/>
                    <a:pt x="301" y="59"/>
                    <a:pt x="301" y="26"/>
                  </a:cubicBezTo>
                  <a:cubicBezTo>
                    <a:pt x="301" y="9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2425225" y="2387975"/>
              <a:ext cx="12550" cy="68425"/>
            </a:xfrm>
            <a:custGeom>
              <a:avLst/>
              <a:gdLst/>
              <a:ahLst/>
              <a:cxnLst/>
              <a:rect l="l" t="t" r="r" b="b"/>
              <a:pathLst>
                <a:path w="502" h="2737" extrusionOk="0">
                  <a:moveTo>
                    <a:pt x="501" y="1"/>
                  </a:moveTo>
                  <a:cubicBezTo>
                    <a:pt x="468" y="34"/>
                    <a:pt x="435" y="68"/>
                    <a:pt x="401" y="101"/>
                  </a:cubicBezTo>
                  <a:cubicBezTo>
                    <a:pt x="301" y="201"/>
                    <a:pt x="234" y="334"/>
                    <a:pt x="168" y="468"/>
                  </a:cubicBezTo>
                  <a:cubicBezTo>
                    <a:pt x="101" y="601"/>
                    <a:pt x="68" y="735"/>
                    <a:pt x="34" y="868"/>
                  </a:cubicBezTo>
                  <a:cubicBezTo>
                    <a:pt x="1" y="1035"/>
                    <a:pt x="1" y="1168"/>
                    <a:pt x="1" y="1335"/>
                  </a:cubicBezTo>
                  <a:lnTo>
                    <a:pt x="1" y="1502"/>
                  </a:lnTo>
                  <a:lnTo>
                    <a:pt x="1" y="1836"/>
                  </a:lnTo>
                  <a:lnTo>
                    <a:pt x="1" y="2002"/>
                  </a:lnTo>
                  <a:cubicBezTo>
                    <a:pt x="1" y="2136"/>
                    <a:pt x="1" y="2269"/>
                    <a:pt x="34" y="2403"/>
                  </a:cubicBezTo>
                  <a:cubicBezTo>
                    <a:pt x="68" y="2503"/>
                    <a:pt x="101" y="2569"/>
                    <a:pt x="168" y="2636"/>
                  </a:cubicBezTo>
                  <a:cubicBezTo>
                    <a:pt x="234" y="2703"/>
                    <a:pt x="335" y="2736"/>
                    <a:pt x="401" y="2736"/>
                  </a:cubicBezTo>
                  <a:cubicBezTo>
                    <a:pt x="435" y="2736"/>
                    <a:pt x="468" y="2736"/>
                    <a:pt x="501" y="2703"/>
                  </a:cubicBezTo>
                  <a:lnTo>
                    <a:pt x="501" y="2169"/>
                  </a:lnTo>
                  <a:cubicBezTo>
                    <a:pt x="501" y="2169"/>
                    <a:pt x="501" y="2136"/>
                    <a:pt x="468" y="2136"/>
                  </a:cubicBezTo>
                  <a:cubicBezTo>
                    <a:pt x="401" y="2002"/>
                    <a:pt x="368" y="1869"/>
                    <a:pt x="368" y="1769"/>
                  </a:cubicBezTo>
                  <a:lnTo>
                    <a:pt x="368" y="1435"/>
                  </a:lnTo>
                  <a:lnTo>
                    <a:pt x="368" y="1102"/>
                  </a:lnTo>
                  <a:cubicBezTo>
                    <a:pt x="368" y="935"/>
                    <a:pt x="401" y="768"/>
                    <a:pt x="468" y="601"/>
                  </a:cubicBezTo>
                  <a:lnTo>
                    <a:pt x="501" y="5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2396050" y="2403825"/>
              <a:ext cx="21700" cy="38400"/>
            </a:xfrm>
            <a:custGeom>
              <a:avLst/>
              <a:gdLst/>
              <a:ahLst/>
              <a:cxnLst/>
              <a:rect l="l" t="t" r="r" b="b"/>
              <a:pathLst>
                <a:path w="868" h="1536" extrusionOk="0">
                  <a:moveTo>
                    <a:pt x="509" y="376"/>
                  </a:moveTo>
                  <a:cubicBezTo>
                    <a:pt x="526" y="376"/>
                    <a:pt x="534" y="384"/>
                    <a:pt x="534" y="401"/>
                  </a:cubicBezTo>
                  <a:cubicBezTo>
                    <a:pt x="568" y="434"/>
                    <a:pt x="601" y="468"/>
                    <a:pt x="601" y="501"/>
                  </a:cubicBezTo>
                  <a:cubicBezTo>
                    <a:pt x="601" y="534"/>
                    <a:pt x="601" y="568"/>
                    <a:pt x="601" y="568"/>
                  </a:cubicBezTo>
                  <a:lnTo>
                    <a:pt x="601" y="668"/>
                  </a:lnTo>
                  <a:lnTo>
                    <a:pt x="601" y="768"/>
                  </a:lnTo>
                  <a:cubicBezTo>
                    <a:pt x="601" y="801"/>
                    <a:pt x="601" y="835"/>
                    <a:pt x="601" y="868"/>
                  </a:cubicBezTo>
                  <a:cubicBezTo>
                    <a:pt x="601" y="901"/>
                    <a:pt x="568" y="968"/>
                    <a:pt x="534" y="1001"/>
                  </a:cubicBezTo>
                  <a:cubicBezTo>
                    <a:pt x="534" y="1068"/>
                    <a:pt x="501" y="1101"/>
                    <a:pt x="434" y="1135"/>
                  </a:cubicBezTo>
                  <a:cubicBezTo>
                    <a:pt x="401" y="1152"/>
                    <a:pt x="376" y="1160"/>
                    <a:pt x="359" y="1160"/>
                  </a:cubicBezTo>
                  <a:cubicBezTo>
                    <a:pt x="342" y="1160"/>
                    <a:pt x="334" y="1152"/>
                    <a:pt x="334" y="1135"/>
                  </a:cubicBezTo>
                  <a:cubicBezTo>
                    <a:pt x="301" y="1101"/>
                    <a:pt x="267" y="1068"/>
                    <a:pt x="267" y="1035"/>
                  </a:cubicBezTo>
                  <a:lnTo>
                    <a:pt x="267" y="868"/>
                  </a:lnTo>
                  <a:lnTo>
                    <a:pt x="267" y="668"/>
                  </a:lnTo>
                  <a:cubicBezTo>
                    <a:pt x="267" y="634"/>
                    <a:pt x="301" y="568"/>
                    <a:pt x="334" y="501"/>
                  </a:cubicBezTo>
                  <a:cubicBezTo>
                    <a:pt x="334" y="468"/>
                    <a:pt x="367" y="434"/>
                    <a:pt x="434" y="401"/>
                  </a:cubicBezTo>
                  <a:cubicBezTo>
                    <a:pt x="467" y="384"/>
                    <a:pt x="492" y="376"/>
                    <a:pt x="509" y="376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cubicBezTo>
                    <a:pt x="367" y="101"/>
                    <a:pt x="301" y="167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468"/>
                    <a:pt x="67" y="534"/>
                    <a:pt x="34" y="601"/>
                  </a:cubicBezTo>
                  <a:cubicBezTo>
                    <a:pt x="34" y="668"/>
                    <a:pt x="0" y="735"/>
                    <a:pt x="0" y="801"/>
                  </a:cubicBezTo>
                  <a:lnTo>
                    <a:pt x="0" y="1001"/>
                  </a:lnTo>
                  <a:lnTo>
                    <a:pt x="0" y="1235"/>
                  </a:lnTo>
                  <a:cubicBezTo>
                    <a:pt x="0" y="1268"/>
                    <a:pt x="34" y="1335"/>
                    <a:pt x="34" y="1368"/>
                  </a:cubicBezTo>
                  <a:cubicBezTo>
                    <a:pt x="67" y="1435"/>
                    <a:pt x="67" y="1468"/>
                    <a:pt x="134" y="1502"/>
                  </a:cubicBezTo>
                  <a:cubicBezTo>
                    <a:pt x="167" y="1502"/>
                    <a:pt x="201" y="1535"/>
                    <a:pt x="234" y="1535"/>
                  </a:cubicBezTo>
                  <a:cubicBezTo>
                    <a:pt x="301" y="1502"/>
                    <a:pt x="367" y="1502"/>
                    <a:pt x="434" y="1468"/>
                  </a:cubicBezTo>
                  <a:cubicBezTo>
                    <a:pt x="501" y="1402"/>
                    <a:pt x="568" y="1368"/>
                    <a:pt x="634" y="1302"/>
                  </a:cubicBezTo>
                  <a:cubicBezTo>
                    <a:pt x="668" y="1235"/>
                    <a:pt x="701" y="1202"/>
                    <a:pt x="734" y="1135"/>
                  </a:cubicBezTo>
                  <a:cubicBezTo>
                    <a:pt x="801" y="1068"/>
                    <a:pt x="801" y="1001"/>
                    <a:pt x="834" y="935"/>
                  </a:cubicBezTo>
                  <a:cubicBezTo>
                    <a:pt x="834" y="868"/>
                    <a:pt x="868" y="801"/>
                    <a:pt x="868" y="735"/>
                  </a:cubicBezTo>
                  <a:lnTo>
                    <a:pt x="868" y="501"/>
                  </a:lnTo>
                  <a:lnTo>
                    <a:pt x="868" y="301"/>
                  </a:lnTo>
                  <a:cubicBezTo>
                    <a:pt x="868" y="234"/>
                    <a:pt x="868" y="201"/>
                    <a:pt x="834" y="134"/>
                  </a:cubicBezTo>
                  <a:cubicBezTo>
                    <a:pt x="801" y="101"/>
                    <a:pt x="801" y="67"/>
                    <a:pt x="734" y="34"/>
                  </a:cubicBezTo>
                  <a:cubicBezTo>
                    <a:pt x="701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2364350" y="2455525"/>
              <a:ext cx="21725" cy="38400"/>
            </a:xfrm>
            <a:custGeom>
              <a:avLst/>
              <a:gdLst/>
              <a:ahLst/>
              <a:cxnLst/>
              <a:rect l="l" t="t" r="r" b="b"/>
              <a:pathLst>
                <a:path w="869" h="1536" extrusionOk="0">
                  <a:moveTo>
                    <a:pt x="518" y="376"/>
                  </a:moveTo>
                  <a:cubicBezTo>
                    <a:pt x="535" y="376"/>
                    <a:pt x="551" y="384"/>
                    <a:pt x="568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568"/>
                  </a:lnTo>
                  <a:lnTo>
                    <a:pt x="601" y="801"/>
                  </a:lnTo>
                  <a:lnTo>
                    <a:pt x="601" y="868"/>
                  </a:lnTo>
                  <a:cubicBezTo>
                    <a:pt x="601" y="901"/>
                    <a:pt x="601" y="968"/>
                    <a:pt x="568" y="1002"/>
                  </a:cubicBezTo>
                  <a:cubicBezTo>
                    <a:pt x="535" y="1068"/>
                    <a:pt x="501" y="1102"/>
                    <a:pt x="468" y="1135"/>
                  </a:cubicBezTo>
                  <a:cubicBezTo>
                    <a:pt x="435" y="1152"/>
                    <a:pt x="410" y="1160"/>
                    <a:pt x="389" y="1160"/>
                  </a:cubicBezTo>
                  <a:cubicBezTo>
                    <a:pt x="368" y="1160"/>
                    <a:pt x="351" y="1152"/>
                    <a:pt x="334" y="1135"/>
                  </a:cubicBezTo>
                  <a:cubicBezTo>
                    <a:pt x="301" y="1102"/>
                    <a:pt x="301" y="1068"/>
                    <a:pt x="301" y="1035"/>
                  </a:cubicBezTo>
                  <a:lnTo>
                    <a:pt x="301" y="968"/>
                  </a:lnTo>
                  <a:lnTo>
                    <a:pt x="301" y="735"/>
                  </a:lnTo>
                  <a:lnTo>
                    <a:pt x="301" y="668"/>
                  </a:lnTo>
                  <a:cubicBezTo>
                    <a:pt x="301" y="635"/>
                    <a:pt x="301" y="568"/>
                    <a:pt x="334" y="535"/>
                  </a:cubicBezTo>
                  <a:cubicBezTo>
                    <a:pt x="368" y="468"/>
                    <a:pt x="401" y="434"/>
                    <a:pt x="468" y="401"/>
                  </a:cubicBezTo>
                  <a:cubicBezTo>
                    <a:pt x="485" y="384"/>
                    <a:pt x="501" y="376"/>
                    <a:pt x="518" y="376"/>
                  </a:cubicBezTo>
                  <a:close/>
                  <a:moveTo>
                    <a:pt x="635" y="1"/>
                  </a:moveTo>
                  <a:cubicBezTo>
                    <a:pt x="568" y="34"/>
                    <a:pt x="501" y="34"/>
                    <a:pt x="435" y="68"/>
                  </a:cubicBezTo>
                  <a:cubicBezTo>
                    <a:pt x="368" y="101"/>
                    <a:pt x="301" y="168"/>
                    <a:pt x="268" y="234"/>
                  </a:cubicBezTo>
                  <a:cubicBezTo>
                    <a:pt x="201" y="268"/>
                    <a:pt x="168" y="334"/>
                    <a:pt x="134" y="401"/>
                  </a:cubicBezTo>
                  <a:cubicBezTo>
                    <a:pt x="101" y="468"/>
                    <a:pt x="68" y="535"/>
                    <a:pt x="34" y="601"/>
                  </a:cubicBezTo>
                  <a:cubicBezTo>
                    <a:pt x="34" y="668"/>
                    <a:pt x="34" y="735"/>
                    <a:pt x="1" y="801"/>
                  </a:cubicBezTo>
                  <a:lnTo>
                    <a:pt x="1" y="1035"/>
                  </a:lnTo>
                  <a:lnTo>
                    <a:pt x="1" y="1235"/>
                  </a:lnTo>
                  <a:cubicBezTo>
                    <a:pt x="34" y="1302"/>
                    <a:pt x="34" y="1335"/>
                    <a:pt x="34" y="1402"/>
                  </a:cubicBezTo>
                  <a:cubicBezTo>
                    <a:pt x="68" y="1435"/>
                    <a:pt x="101" y="1469"/>
                    <a:pt x="134" y="1502"/>
                  </a:cubicBezTo>
                  <a:cubicBezTo>
                    <a:pt x="168" y="1535"/>
                    <a:pt x="201" y="1535"/>
                    <a:pt x="268" y="1535"/>
                  </a:cubicBezTo>
                  <a:cubicBezTo>
                    <a:pt x="334" y="1535"/>
                    <a:pt x="401" y="1502"/>
                    <a:pt x="435" y="1469"/>
                  </a:cubicBezTo>
                  <a:cubicBezTo>
                    <a:pt x="501" y="1435"/>
                    <a:pt x="568" y="1368"/>
                    <a:pt x="635" y="1335"/>
                  </a:cubicBezTo>
                  <a:cubicBezTo>
                    <a:pt x="701" y="1268"/>
                    <a:pt x="735" y="1202"/>
                    <a:pt x="768" y="1135"/>
                  </a:cubicBezTo>
                  <a:cubicBezTo>
                    <a:pt x="801" y="1068"/>
                    <a:pt x="835" y="1002"/>
                    <a:pt x="835" y="935"/>
                  </a:cubicBezTo>
                  <a:cubicBezTo>
                    <a:pt x="868" y="868"/>
                    <a:pt x="868" y="801"/>
                    <a:pt x="868" y="735"/>
                  </a:cubicBezTo>
                  <a:lnTo>
                    <a:pt x="868" y="535"/>
                  </a:lnTo>
                  <a:lnTo>
                    <a:pt x="868" y="301"/>
                  </a:lnTo>
                  <a:cubicBezTo>
                    <a:pt x="868" y="268"/>
                    <a:pt x="868" y="201"/>
                    <a:pt x="835" y="168"/>
                  </a:cubicBezTo>
                  <a:cubicBezTo>
                    <a:pt x="835" y="101"/>
                    <a:pt x="801" y="68"/>
                    <a:pt x="768" y="34"/>
                  </a:cubicBezTo>
                  <a:cubicBezTo>
                    <a:pt x="735" y="34"/>
                    <a:pt x="668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2369375" y="2424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234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7"/>
                    <a:pt x="0" y="167"/>
                    <a:pt x="0" y="201"/>
                  </a:cubicBezTo>
                  <a:cubicBezTo>
                    <a:pt x="0" y="201"/>
                    <a:pt x="0" y="201"/>
                    <a:pt x="0" y="234"/>
                  </a:cubicBezTo>
                  <a:lnTo>
                    <a:pt x="1434" y="1902"/>
                  </a:lnTo>
                  <a:lnTo>
                    <a:pt x="1468" y="1935"/>
                  </a:lnTo>
                  <a:lnTo>
                    <a:pt x="1534" y="1935"/>
                  </a:lnTo>
                  <a:lnTo>
                    <a:pt x="1735" y="1835"/>
                  </a:lnTo>
                  <a:cubicBezTo>
                    <a:pt x="1735" y="1802"/>
                    <a:pt x="1768" y="1802"/>
                    <a:pt x="1768" y="1769"/>
                  </a:cubicBezTo>
                  <a:cubicBezTo>
                    <a:pt x="1768" y="1735"/>
                    <a:pt x="1801" y="1735"/>
                    <a:pt x="1801" y="1702"/>
                  </a:cubicBezTo>
                  <a:cubicBezTo>
                    <a:pt x="1801" y="1702"/>
                    <a:pt x="1768" y="1702"/>
                    <a:pt x="1768" y="16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2437750" y="22070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2169"/>
                  </a:moveTo>
                  <a:lnTo>
                    <a:pt x="0" y="216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2281800" y="2207025"/>
              <a:ext cx="155975" cy="357775"/>
            </a:xfrm>
            <a:custGeom>
              <a:avLst/>
              <a:gdLst/>
              <a:ahLst/>
              <a:cxnLst/>
              <a:rect l="l" t="t" r="r" b="b"/>
              <a:pathLst>
                <a:path w="6239" h="14311" extrusionOk="0">
                  <a:moveTo>
                    <a:pt x="6238" y="0"/>
                  </a:moveTo>
                  <a:cubicBezTo>
                    <a:pt x="4737" y="934"/>
                    <a:pt x="3503" y="2202"/>
                    <a:pt x="2569" y="3703"/>
                  </a:cubicBezTo>
                  <a:cubicBezTo>
                    <a:pt x="1502" y="5371"/>
                    <a:pt x="734" y="7239"/>
                    <a:pt x="334" y="9174"/>
                  </a:cubicBezTo>
                  <a:cubicBezTo>
                    <a:pt x="134" y="10074"/>
                    <a:pt x="1" y="10975"/>
                    <a:pt x="1" y="11909"/>
                  </a:cubicBezTo>
                  <a:cubicBezTo>
                    <a:pt x="1" y="12709"/>
                    <a:pt x="101" y="13510"/>
                    <a:pt x="334" y="14311"/>
                  </a:cubicBezTo>
                  <a:lnTo>
                    <a:pt x="1869" y="12743"/>
                  </a:lnTo>
                  <a:cubicBezTo>
                    <a:pt x="1702" y="12176"/>
                    <a:pt x="1635" y="11575"/>
                    <a:pt x="1635" y="10975"/>
                  </a:cubicBezTo>
                  <a:cubicBezTo>
                    <a:pt x="1635" y="10308"/>
                    <a:pt x="1735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803"/>
                    <a:pt x="5138" y="2869"/>
                    <a:pt x="6238" y="2169"/>
                  </a:cubicBezTo>
                  <a:lnTo>
                    <a:pt x="623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2290150" y="2525575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1535" y="1"/>
                  </a:moveTo>
                  <a:lnTo>
                    <a:pt x="0" y="1569"/>
                  </a:lnTo>
                  <a:cubicBezTo>
                    <a:pt x="400" y="3003"/>
                    <a:pt x="1201" y="4004"/>
                    <a:pt x="2235" y="4404"/>
                  </a:cubicBezTo>
                  <a:lnTo>
                    <a:pt x="3202" y="2102"/>
                  </a:lnTo>
                  <a:cubicBezTo>
                    <a:pt x="2435" y="1802"/>
                    <a:pt x="1835" y="1068"/>
                    <a:pt x="1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2437750" y="25681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0"/>
                  </a:moveTo>
                  <a:lnTo>
                    <a:pt x="0" y="2168"/>
                  </a:lnTo>
                  <a:lnTo>
                    <a:pt x="0" y="2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54"/>
            <p:cNvSpPr/>
            <p:nvPr/>
          </p:nvSpPr>
          <p:spPr>
            <a:xfrm>
              <a:off x="2346025" y="2568125"/>
              <a:ext cx="91750" cy="73400"/>
            </a:xfrm>
            <a:custGeom>
              <a:avLst/>
              <a:gdLst/>
              <a:ahLst/>
              <a:cxnLst/>
              <a:rect l="l" t="t" r="r" b="b"/>
              <a:pathLst>
                <a:path w="3670" h="2936" extrusionOk="0">
                  <a:moveTo>
                    <a:pt x="3669" y="0"/>
                  </a:moveTo>
                  <a:cubicBezTo>
                    <a:pt x="3028" y="385"/>
                    <a:pt x="2414" y="564"/>
                    <a:pt x="1853" y="564"/>
                  </a:cubicBezTo>
                  <a:cubicBezTo>
                    <a:pt x="1540" y="564"/>
                    <a:pt x="1243" y="508"/>
                    <a:pt x="967" y="400"/>
                  </a:cubicBezTo>
                  <a:lnTo>
                    <a:pt x="0" y="2702"/>
                  </a:lnTo>
                  <a:cubicBezTo>
                    <a:pt x="370" y="2857"/>
                    <a:pt x="769" y="2935"/>
                    <a:pt x="1193" y="2935"/>
                  </a:cubicBezTo>
                  <a:cubicBezTo>
                    <a:pt x="1953" y="2935"/>
                    <a:pt x="2791" y="2683"/>
                    <a:pt x="3669" y="21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3091550" y="2223200"/>
              <a:ext cx="344800" cy="431675"/>
            </a:xfrm>
            <a:custGeom>
              <a:avLst/>
              <a:gdLst/>
              <a:ahLst/>
              <a:cxnLst/>
              <a:rect l="l" t="t" r="r" b="b"/>
              <a:pathLst>
                <a:path w="13792" h="17267" extrusionOk="0">
                  <a:moveTo>
                    <a:pt x="13310" y="421"/>
                  </a:moveTo>
                  <a:cubicBezTo>
                    <a:pt x="13310" y="454"/>
                    <a:pt x="13343" y="488"/>
                    <a:pt x="13343" y="588"/>
                  </a:cubicBezTo>
                  <a:lnTo>
                    <a:pt x="13343" y="8994"/>
                  </a:lnTo>
                  <a:cubicBezTo>
                    <a:pt x="13343" y="9294"/>
                    <a:pt x="13176" y="9561"/>
                    <a:pt x="12943" y="9727"/>
                  </a:cubicBezTo>
                  <a:lnTo>
                    <a:pt x="667" y="16833"/>
                  </a:lnTo>
                  <a:cubicBezTo>
                    <a:pt x="597" y="16856"/>
                    <a:pt x="559" y="16880"/>
                    <a:pt x="532" y="16880"/>
                  </a:cubicBezTo>
                  <a:cubicBezTo>
                    <a:pt x="520" y="16880"/>
                    <a:pt x="510" y="16876"/>
                    <a:pt x="501" y="16866"/>
                  </a:cubicBezTo>
                  <a:cubicBezTo>
                    <a:pt x="467" y="16866"/>
                    <a:pt x="434" y="16799"/>
                    <a:pt x="434" y="16699"/>
                  </a:cubicBezTo>
                  <a:lnTo>
                    <a:pt x="434" y="8293"/>
                  </a:lnTo>
                  <a:cubicBezTo>
                    <a:pt x="467" y="7993"/>
                    <a:pt x="601" y="7726"/>
                    <a:pt x="868" y="7559"/>
                  </a:cubicBezTo>
                  <a:lnTo>
                    <a:pt x="13143" y="488"/>
                  </a:lnTo>
                  <a:cubicBezTo>
                    <a:pt x="13176" y="454"/>
                    <a:pt x="13210" y="421"/>
                    <a:pt x="13276" y="421"/>
                  </a:cubicBezTo>
                  <a:close/>
                  <a:moveTo>
                    <a:pt x="13238" y="0"/>
                  </a:moveTo>
                  <a:cubicBezTo>
                    <a:pt x="13126" y="0"/>
                    <a:pt x="13012" y="37"/>
                    <a:pt x="12910" y="121"/>
                  </a:cubicBezTo>
                  <a:lnTo>
                    <a:pt x="667" y="7192"/>
                  </a:lnTo>
                  <a:cubicBezTo>
                    <a:pt x="267" y="7426"/>
                    <a:pt x="34" y="7859"/>
                    <a:pt x="34" y="8293"/>
                  </a:cubicBezTo>
                  <a:lnTo>
                    <a:pt x="34" y="16699"/>
                  </a:lnTo>
                  <a:cubicBezTo>
                    <a:pt x="0" y="16899"/>
                    <a:pt x="100" y="17099"/>
                    <a:pt x="267" y="17233"/>
                  </a:cubicBezTo>
                  <a:cubicBezTo>
                    <a:pt x="334" y="17266"/>
                    <a:pt x="434" y="17266"/>
                    <a:pt x="501" y="17266"/>
                  </a:cubicBezTo>
                  <a:cubicBezTo>
                    <a:pt x="634" y="17266"/>
                    <a:pt x="734" y="17233"/>
                    <a:pt x="868" y="17199"/>
                  </a:cubicBezTo>
                  <a:lnTo>
                    <a:pt x="13110" y="10094"/>
                  </a:lnTo>
                  <a:cubicBezTo>
                    <a:pt x="13510" y="9861"/>
                    <a:pt x="13743" y="9427"/>
                    <a:pt x="13743" y="8994"/>
                  </a:cubicBezTo>
                  <a:lnTo>
                    <a:pt x="13743" y="588"/>
                  </a:lnTo>
                  <a:cubicBezTo>
                    <a:pt x="13792" y="250"/>
                    <a:pt x="13527" y="0"/>
                    <a:pt x="13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54"/>
            <p:cNvSpPr/>
            <p:nvPr/>
          </p:nvSpPr>
          <p:spPr>
            <a:xfrm>
              <a:off x="3131575" y="2313825"/>
              <a:ext cx="265100" cy="154250"/>
            </a:xfrm>
            <a:custGeom>
              <a:avLst/>
              <a:gdLst/>
              <a:ahLst/>
              <a:cxnLst/>
              <a:rect l="l" t="t" r="r" b="b"/>
              <a:pathLst>
                <a:path w="10604" h="6170" extrusionOk="0">
                  <a:moveTo>
                    <a:pt x="10317" y="1"/>
                  </a:moveTo>
                  <a:cubicBezTo>
                    <a:pt x="10282" y="1"/>
                    <a:pt x="10245" y="10"/>
                    <a:pt x="10208" y="31"/>
                  </a:cubicBezTo>
                  <a:lnTo>
                    <a:pt x="201" y="5802"/>
                  </a:lnTo>
                  <a:cubicBezTo>
                    <a:pt x="0" y="5902"/>
                    <a:pt x="67" y="6169"/>
                    <a:pt x="301" y="6169"/>
                  </a:cubicBezTo>
                  <a:cubicBezTo>
                    <a:pt x="334" y="6169"/>
                    <a:pt x="367" y="6169"/>
                    <a:pt x="401" y="6136"/>
                  </a:cubicBezTo>
                  <a:lnTo>
                    <a:pt x="10408" y="365"/>
                  </a:lnTo>
                  <a:cubicBezTo>
                    <a:pt x="10604" y="253"/>
                    <a:pt x="10495" y="1"/>
                    <a:pt x="10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54"/>
            <p:cNvSpPr/>
            <p:nvPr/>
          </p:nvSpPr>
          <p:spPr>
            <a:xfrm>
              <a:off x="3131575" y="23621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2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3"/>
                    <a:pt x="301" y="6173"/>
                  </a:cubicBezTo>
                  <a:lnTo>
                    <a:pt x="401" y="6173"/>
                  </a:lnTo>
                  <a:lnTo>
                    <a:pt x="10408" y="369"/>
                  </a:lnTo>
                  <a:cubicBezTo>
                    <a:pt x="10508" y="335"/>
                    <a:pt x="10541" y="202"/>
                    <a:pt x="10475" y="102"/>
                  </a:cubicBezTo>
                  <a:cubicBezTo>
                    <a:pt x="10432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3131825" y="2410475"/>
              <a:ext cx="263300" cy="154400"/>
            </a:xfrm>
            <a:custGeom>
              <a:avLst/>
              <a:gdLst/>
              <a:ahLst/>
              <a:cxnLst/>
              <a:rect l="l" t="t" r="r" b="b"/>
              <a:pathLst>
                <a:path w="10532" h="6176" extrusionOk="0">
                  <a:moveTo>
                    <a:pt x="10288" y="0"/>
                  </a:moveTo>
                  <a:cubicBezTo>
                    <a:pt x="10253" y="0"/>
                    <a:pt x="10221" y="11"/>
                    <a:pt x="10198" y="35"/>
                  </a:cubicBezTo>
                  <a:lnTo>
                    <a:pt x="191" y="5806"/>
                  </a:lnTo>
                  <a:cubicBezTo>
                    <a:pt x="1" y="5901"/>
                    <a:pt x="51" y="6175"/>
                    <a:pt x="255" y="6175"/>
                  </a:cubicBezTo>
                  <a:cubicBezTo>
                    <a:pt x="267" y="6175"/>
                    <a:pt x="278" y="6174"/>
                    <a:pt x="291" y="6173"/>
                  </a:cubicBezTo>
                  <a:lnTo>
                    <a:pt x="391" y="6173"/>
                  </a:lnTo>
                  <a:lnTo>
                    <a:pt x="10398" y="368"/>
                  </a:lnTo>
                  <a:cubicBezTo>
                    <a:pt x="10498" y="335"/>
                    <a:pt x="10531" y="202"/>
                    <a:pt x="10465" y="102"/>
                  </a:cubicBezTo>
                  <a:cubicBezTo>
                    <a:pt x="10422" y="37"/>
                    <a:pt x="10351" y="0"/>
                    <a:pt x="10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2632875" y="2488225"/>
              <a:ext cx="344450" cy="431825"/>
            </a:xfrm>
            <a:custGeom>
              <a:avLst/>
              <a:gdLst/>
              <a:ahLst/>
              <a:cxnLst/>
              <a:rect l="l" t="t" r="r" b="b"/>
              <a:pathLst>
                <a:path w="13778" h="17273" extrusionOk="0">
                  <a:moveTo>
                    <a:pt x="13277" y="394"/>
                  </a:moveTo>
                  <a:lnTo>
                    <a:pt x="13310" y="427"/>
                  </a:lnTo>
                  <a:cubicBezTo>
                    <a:pt x="13344" y="427"/>
                    <a:pt x="13344" y="494"/>
                    <a:pt x="13344" y="594"/>
                  </a:cubicBezTo>
                  <a:lnTo>
                    <a:pt x="13344" y="9000"/>
                  </a:lnTo>
                  <a:cubicBezTo>
                    <a:pt x="13344" y="9267"/>
                    <a:pt x="13177" y="9567"/>
                    <a:pt x="12943" y="9734"/>
                  </a:cubicBezTo>
                  <a:lnTo>
                    <a:pt x="668" y="16806"/>
                  </a:lnTo>
                  <a:cubicBezTo>
                    <a:pt x="621" y="16829"/>
                    <a:pt x="574" y="16853"/>
                    <a:pt x="538" y="16853"/>
                  </a:cubicBezTo>
                  <a:cubicBezTo>
                    <a:pt x="524" y="16853"/>
                    <a:pt x="511" y="16849"/>
                    <a:pt x="501" y="16839"/>
                  </a:cubicBezTo>
                  <a:cubicBezTo>
                    <a:pt x="468" y="16839"/>
                    <a:pt x="435" y="16772"/>
                    <a:pt x="435" y="16672"/>
                  </a:cubicBezTo>
                  <a:lnTo>
                    <a:pt x="435" y="8300"/>
                  </a:lnTo>
                  <a:cubicBezTo>
                    <a:pt x="468" y="7999"/>
                    <a:pt x="635" y="7733"/>
                    <a:pt x="868" y="7532"/>
                  </a:cubicBezTo>
                  <a:lnTo>
                    <a:pt x="13144" y="461"/>
                  </a:lnTo>
                  <a:cubicBezTo>
                    <a:pt x="13177" y="427"/>
                    <a:pt x="13210" y="427"/>
                    <a:pt x="13277" y="394"/>
                  </a:cubicBezTo>
                  <a:close/>
                  <a:moveTo>
                    <a:pt x="13276" y="0"/>
                  </a:moveTo>
                  <a:cubicBezTo>
                    <a:pt x="13160" y="0"/>
                    <a:pt x="13040" y="36"/>
                    <a:pt x="12943" y="94"/>
                  </a:cubicBezTo>
                  <a:lnTo>
                    <a:pt x="668" y="7199"/>
                  </a:lnTo>
                  <a:cubicBezTo>
                    <a:pt x="301" y="7432"/>
                    <a:pt x="68" y="7833"/>
                    <a:pt x="34" y="8300"/>
                  </a:cubicBezTo>
                  <a:lnTo>
                    <a:pt x="34" y="16672"/>
                  </a:lnTo>
                  <a:cubicBezTo>
                    <a:pt x="1" y="16873"/>
                    <a:pt x="101" y="17073"/>
                    <a:pt x="301" y="17206"/>
                  </a:cubicBezTo>
                  <a:cubicBezTo>
                    <a:pt x="368" y="17239"/>
                    <a:pt x="435" y="17273"/>
                    <a:pt x="535" y="17273"/>
                  </a:cubicBezTo>
                  <a:cubicBezTo>
                    <a:pt x="635" y="17273"/>
                    <a:pt x="768" y="17206"/>
                    <a:pt x="868" y="17173"/>
                  </a:cubicBezTo>
                  <a:lnTo>
                    <a:pt x="13144" y="10068"/>
                  </a:lnTo>
                  <a:cubicBezTo>
                    <a:pt x="13511" y="9834"/>
                    <a:pt x="13744" y="9434"/>
                    <a:pt x="13777" y="8967"/>
                  </a:cubicBezTo>
                  <a:lnTo>
                    <a:pt x="13777" y="594"/>
                  </a:lnTo>
                  <a:cubicBezTo>
                    <a:pt x="13777" y="361"/>
                    <a:pt x="13677" y="161"/>
                    <a:pt x="13511" y="60"/>
                  </a:cubicBezTo>
                  <a:cubicBezTo>
                    <a:pt x="13441" y="19"/>
                    <a:pt x="13359" y="0"/>
                    <a:pt x="13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2673750" y="2578075"/>
              <a:ext cx="263550" cy="155175"/>
            </a:xfrm>
            <a:custGeom>
              <a:avLst/>
              <a:gdLst/>
              <a:ahLst/>
              <a:cxnLst/>
              <a:rect l="l" t="t" r="r" b="b"/>
              <a:pathLst>
                <a:path w="10542" h="6207" extrusionOk="0">
                  <a:moveTo>
                    <a:pt x="10298" y="1"/>
                  </a:moveTo>
                  <a:cubicBezTo>
                    <a:pt x="10263" y="1"/>
                    <a:pt x="10231" y="12"/>
                    <a:pt x="10208" y="36"/>
                  </a:cubicBezTo>
                  <a:lnTo>
                    <a:pt x="201" y="5806"/>
                  </a:lnTo>
                  <a:cubicBezTo>
                    <a:pt x="0" y="5907"/>
                    <a:pt x="67" y="6207"/>
                    <a:pt x="301" y="6207"/>
                  </a:cubicBezTo>
                  <a:cubicBezTo>
                    <a:pt x="334" y="6207"/>
                    <a:pt x="367" y="6173"/>
                    <a:pt x="401" y="6173"/>
                  </a:cubicBezTo>
                  <a:lnTo>
                    <a:pt x="10408" y="403"/>
                  </a:lnTo>
                  <a:cubicBezTo>
                    <a:pt x="10508" y="336"/>
                    <a:pt x="10541" y="202"/>
                    <a:pt x="10475" y="102"/>
                  </a:cubicBezTo>
                  <a:cubicBezTo>
                    <a:pt x="10431" y="38"/>
                    <a:pt x="10361" y="1"/>
                    <a:pt x="10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2673750" y="26273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1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2"/>
                    <a:pt x="301" y="6172"/>
                  </a:cubicBezTo>
                  <a:cubicBezTo>
                    <a:pt x="334" y="6172"/>
                    <a:pt x="367" y="6172"/>
                    <a:pt x="401" y="6139"/>
                  </a:cubicBezTo>
                  <a:lnTo>
                    <a:pt x="10408" y="368"/>
                  </a:lnTo>
                  <a:cubicBezTo>
                    <a:pt x="10508" y="302"/>
                    <a:pt x="10541" y="202"/>
                    <a:pt x="10475" y="101"/>
                  </a:cubicBezTo>
                  <a:cubicBezTo>
                    <a:pt x="10431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54"/>
            <p:cNvSpPr/>
            <p:nvPr/>
          </p:nvSpPr>
          <p:spPr>
            <a:xfrm>
              <a:off x="2673750" y="2674975"/>
              <a:ext cx="265175" cy="155025"/>
            </a:xfrm>
            <a:custGeom>
              <a:avLst/>
              <a:gdLst/>
              <a:ahLst/>
              <a:cxnLst/>
              <a:rect l="l" t="t" r="r" b="b"/>
              <a:pathLst>
                <a:path w="10607" h="6201" extrusionOk="0">
                  <a:moveTo>
                    <a:pt x="10309" y="0"/>
                  </a:moveTo>
                  <a:cubicBezTo>
                    <a:pt x="10277" y="0"/>
                    <a:pt x="10243" y="9"/>
                    <a:pt x="10208" y="29"/>
                  </a:cubicBezTo>
                  <a:lnTo>
                    <a:pt x="201" y="5800"/>
                  </a:lnTo>
                  <a:cubicBezTo>
                    <a:pt x="0" y="5900"/>
                    <a:pt x="67" y="6200"/>
                    <a:pt x="301" y="6200"/>
                  </a:cubicBezTo>
                  <a:cubicBezTo>
                    <a:pt x="334" y="6200"/>
                    <a:pt x="367" y="6167"/>
                    <a:pt x="401" y="6167"/>
                  </a:cubicBezTo>
                  <a:lnTo>
                    <a:pt x="10408" y="396"/>
                  </a:lnTo>
                  <a:cubicBezTo>
                    <a:pt x="10606" y="283"/>
                    <a:pt x="10491" y="0"/>
                    <a:pt x="10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54"/>
            <p:cNvSpPr/>
            <p:nvPr/>
          </p:nvSpPr>
          <p:spPr>
            <a:xfrm>
              <a:off x="3645275" y="946250"/>
              <a:ext cx="1828825" cy="3114675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54"/>
            <p:cNvSpPr/>
            <p:nvPr/>
          </p:nvSpPr>
          <p:spPr>
            <a:xfrm>
              <a:off x="3680300" y="965450"/>
              <a:ext cx="1792125" cy="3096975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54"/>
            <p:cNvSpPr/>
            <p:nvPr/>
          </p:nvSpPr>
          <p:spPr>
            <a:xfrm>
              <a:off x="3680300" y="965100"/>
              <a:ext cx="1792125" cy="309630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54"/>
            <p:cNvSpPr/>
            <p:nvPr/>
          </p:nvSpPr>
          <p:spPr>
            <a:xfrm>
              <a:off x="3673625" y="971125"/>
              <a:ext cx="1757125" cy="3059725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54"/>
            <p:cNvSpPr/>
            <p:nvPr/>
          </p:nvSpPr>
          <p:spPr>
            <a:xfrm>
              <a:off x="3847075" y="1635000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54"/>
            <p:cNvSpPr/>
            <p:nvPr/>
          </p:nvSpPr>
          <p:spPr>
            <a:xfrm>
              <a:off x="3921300" y="2642000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54"/>
            <p:cNvSpPr/>
            <p:nvPr/>
          </p:nvSpPr>
          <p:spPr>
            <a:xfrm>
              <a:off x="3993850" y="2281575"/>
              <a:ext cx="608950" cy="354100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54"/>
            <p:cNvSpPr/>
            <p:nvPr/>
          </p:nvSpPr>
          <p:spPr>
            <a:xfrm>
              <a:off x="3911300" y="2483875"/>
              <a:ext cx="14200" cy="42575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54"/>
            <p:cNvSpPr/>
            <p:nvPr/>
          </p:nvSpPr>
          <p:spPr>
            <a:xfrm>
              <a:off x="3930475" y="2472200"/>
              <a:ext cx="20050" cy="45075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54"/>
            <p:cNvSpPr/>
            <p:nvPr/>
          </p:nvSpPr>
          <p:spPr>
            <a:xfrm>
              <a:off x="3992450" y="2116650"/>
              <a:ext cx="609375" cy="35397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54"/>
            <p:cNvSpPr/>
            <p:nvPr/>
          </p:nvSpPr>
          <p:spPr>
            <a:xfrm>
              <a:off x="3909625" y="2319600"/>
              <a:ext cx="19200" cy="48400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54"/>
            <p:cNvSpPr/>
            <p:nvPr/>
          </p:nvSpPr>
          <p:spPr>
            <a:xfrm>
              <a:off x="3932975" y="2305425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54"/>
            <p:cNvSpPr/>
            <p:nvPr/>
          </p:nvSpPr>
          <p:spPr>
            <a:xfrm>
              <a:off x="3992200" y="1952175"/>
              <a:ext cx="610600" cy="354100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54"/>
            <p:cNvSpPr/>
            <p:nvPr/>
          </p:nvSpPr>
          <p:spPr>
            <a:xfrm>
              <a:off x="3908800" y="2151975"/>
              <a:ext cx="20875" cy="48400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54"/>
            <p:cNvSpPr/>
            <p:nvPr/>
          </p:nvSpPr>
          <p:spPr>
            <a:xfrm>
              <a:off x="3933825" y="2140300"/>
              <a:ext cx="20850" cy="45400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54"/>
            <p:cNvSpPr/>
            <p:nvPr/>
          </p:nvSpPr>
          <p:spPr>
            <a:xfrm>
              <a:off x="3992200" y="1786775"/>
              <a:ext cx="611175" cy="354400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54"/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54"/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54"/>
            <p:cNvSpPr/>
            <p:nvPr/>
          </p:nvSpPr>
          <p:spPr>
            <a:xfrm>
              <a:off x="3998850" y="1987700"/>
              <a:ext cx="597125" cy="642975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54"/>
            <p:cNvSpPr/>
            <p:nvPr/>
          </p:nvSpPr>
          <p:spPr>
            <a:xfrm>
              <a:off x="4000525" y="2042750"/>
              <a:ext cx="596275" cy="587925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54"/>
            <p:cNvSpPr/>
            <p:nvPr/>
          </p:nvSpPr>
          <p:spPr>
            <a:xfrm>
              <a:off x="3847075" y="2597875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54"/>
            <p:cNvSpPr/>
            <p:nvPr/>
          </p:nvSpPr>
          <p:spPr>
            <a:xfrm>
              <a:off x="3932975" y="3111000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54"/>
            <p:cNvSpPr/>
            <p:nvPr/>
          </p:nvSpPr>
          <p:spPr>
            <a:xfrm>
              <a:off x="4010525" y="3065975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54"/>
            <p:cNvSpPr/>
            <p:nvPr/>
          </p:nvSpPr>
          <p:spPr>
            <a:xfrm>
              <a:off x="4087250" y="3021775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54"/>
            <p:cNvSpPr/>
            <p:nvPr/>
          </p:nvSpPr>
          <p:spPr>
            <a:xfrm>
              <a:off x="4164800" y="2976750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54"/>
            <p:cNvSpPr/>
            <p:nvPr/>
          </p:nvSpPr>
          <p:spPr>
            <a:xfrm>
              <a:off x="4242375" y="2932550"/>
              <a:ext cx="43375" cy="514550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54"/>
            <p:cNvSpPr/>
            <p:nvPr/>
          </p:nvSpPr>
          <p:spPr>
            <a:xfrm>
              <a:off x="4319100" y="2887500"/>
              <a:ext cx="44200" cy="514575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54"/>
            <p:cNvSpPr/>
            <p:nvPr/>
          </p:nvSpPr>
          <p:spPr>
            <a:xfrm>
              <a:off x="4319100" y="2887500"/>
              <a:ext cx="44200" cy="248550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54"/>
            <p:cNvSpPr/>
            <p:nvPr/>
          </p:nvSpPr>
          <p:spPr>
            <a:xfrm>
              <a:off x="4396650" y="2843300"/>
              <a:ext cx="43375" cy="514575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54"/>
            <p:cNvSpPr/>
            <p:nvPr/>
          </p:nvSpPr>
          <p:spPr>
            <a:xfrm>
              <a:off x="4474200" y="2798275"/>
              <a:ext cx="43400" cy="514575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54"/>
            <p:cNvSpPr/>
            <p:nvPr/>
          </p:nvSpPr>
          <p:spPr>
            <a:xfrm>
              <a:off x="4550925" y="2754075"/>
              <a:ext cx="44225" cy="514575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54"/>
            <p:cNvSpPr/>
            <p:nvPr/>
          </p:nvSpPr>
          <p:spPr>
            <a:xfrm>
              <a:off x="3932975" y="3217750"/>
              <a:ext cx="44225" cy="298575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54"/>
            <p:cNvSpPr/>
            <p:nvPr/>
          </p:nvSpPr>
          <p:spPr>
            <a:xfrm>
              <a:off x="4010525" y="3235250"/>
              <a:ext cx="43400" cy="123450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54"/>
            <p:cNvSpPr/>
            <p:nvPr/>
          </p:nvSpPr>
          <p:spPr>
            <a:xfrm>
              <a:off x="4087250" y="3062625"/>
              <a:ext cx="44225" cy="110950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54"/>
            <p:cNvSpPr/>
            <p:nvPr/>
          </p:nvSpPr>
          <p:spPr>
            <a:xfrm>
              <a:off x="4164800" y="3083475"/>
              <a:ext cx="43400" cy="241875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54"/>
            <p:cNvSpPr/>
            <p:nvPr/>
          </p:nvSpPr>
          <p:spPr>
            <a:xfrm>
              <a:off x="4242375" y="3126850"/>
              <a:ext cx="43375" cy="116775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54"/>
            <p:cNvSpPr/>
            <p:nvPr/>
          </p:nvSpPr>
          <p:spPr>
            <a:xfrm>
              <a:off x="4396650" y="3101825"/>
              <a:ext cx="43375" cy="132625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54"/>
            <p:cNvSpPr/>
            <p:nvPr/>
          </p:nvSpPr>
          <p:spPr>
            <a:xfrm>
              <a:off x="4474200" y="2882500"/>
              <a:ext cx="43400" cy="268550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54"/>
            <p:cNvSpPr/>
            <p:nvPr/>
          </p:nvSpPr>
          <p:spPr>
            <a:xfrm>
              <a:off x="4550925" y="2970075"/>
              <a:ext cx="44225" cy="110100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54"/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4"/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4897000" y="1504075"/>
              <a:ext cx="669675" cy="1089025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>
              <a:off x="4891175" y="1498775"/>
              <a:ext cx="681325" cy="1099375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54"/>
            <p:cNvSpPr/>
            <p:nvPr/>
          </p:nvSpPr>
          <p:spPr>
            <a:xfrm>
              <a:off x="5231400" y="1808825"/>
              <a:ext cx="96775" cy="239775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54"/>
            <p:cNvSpPr/>
            <p:nvPr/>
          </p:nvSpPr>
          <p:spPr>
            <a:xfrm>
              <a:off x="5134675" y="1828425"/>
              <a:ext cx="96750" cy="220175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5074625" y="1926825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5231400" y="1814250"/>
              <a:ext cx="157650" cy="234350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>
              <a:off x="5066300" y="2048575"/>
              <a:ext cx="165125" cy="158475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>
              <a:off x="5231400" y="2026050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5134675" y="2048575"/>
              <a:ext cx="96750" cy="239575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5074625" y="2048575"/>
              <a:ext cx="156800" cy="233525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>
              <a:off x="5066300" y="1926825"/>
              <a:ext cx="165125" cy="356100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4"/>
            <p:cNvSpPr/>
            <p:nvPr/>
          </p:nvSpPr>
          <p:spPr>
            <a:xfrm>
              <a:off x="5231400" y="1890125"/>
              <a:ext cx="165150" cy="158475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4"/>
            <p:cNvSpPr/>
            <p:nvPr/>
          </p:nvSpPr>
          <p:spPr>
            <a:xfrm>
              <a:off x="5231400" y="2048575"/>
              <a:ext cx="97600" cy="220175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5134675" y="1890125"/>
              <a:ext cx="261875" cy="398025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5028750" y="1755950"/>
              <a:ext cx="405325" cy="585350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4855300" y="1223775"/>
              <a:ext cx="402725" cy="482925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4931200" y="1348125"/>
              <a:ext cx="248425" cy="145075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4932025" y="1393075"/>
              <a:ext cx="246025" cy="145150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4932850" y="1438475"/>
              <a:ext cx="245200" cy="144800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4800275" y="2751050"/>
              <a:ext cx="94250" cy="154825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4820375" y="2731425"/>
              <a:ext cx="85825" cy="124425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4946200" y="2569925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4800275" y="2895225"/>
              <a:ext cx="94250" cy="154925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4819750" y="2875675"/>
              <a:ext cx="86450" cy="125075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4946200" y="2713900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4800275" y="3040325"/>
              <a:ext cx="94250" cy="154100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4819625" y="3020800"/>
              <a:ext cx="86575" cy="124425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4946200" y="2858000"/>
              <a:ext cx="333600" cy="20980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3020650" y="821125"/>
              <a:ext cx="430850" cy="516975"/>
            </a:xfrm>
            <a:custGeom>
              <a:avLst/>
              <a:gdLst/>
              <a:ahLst/>
              <a:cxnLst/>
              <a:rect l="l" t="t" r="r" b="b"/>
              <a:pathLst>
                <a:path w="17234" h="20679" extrusionOk="0">
                  <a:moveTo>
                    <a:pt x="16269" y="470"/>
                  </a:moveTo>
                  <a:cubicBezTo>
                    <a:pt x="16537" y="470"/>
                    <a:pt x="16784" y="700"/>
                    <a:pt x="16713" y="1031"/>
                  </a:cubicBezTo>
                  <a:lnTo>
                    <a:pt x="16713" y="10104"/>
                  </a:lnTo>
                  <a:cubicBezTo>
                    <a:pt x="16680" y="10804"/>
                    <a:pt x="16313" y="11405"/>
                    <a:pt x="15746" y="11772"/>
                  </a:cubicBezTo>
                  <a:lnTo>
                    <a:pt x="13444" y="13106"/>
                  </a:lnTo>
                  <a:lnTo>
                    <a:pt x="11943" y="18210"/>
                  </a:lnTo>
                  <a:cubicBezTo>
                    <a:pt x="11943" y="18243"/>
                    <a:pt x="11909" y="18276"/>
                    <a:pt x="11876" y="18276"/>
                  </a:cubicBezTo>
                  <a:cubicBezTo>
                    <a:pt x="11843" y="18276"/>
                    <a:pt x="11809" y="18276"/>
                    <a:pt x="11776" y="18210"/>
                  </a:cubicBezTo>
                  <a:lnTo>
                    <a:pt x="10342" y="14874"/>
                  </a:lnTo>
                  <a:lnTo>
                    <a:pt x="1202" y="20144"/>
                  </a:lnTo>
                  <a:cubicBezTo>
                    <a:pt x="1113" y="20233"/>
                    <a:pt x="979" y="20278"/>
                    <a:pt x="851" y="20278"/>
                  </a:cubicBezTo>
                  <a:cubicBezTo>
                    <a:pt x="787" y="20278"/>
                    <a:pt x="724" y="20267"/>
                    <a:pt x="668" y="20245"/>
                  </a:cubicBezTo>
                  <a:cubicBezTo>
                    <a:pt x="501" y="20111"/>
                    <a:pt x="435" y="19911"/>
                    <a:pt x="468" y="19711"/>
                  </a:cubicBezTo>
                  <a:lnTo>
                    <a:pt x="468" y="10638"/>
                  </a:lnTo>
                  <a:cubicBezTo>
                    <a:pt x="501" y="9970"/>
                    <a:pt x="868" y="9337"/>
                    <a:pt x="1435" y="8970"/>
                  </a:cubicBezTo>
                  <a:lnTo>
                    <a:pt x="15946" y="564"/>
                  </a:lnTo>
                  <a:lnTo>
                    <a:pt x="15946" y="597"/>
                  </a:lnTo>
                  <a:cubicBezTo>
                    <a:pt x="16043" y="509"/>
                    <a:pt x="16158" y="470"/>
                    <a:pt x="16269" y="470"/>
                  </a:cubicBezTo>
                  <a:close/>
                  <a:moveTo>
                    <a:pt x="16300" y="1"/>
                  </a:moveTo>
                  <a:cubicBezTo>
                    <a:pt x="16110" y="1"/>
                    <a:pt x="15915" y="71"/>
                    <a:pt x="15746" y="230"/>
                  </a:cubicBezTo>
                  <a:lnTo>
                    <a:pt x="1202" y="8603"/>
                  </a:lnTo>
                  <a:cubicBezTo>
                    <a:pt x="501" y="9070"/>
                    <a:pt x="68" y="9804"/>
                    <a:pt x="34" y="10638"/>
                  </a:cubicBezTo>
                  <a:lnTo>
                    <a:pt x="34" y="19711"/>
                  </a:lnTo>
                  <a:cubicBezTo>
                    <a:pt x="1" y="20078"/>
                    <a:pt x="168" y="20411"/>
                    <a:pt x="435" y="20611"/>
                  </a:cubicBezTo>
                  <a:cubicBezTo>
                    <a:pt x="568" y="20645"/>
                    <a:pt x="701" y="20678"/>
                    <a:pt x="835" y="20678"/>
                  </a:cubicBezTo>
                  <a:cubicBezTo>
                    <a:pt x="1035" y="20678"/>
                    <a:pt x="1235" y="20611"/>
                    <a:pt x="1435" y="20511"/>
                  </a:cubicBezTo>
                  <a:lnTo>
                    <a:pt x="10142" y="15474"/>
                  </a:lnTo>
                  <a:lnTo>
                    <a:pt x="11409" y="18377"/>
                  </a:lnTo>
                  <a:cubicBezTo>
                    <a:pt x="11488" y="18581"/>
                    <a:pt x="11671" y="18682"/>
                    <a:pt x="11856" y="18682"/>
                  </a:cubicBezTo>
                  <a:cubicBezTo>
                    <a:pt x="12063" y="18682"/>
                    <a:pt x="12273" y="18556"/>
                    <a:pt x="12343" y="18310"/>
                  </a:cubicBezTo>
                  <a:lnTo>
                    <a:pt x="13777" y="13373"/>
                  </a:lnTo>
                  <a:lnTo>
                    <a:pt x="15946" y="12139"/>
                  </a:lnTo>
                  <a:cubicBezTo>
                    <a:pt x="16646" y="11672"/>
                    <a:pt x="17080" y="10938"/>
                    <a:pt x="17113" y="10104"/>
                  </a:cubicBezTo>
                  <a:lnTo>
                    <a:pt x="17113" y="1031"/>
                  </a:lnTo>
                  <a:cubicBezTo>
                    <a:pt x="17233" y="456"/>
                    <a:pt x="16785" y="1"/>
                    <a:pt x="163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3104050" y="954800"/>
              <a:ext cx="262850" cy="154800"/>
            </a:xfrm>
            <a:custGeom>
              <a:avLst/>
              <a:gdLst/>
              <a:ahLst/>
              <a:cxnLst/>
              <a:rect l="l" t="t" r="r" b="b"/>
              <a:pathLst>
                <a:path w="10514" h="6192" extrusionOk="0">
                  <a:moveTo>
                    <a:pt x="10233" y="0"/>
                  </a:moveTo>
                  <a:cubicBezTo>
                    <a:pt x="10204" y="0"/>
                    <a:pt x="10173" y="6"/>
                    <a:pt x="10141" y="20"/>
                  </a:cubicBezTo>
                  <a:lnTo>
                    <a:pt x="134" y="5791"/>
                  </a:lnTo>
                  <a:cubicBezTo>
                    <a:pt x="34" y="5858"/>
                    <a:pt x="1" y="5991"/>
                    <a:pt x="67" y="6091"/>
                  </a:cubicBezTo>
                  <a:cubicBezTo>
                    <a:pt x="101" y="6125"/>
                    <a:pt x="167" y="6191"/>
                    <a:pt x="234" y="6191"/>
                  </a:cubicBezTo>
                  <a:cubicBezTo>
                    <a:pt x="268" y="6191"/>
                    <a:pt x="301" y="6158"/>
                    <a:pt x="334" y="6158"/>
                  </a:cubicBezTo>
                  <a:lnTo>
                    <a:pt x="10341" y="387"/>
                  </a:lnTo>
                  <a:cubicBezTo>
                    <a:pt x="10514" y="243"/>
                    <a:pt x="10414" y="0"/>
                    <a:pt x="10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3104050" y="1002800"/>
              <a:ext cx="261875" cy="155175"/>
            </a:xfrm>
            <a:custGeom>
              <a:avLst/>
              <a:gdLst/>
              <a:ahLst/>
              <a:cxnLst/>
              <a:rect l="l" t="t" r="r" b="b"/>
              <a:pathLst>
                <a:path w="10475" h="6207" extrusionOk="0">
                  <a:moveTo>
                    <a:pt x="10256" y="0"/>
                  </a:moveTo>
                  <a:cubicBezTo>
                    <a:pt x="10216" y="0"/>
                    <a:pt x="10177" y="11"/>
                    <a:pt x="10141" y="35"/>
                  </a:cubicBezTo>
                  <a:lnTo>
                    <a:pt x="134" y="5806"/>
                  </a:lnTo>
                  <a:cubicBezTo>
                    <a:pt x="34" y="5872"/>
                    <a:pt x="1" y="6006"/>
                    <a:pt x="67" y="6106"/>
                  </a:cubicBezTo>
                  <a:cubicBezTo>
                    <a:pt x="101" y="6173"/>
                    <a:pt x="167" y="6206"/>
                    <a:pt x="234" y="6206"/>
                  </a:cubicBezTo>
                  <a:cubicBezTo>
                    <a:pt x="268" y="6206"/>
                    <a:pt x="301" y="6173"/>
                    <a:pt x="334" y="6173"/>
                  </a:cubicBezTo>
                  <a:lnTo>
                    <a:pt x="10341" y="402"/>
                  </a:lnTo>
                  <a:cubicBezTo>
                    <a:pt x="10441" y="335"/>
                    <a:pt x="10475" y="202"/>
                    <a:pt x="10441" y="102"/>
                  </a:cubicBezTo>
                  <a:cubicBezTo>
                    <a:pt x="10398" y="37"/>
                    <a:pt x="10327" y="0"/>
                    <a:pt x="102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3104050" y="1051025"/>
              <a:ext cx="264800" cy="155300"/>
            </a:xfrm>
            <a:custGeom>
              <a:avLst/>
              <a:gdLst/>
              <a:ahLst/>
              <a:cxnLst/>
              <a:rect l="l" t="t" r="r" b="b"/>
              <a:pathLst>
                <a:path w="10592" h="6212" extrusionOk="0">
                  <a:moveTo>
                    <a:pt x="10259" y="1"/>
                  </a:moveTo>
                  <a:cubicBezTo>
                    <a:pt x="10221" y="1"/>
                    <a:pt x="10180" y="13"/>
                    <a:pt x="10141" y="41"/>
                  </a:cubicBezTo>
                  <a:lnTo>
                    <a:pt x="134" y="5811"/>
                  </a:lnTo>
                  <a:cubicBezTo>
                    <a:pt x="34" y="5878"/>
                    <a:pt x="1" y="6012"/>
                    <a:pt x="67" y="6112"/>
                  </a:cubicBezTo>
                  <a:cubicBezTo>
                    <a:pt x="101" y="6178"/>
                    <a:pt x="167" y="6212"/>
                    <a:pt x="234" y="6212"/>
                  </a:cubicBezTo>
                  <a:cubicBezTo>
                    <a:pt x="268" y="6212"/>
                    <a:pt x="301" y="6178"/>
                    <a:pt x="334" y="6178"/>
                  </a:cubicBezTo>
                  <a:lnTo>
                    <a:pt x="10341" y="408"/>
                  </a:lnTo>
                  <a:cubicBezTo>
                    <a:pt x="10591" y="297"/>
                    <a:pt x="10448" y="1"/>
                    <a:pt x="102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2672075" y="808975"/>
              <a:ext cx="430850" cy="517450"/>
            </a:xfrm>
            <a:custGeom>
              <a:avLst/>
              <a:gdLst/>
              <a:ahLst/>
              <a:cxnLst/>
              <a:rect l="l" t="t" r="r" b="b"/>
              <a:pathLst>
                <a:path w="17234" h="20698" extrusionOk="0">
                  <a:moveTo>
                    <a:pt x="16295" y="1"/>
                  </a:moveTo>
                  <a:cubicBezTo>
                    <a:pt x="16107" y="1"/>
                    <a:pt x="15913" y="67"/>
                    <a:pt x="15745" y="216"/>
                  </a:cubicBezTo>
                  <a:lnTo>
                    <a:pt x="1202" y="8622"/>
                  </a:lnTo>
                  <a:cubicBezTo>
                    <a:pt x="501" y="9055"/>
                    <a:pt x="67" y="9823"/>
                    <a:pt x="34" y="10623"/>
                  </a:cubicBezTo>
                  <a:lnTo>
                    <a:pt x="34" y="19730"/>
                  </a:lnTo>
                  <a:cubicBezTo>
                    <a:pt x="1" y="20063"/>
                    <a:pt x="167" y="20397"/>
                    <a:pt x="468" y="20597"/>
                  </a:cubicBezTo>
                  <a:cubicBezTo>
                    <a:pt x="568" y="20664"/>
                    <a:pt x="701" y="20697"/>
                    <a:pt x="835" y="20697"/>
                  </a:cubicBezTo>
                  <a:cubicBezTo>
                    <a:pt x="1035" y="20697"/>
                    <a:pt x="1235" y="20630"/>
                    <a:pt x="1402" y="20530"/>
                  </a:cubicBezTo>
                  <a:lnTo>
                    <a:pt x="12843" y="13926"/>
                  </a:lnTo>
                  <a:cubicBezTo>
                    <a:pt x="12943" y="13859"/>
                    <a:pt x="12977" y="13726"/>
                    <a:pt x="12910" y="13659"/>
                  </a:cubicBezTo>
                  <a:cubicBezTo>
                    <a:pt x="12865" y="13570"/>
                    <a:pt x="12806" y="13525"/>
                    <a:pt x="12742" y="13525"/>
                  </a:cubicBezTo>
                  <a:cubicBezTo>
                    <a:pt x="12710" y="13525"/>
                    <a:pt x="12676" y="13536"/>
                    <a:pt x="12643" y="13559"/>
                  </a:cubicBezTo>
                  <a:lnTo>
                    <a:pt x="1202" y="20130"/>
                  </a:lnTo>
                  <a:cubicBezTo>
                    <a:pt x="1112" y="20230"/>
                    <a:pt x="999" y="20273"/>
                    <a:pt x="887" y="20273"/>
                  </a:cubicBezTo>
                  <a:cubicBezTo>
                    <a:pt x="625" y="20273"/>
                    <a:pt x="374" y="20034"/>
                    <a:pt x="468" y="19730"/>
                  </a:cubicBezTo>
                  <a:lnTo>
                    <a:pt x="468" y="10623"/>
                  </a:lnTo>
                  <a:cubicBezTo>
                    <a:pt x="501" y="9956"/>
                    <a:pt x="835" y="9356"/>
                    <a:pt x="1402" y="8955"/>
                  </a:cubicBezTo>
                  <a:lnTo>
                    <a:pt x="15945" y="583"/>
                  </a:lnTo>
                  <a:cubicBezTo>
                    <a:pt x="16046" y="502"/>
                    <a:pt x="16160" y="458"/>
                    <a:pt x="16278" y="458"/>
                  </a:cubicBezTo>
                  <a:cubicBezTo>
                    <a:pt x="16355" y="458"/>
                    <a:pt x="16434" y="477"/>
                    <a:pt x="16512" y="516"/>
                  </a:cubicBezTo>
                  <a:cubicBezTo>
                    <a:pt x="16646" y="616"/>
                    <a:pt x="16713" y="816"/>
                    <a:pt x="16713" y="1016"/>
                  </a:cubicBezTo>
                  <a:lnTo>
                    <a:pt x="16713" y="6787"/>
                  </a:lnTo>
                  <a:cubicBezTo>
                    <a:pt x="16713" y="6887"/>
                    <a:pt x="16779" y="6987"/>
                    <a:pt x="16913" y="6987"/>
                  </a:cubicBezTo>
                  <a:cubicBezTo>
                    <a:pt x="17013" y="6987"/>
                    <a:pt x="17113" y="6887"/>
                    <a:pt x="17113" y="6787"/>
                  </a:cubicBezTo>
                  <a:lnTo>
                    <a:pt x="17113" y="1016"/>
                  </a:lnTo>
                  <a:cubicBezTo>
                    <a:pt x="17233" y="439"/>
                    <a:pt x="16781" y="1"/>
                    <a:pt x="162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2754650" y="942475"/>
              <a:ext cx="262700" cy="154600"/>
            </a:xfrm>
            <a:custGeom>
              <a:avLst/>
              <a:gdLst/>
              <a:ahLst/>
              <a:cxnLst/>
              <a:rect l="l" t="t" r="r" b="b"/>
              <a:pathLst>
                <a:path w="10508" h="6184" extrusionOk="0">
                  <a:moveTo>
                    <a:pt x="10254" y="0"/>
                  </a:moveTo>
                  <a:cubicBezTo>
                    <a:pt x="10226" y="0"/>
                    <a:pt x="10199" y="5"/>
                    <a:pt x="10174" y="13"/>
                  </a:cubicBezTo>
                  <a:lnTo>
                    <a:pt x="167" y="5817"/>
                  </a:lnTo>
                  <a:cubicBezTo>
                    <a:pt x="0" y="5917"/>
                    <a:pt x="67" y="6184"/>
                    <a:pt x="267" y="6184"/>
                  </a:cubicBezTo>
                  <a:cubicBezTo>
                    <a:pt x="300" y="6184"/>
                    <a:pt x="367" y="6184"/>
                    <a:pt x="400" y="6151"/>
                  </a:cubicBezTo>
                  <a:lnTo>
                    <a:pt x="10407" y="380"/>
                  </a:lnTo>
                  <a:cubicBezTo>
                    <a:pt x="10474" y="313"/>
                    <a:pt x="10508" y="213"/>
                    <a:pt x="10474" y="113"/>
                  </a:cubicBezTo>
                  <a:cubicBezTo>
                    <a:pt x="10424" y="38"/>
                    <a:pt x="10337" y="0"/>
                    <a:pt x="102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2754650" y="990275"/>
              <a:ext cx="262700" cy="155175"/>
            </a:xfrm>
            <a:custGeom>
              <a:avLst/>
              <a:gdLst/>
              <a:ahLst/>
              <a:cxnLst/>
              <a:rect l="l" t="t" r="r" b="b"/>
              <a:pathLst>
                <a:path w="10508" h="6207" extrusionOk="0">
                  <a:moveTo>
                    <a:pt x="10288" y="1"/>
                  </a:moveTo>
                  <a:cubicBezTo>
                    <a:pt x="10249" y="1"/>
                    <a:pt x="10209" y="12"/>
                    <a:pt x="10174" y="36"/>
                  </a:cubicBezTo>
                  <a:lnTo>
                    <a:pt x="167" y="5806"/>
                  </a:lnTo>
                  <a:cubicBezTo>
                    <a:pt x="0" y="5906"/>
                    <a:pt x="67" y="6207"/>
                    <a:pt x="267" y="6207"/>
                  </a:cubicBezTo>
                  <a:lnTo>
                    <a:pt x="400" y="6207"/>
                  </a:lnTo>
                  <a:lnTo>
                    <a:pt x="10407" y="402"/>
                  </a:lnTo>
                  <a:cubicBezTo>
                    <a:pt x="10474" y="336"/>
                    <a:pt x="10508" y="202"/>
                    <a:pt x="10474" y="102"/>
                  </a:cubicBezTo>
                  <a:cubicBezTo>
                    <a:pt x="10431" y="38"/>
                    <a:pt x="10360" y="1"/>
                    <a:pt x="102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2754650" y="1054500"/>
              <a:ext cx="236025" cy="139325"/>
            </a:xfrm>
            <a:custGeom>
              <a:avLst/>
              <a:gdLst/>
              <a:ahLst/>
              <a:cxnLst/>
              <a:rect l="l" t="t" r="r" b="b"/>
              <a:pathLst>
                <a:path w="9441" h="5573" extrusionOk="0">
                  <a:moveTo>
                    <a:pt x="9221" y="0"/>
                  </a:moveTo>
                  <a:cubicBezTo>
                    <a:pt x="9182" y="0"/>
                    <a:pt x="9142" y="11"/>
                    <a:pt x="9107" y="35"/>
                  </a:cubicBezTo>
                  <a:lnTo>
                    <a:pt x="167" y="5205"/>
                  </a:lnTo>
                  <a:cubicBezTo>
                    <a:pt x="0" y="5306"/>
                    <a:pt x="67" y="5572"/>
                    <a:pt x="267" y="5572"/>
                  </a:cubicBezTo>
                  <a:cubicBezTo>
                    <a:pt x="300" y="5572"/>
                    <a:pt x="367" y="5572"/>
                    <a:pt x="400" y="5539"/>
                  </a:cubicBezTo>
                  <a:lnTo>
                    <a:pt x="9307" y="369"/>
                  </a:lnTo>
                  <a:cubicBezTo>
                    <a:pt x="9407" y="335"/>
                    <a:pt x="9440" y="202"/>
                    <a:pt x="9407" y="102"/>
                  </a:cubicBezTo>
                  <a:cubicBezTo>
                    <a:pt x="9364" y="37"/>
                    <a:pt x="9293" y="0"/>
                    <a:pt x="92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5" name="Google Shape;4715;p54"/>
          <p:cNvGrpSpPr/>
          <p:nvPr/>
        </p:nvGrpSpPr>
        <p:grpSpPr>
          <a:xfrm>
            <a:off x="-3227361" y="-629865"/>
            <a:ext cx="2887530" cy="2949380"/>
            <a:chOff x="4879014" y="1460851"/>
            <a:chExt cx="2887530" cy="2949380"/>
          </a:xfrm>
        </p:grpSpPr>
        <p:sp>
          <p:nvSpPr>
            <p:cNvPr id="4716" name="Google Shape;4716;p54"/>
            <p:cNvSpPr/>
            <p:nvPr/>
          </p:nvSpPr>
          <p:spPr>
            <a:xfrm>
              <a:off x="4928228" y="2932098"/>
              <a:ext cx="2838316" cy="1478133"/>
            </a:xfrm>
            <a:custGeom>
              <a:avLst/>
              <a:gdLst/>
              <a:ahLst/>
              <a:cxnLst/>
              <a:rect l="l" t="t" r="r" b="b"/>
              <a:pathLst>
                <a:path w="184666" h="96170" extrusionOk="0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5656259" y="3625009"/>
              <a:ext cx="1115647" cy="604886"/>
            </a:xfrm>
            <a:custGeom>
              <a:avLst/>
              <a:gdLst/>
              <a:ahLst/>
              <a:cxnLst/>
              <a:rect l="l" t="t" r="r" b="b"/>
              <a:pathLst>
                <a:path w="72586" h="39355" extrusionOk="0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6987747" y="3466329"/>
              <a:ext cx="694724" cy="401464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5130236" y="3114233"/>
              <a:ext cx="1575533" cy="907368"/>
            </a:xfrm>
            <a:custGeom>
              <a:avLst/>
              <a:gdLst/>
              <a:ahLst/>
              <a:cxnLst/>
              <a:rect l="l" t="t" r="r" b="b"/>
              <a:pathLst>
                <a:path w="102507" h="59035" extrusionOk="0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4967007" y="3333916"/>
              <a:ext cx="215026" cy="313410"/>
            </a:xfrm>
            <a:custGeom>
              <a:avLst/>
              <a:gdLst/>
              <a:ahLst/>
              <a:cxnLst/>
              <a:rect l="l" t="t" r="r" b="b"/>
              <a:pathLst>
                <a:path w="13990" h="20391" extrusionOk="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4879014" y="3525042"/>
              <a:ext cx="413253" cy="442210"/>
            </a:xfrm>
            <a:custGeom>
              <a:avLst/>
              <a:gdLst/>
              <a:ahLst/>
              <a:cxnLst/>
              <a:rect l="l" t="t" r="r" b="b"/>
              <a:pathLst>
                <a:path w="26887" h="28771" extrusionOk="0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4980517" y="3708068"/>
              <a:ext cx="163629" cy="29772"/>
            </a:xfrm>
            <a:custGeom>
              <a:avLst/>
              <a:gdLst/>
              <a:ahLst/>
              <a:cxnLst/>
              <a:rect l="l" t="t" r="r" b="b"/>
              <a:pathLst>
                <a:path w="10646" h="1937" extrusionOk="0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4953866" y="3565081"/>
              <a:ext cx="251238" cy="340138"/>
            </a:xfrm>
            <a:custGeom>
              <a:avLst/>
              <a:gdLst/>
              <a:ahLst/>
              <a:cxnLst/>
              <a:rect l="l" t="t" r="r" b="b"/>
              <a:pathLst>
                <a:path w="16346" h="22130" extrusionOk="0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6199727" y="2603150"/>
              <a:ext cx="480405" cy="791924"/>
            </a:xfrm>
            <a:custGeom>
              <a:avLst/>
              <a:gdLst/>
              <a:ahLst/>
              <a:cxnLst/>
              <a:rect l="l" t="t" r="r" b="b"/>
              <a:pathLst>
                <a:path w="31256" h="51524" extrusionOk="0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6209472" y="2602827"/>
              <a:ext cx="470660" cy="274416"/>
            </a:xfrm>
            <a:custGeom>
              <a:avLst/>
              <a:gdLst/>
              <a:ahLst/>
              <a:cxnLst/>
              <a:rect l="l" t="t" r="r" b="b"/>
              <a:pathLst>
                <a:path w="30622" h="17854" extrusionOk="0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6468886" y="2857662"/>
              <a:ext cx="101027" cy="275938"/>
            </a:xfrm>
            <a:custGeom>
              <a:avLst/>
              <a:gdLst/>
              <a:ahLst/>
              <a:cxnLst/>
              <a:rect l="l" t="t" r="r" b="b"/>
              <a:pathLst>
                <a:path w="6573" h="17953" extrusionOk="0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>
              <a:off x="6529905" y="2891598"/>
              <a:ext cx="62556" cy="38456"/>
            </a:xfrm>
            <a:custGeom>
              <a:avLst/>
              <a:gdLst/>
              <a:ahLst/>
              <a:cxnLst/>
              <a:rect l="l" t="t" r="r" b="b"/>
              <a:pathLst>
                <a:path w="4070" h="2502" extrusionOk="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>
              <a:off x="6339686" y="2991565"/>
              <a:ext cx="62049" cy="38471"/>
            </a:xfrm>
            <a:custGeom>
              <a:avLst/>
              <a:gdLst/>
              <a:ahLst/>
              <a:cxnLst/>
              <a:rect l="l" t="t" r="r" b="b"/>
              <a:pathLst>
                <a:path w="4037" h="2503" extrusionOk="0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>
              <a:off x="6521191" y="2926073"/>
              <a:ext cx="7193" cy="11036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>
              <a:off x="6398646" y="2986631"/>
              <a:ext cx="7193" cy="11420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>
              <a:off x="6460694" y="3135828"/>
              <a:ext cx="6671" cy="11420"/>
            </a:xfrm>
            <a:custGeom>
              <a:avLst/>
              <a:gdLst/>
              <a:ahLst/>
              <a:cxnLst/>
              <a:rect l="l" t="t" r="r" b="b"/>
              <a:pathLst>
                <a:path w="434" h="743" extrusionOk="0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>
              <a:off x="6605265" y="2864424"/>
              <a:ext cx="13357" cy="26667"/>
            </a:xfrm>
            <a:custGeom>
              <a:avLst/>
              <a:gdLst/>
              <a:ahLst/>
              <a:cxnLst/>
              <a:rect l="l" t="t" r="r" b="b"/>
              <a:pathLst>
                <a:path w="869" h="1735" extrusionOk="0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>
              <a:off x="6620143" y="2855694"/>
              <a:ext cx="12834" cy="29249"/>
            </a:xfrm>
            <a:custGeom>
              <a:avLst/>
              <a:gdLst/>
              <a:ahLst/>
              <a:cxnLst/>
              <a:rect l="l" t="t" r="r" b="b"/>
              <a:pathLst>
                <a:path w="835" h="1903" extrusionOk="0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>
              <a:off x="6634498" y="2844428"/>
              <a:ext cx="16922" cy="32815"/>
            </a:xfrm>
            <a:custGeom>
              <a:avLst/>
              <a:gdLst/>
              <a:ahLst/>
              <a:cxnLst/>
              <a:rect l="l" t="t" r="r" b="b"/>
              <a:pathLst>
                <a:path w="1101" h="2135" extrusionOk="0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>
              <a:off x="6403272" y="3118122"/>
              <a:ext cx="7700" cy="11451"/>
            </a:xfrm>
            <a:custGeom>
              <a:avLst/>
              <a:gdLst/>
              <a:ahLst/>
              <a:cxnLst/>
              <a:rect l="l" t="t" r="r" b="b"/>
              <a:pathLst>
                <a:path w="501" h="745" extrusionOk="0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4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5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5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>
              <a:off x="6463246" y="3145127"/>
              <a:ext cx="60004" cy="43328"/>
            </a:xfrm>
            <a:custGeom>
              <a:avLst/>
              <a:gdLst/>
              <a:ahLst/>
              <a:cxnLst/>
              <a:rect l="l" t="t" r="r" b="b"/>
              <a:pathLst>
                <a:path w="3904" h="2819" extrusionOk="0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6526831" y="3144358"/>
              <a:ext cx="7700" cy="7193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6538098" y="3137995"/>
              <a:ext cx="7670" cy="7393"/>
            </a:xfrm>
            <a:custGeom>
              <a:avLst/>
              <a:gdLst/>
              <a:ahLst/>
              <a:cxnLst/>
              <a:rect l="l" t="t" r="r" b="b"/>
              <a:pathLst>
                <a:path w="499" h="481" extrusionOk="0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4"/>
            <p:cNvSpPr/>
            <p:nvPr/>
          </p:nvSpPr>
          <p:spPr>
            <a:xfrm>
              <a:off x="6549379" y="3131340"/>
              <a:ext cx="7685" cy="7393"/>
            </a:xfrm>
            <a:custGeom>
              <a:avLst/>
              <a:gdLst/>
              <a:ahLst/>
              <a:cxnLst/>
              <a:rect l="l" t="t" r="r" b="b"/>
              <a:pathLst>
                <a:path w="500" h="481" extrusionOk="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6560661" y="3124869"/>
              <a:ext cx="7716" cy="7193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6263805" y="3054536"/>
              <a:ext cx="73853" cy="50429"/>
            </a:xfrm>
            <a:custGeom>
              <a:avLst/>
              <a:gdLst/>
              <a:ahLst/>
              <a:cxnLst/>
              <a:rect l="l" t="t" r="r" b="b"/>
              <a:pathLst>
                <a:path w="4805" h="3281" extrusionOk="0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6571435" y="3102736"/>
              <a:ext cx="73837" cy="50152"/>
            </a:xfrm>
            <a:custGeom>
              <a:avLst/>
              <a:gdLst/>
              <a:ahLst/>
              <a:cxnLst/>
              <a:rect l="l" t="t" r="r" b="b"/>
              <a:pathLst>
                <a:path w="4804" h="3263" extrusionOk="0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>
              <a:off x="6590909" y="2881762"/>
              <a:ext cx="73853" cy="50214"/>
            </a:xfrm>
            <a:custGeom>
              <a:avLst/>
              <a:gdLst/>
              <a:ahLst/>
              <a:cxnLst/>
              <a:rect l="l" t="t" r="r" b="b"/>
              <a:pathLst>
                <a:path w="4805" h="3267" extrusionOk="0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6366860" y="2744354"/>
              <a:ext cx="182027" cy="123360"/>
            </a:xfrm>
            <a:custGeom>
              <a:avLst/>
              <a:gdLst/>
              <a:ahLst/>
              <a:cxnLst/>
              <a:rect l="l" t="t" r="r" b="b"/>
              <a:pathLst>
                <a:path w="11843" h="8026" extrusionOk="0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>
              <a:off x="5184062" y="2931791"/>
              <a:ext cx="927487" cy="1049817"/>
            </a:xfrm>
            <a:custGeom>
              <a:avLst/>
              <a:gdLst/>
              <a:ahLst/>
              <a:cxnLst/>
              <a:rect l="l" t="t" r="r" b="b"/>
              <a:pathLst>
                <a:path w="60344" h="68303" extrusionOk="0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5223025" y="2953770"/>
              <a:ext cx="898269" cy="1030220"/>
            </a:xfrm>
            <a:custGeom>
              <a:avLst/>
              <a:gdLst/>
              <a:ahLst/>
              <a:cxnLst/>
              <a:rect l="l" t="t" r="r" b="b"/>
              <a:pathLst>
                <a:path w="58443" h="67028" extrusionOk="0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>
              <a:off x="5193299" y="2931791"/>
              <a:ext cx="918250" cy="531479"/>
            </a:xfrm>
            <a:custGeom>
              <a:avLst/>
              <a:gdLst/>
              <a:ahLst/>
              <a:cxnLst/>
              <a:rect l="l" t="t" r="r" b="b"/>
              <a:pathLst>
                <a:path w="59743" h="34579" extrusionOk="0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>
              <a:off x="5352225" y="3056995"/>
              <a:ext cx="709080" cy="410886"/>
            </a:xfrm>
            <a:custGeom>
              <a:avLst/>
              <a:gdLst/>
              <a:ahLst/>
              <a:cxnLst/>
              <a:rect l="l" t="t" r="r" b="b"/>
              <a:pathLst>
                <a:path w="46134" h="26733" extrusionOk="0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5351718" y="3134414"/>
              <a:ext cx="709587" cy="410886"/>
            </a:xfrm>
            <a:custGeom>
              <a:avLst/>
              <a:gdLst/>
              <a:ahLst/>
              <a:cxnLst/>
              <a:rect l="l" t="t" r="r" b="b"/>
              <a:pathLst>
                <a:path w="46167" h="26733" extrusionOk="0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>
              <a:off x="5352225" y="3211709"/>
              <a:ext cx="709740" cy="411009"/>
            </a:xfrm>
            <a:custGeom>
              <a:avLst/>
              <a:gdLst/>
              <a:ahLst/>
              <a:cxnLst/>
              <a:rect l="l" t="t" r="r" b="b"/>
              <a:pathLst>
                <a:path w="46177" h="26741" extrusionOk="0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5351718" y="3289620"/>
              <a:ext cx="709587" cy="411025"/>
            </a:xfrm>
            <a:custGeom>
              <a:avLst/>
              <a:gdLst/>
              <a:ahLst/>
              <a:cxnLst/>
              <a:rect l="l" t="t" r="r" b="b"/>
              <a:pathLst>
                <a:path w="46167" h="26742" extrusionOk="0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>
              <a:off x="5352225" y="3366824"/>
              <a:ext cx="709080" cy="410733"/>
            </a:xfrm>
            <a:custGeom>
              <a:avLst/>
              <a:gdLst/>
              <a:ahLst/>
              <a:cxnLst/>
              <a:rect l="l" t="t" r="r" b="b"/>
              <a:pathLst>
                <a:path w="46134" h="26723" extrusionOk="0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5379922" y="3643653"/>
              <a:ext cx="33845" cy="114937"/>
            </a:xfrm>
            <a:custGeom>
              <a:avLst/>
              <a:gdLst/>
              <a:ahLst/>
              <a:cxnLst/>
              <a:rect l="l" t="t" r="r" b="b"/>
              <a:pathLst>
                <a:path w="2202" h="7478" extrusionOk="0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5553203" y="3492181"/>
              <a:ext cx="33860" cy="166426"/>
            </a:xfrm>
            <a:custGeom>
              <a:avLst/>
              <a:gdLst/>
              <a:ahLst/>
              <a:cxnLst/>
              <a:rect l="l" t="t" r="r" b="b"/>
              <a:pathLst>
                <a:path w="2203" h="10828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5726500" y="3511901"/>
              <a:ext cx="33338" cy="46725"/>
            </a:xfrm>
            <a:custGeom>
              <a:avLst/>
              <a:gdLst/>
              <a:ahLst/>
              <a:cxnLst/>
              <a:rect l="l" t="t" r="r" b="b"/>
              <a:pathLst>
                <a:path w="2169" h="3040" extrusionOk="0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5899274" y="3344014"/>
              <a:ext cx="33860" cy="115152"/>
            </a:xfrm>
            <a:custGeom>
              <a:avLst/>
              <a:gdLst/>
              <a:ahLst/>
              <a:cxnLst/>
              <a:rect l="l" t="t" r="r" b="b"/>
              <a:pathLst>
                <a:path w="2203" h="7492" extrusionOk="0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5265077" y="3776142"/>
              <a:ext cx="67167" cy="46771"/>
            </a:xfrm>
            <a:custGeom>
              <a:avLst/>
              <a:gdLst/>
              <a:ahLst/>
              <a:cxnLst/>
              <a:rect l="l" t="t" r="r" b="b"/>
              <a:pathLst>
                <a:path w="4370" h="3043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5265077" y="3628605"/>
              <a:ext cx="67167" cy="46786"/>
            </a:xfrm>
            <a:custGeom>
              <a:avLst/>
              <a:gdLst/>
              <a:ahLst/>
              <a:cxnLst/>
              <a:rect l="l" t="t" r="r" b="b"/>
              <a:pathLst>
                <a:path w="4370" h="3044" extrusionOk="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5265077" y="3481853"/>
              <a:ext cx="67167" cy="46740"/>
            </a:xfrm>
            <a:custGeom>
              <a:avLst/>
              <a:gdLst/>
              <a:ahLst/>
              <a:cxnLst/>
              <a:rect l="l" t="t" r="r" b="b"/>
              <a:pathLst>
                <a:path w="4370" h="3041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5410170" y="374242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5357866" y="3818886"/>
              <a:ext cx="26175" cy="40592"/>
            </a:xfrm>
            <a:custGeom>
              <a:avLst/>
              <a:gdLst/>
              <a:ahLst/>
              <a:cxnLst/>
              <a:rect l="l" t="t" r="r" b="b"/>
              <a:pathLst>
                <a:path w="1703" h="2641" extrusionOk="0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5670108" y="3592593"/>
              <a:ext cx="122038" cy="78402"/>
            </a:xfrm>
            <a:custGeom>
              <a:avLst/>
              <a:gdLst/>
              <a:ahLst/>
              <a:cxnLst/>
              <a:rect l="l" t="t" r="r" b="b"/>
              <a:pathLst>
                <a:path w="7940" h="5101" extrusionOk="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5930045" y="344249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5184062" y="1460851"/>
              <a:ext cx="1496070" cy="1859370"/>
            </a:xfrm>
            <a:custGeom>
              <a:avLst/>
              <a:gdLst/>
              <a:ahLst/>
              <a:cxnLst/>
              <a:rect l="l" t="t" r="r" b="b"/>
              <a:pathLst>
                <a:path w="97337" h="120974" extrusionOk="0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5223025" y="1482830"/>
              <a:ext cx="1467374" cy="1840081"/>
            </a:xfrm>
            <a:custGeom>
              <a:avLst/>
              <a:gdLst/>
              <a:ahLst/>
              <a:cxnLst/>
              <a:rect l="l" t="t" r="r" b="b"/>
              <a:pathLst>
                <a:path w="95470" h="119719" extrusionOk="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5193299" y="1460851"/>
              <a:ext cx="1486832" cy="860121"/>
            </a:xfrm>
            <a:custGeom>
              <a:avLst/>
              <a:gdLst/>
              <a:ahLst/>
              <a:cxnLst/>
              <a:rect l="l" t="t" r="r" b="b"/>
              <a:pathLst>
                <a:path w="96736" h="55961" extrusionOk="0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5327618" y="2430022"/>
              <a:ext cx="1258572" cy="728184"/>
            </a:xfrm>
            <a:custGeom>
              <a:avLst/>
              <a:gdLst/>
              <a:ahLst/>
              <a:cxnLst/>
              <a:rect l="l" t="t" r="r" b="b"/>
              <a:pathLst>
                <a:path w="81885" h="47377" extrusionOk="0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5328648" y="3137180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5537311" y="3016172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5745467" y="2895687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5953623" y="2774310"/>
              <a:ext cx="6686" cy="36796"/>
            </a:xfrm>
            <a:custGeom>
              <a:avLst/>
              <a:gdLst/>
              <a:ahLst/>
              <a:cxnLst/>
              <a:rect l="l" t="t" r="r" b="b"/>
              <a:pathLst>
                <a:path w="435" h="2394" extrusionOk="0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6161779" y="2653702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6369934" y="2532694"/>
              <a:ext cx="6686" cy="36934"/>
            </a:xfrm>
            <a:custGeom>
              <a:avLst/>
              <a:gdLst/>
              <a:ahLst/>
              <a:cxnLst/>
              <a:rect l="l" t="t" r="r" b="b"/>
              <a:pathLst>
                <a:path w="435" h="2403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6578613" y="2412224"/>
              <a:ext cx="6163" cy="36412"/>
            </a:xfrm>
            <a:custGeom>
              <a:avLst/>
              <a:gdLst/>
              <a:ahLst/>
              <a:cxnLst/>
              <a:rect l="l" t="t" r="r" b="b"/>
              <a:pathLst>
                <a:path w="401" h="2369" extrusionOk="0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5328648" y="2908383"/>
              <a:ext cx="98967" cy="99090"/>
            </a:xfrm>
            <a:custGeom>
              <a:avLst/>
              <a:gdLst/>
              <a:ahLst/>
              <a:cxnLst/>
              <a:rect l="l" t="t" r="r" b="b"/>
              <a:pathLst>
                <a:path w="6439" h="6447" extrusionOk="0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5442463" y="2745968"/>
              <a:ext cx="91790" cy="141020"/>
            </a:xfrm>
            <a:custGeom>
              <a:avLst/>
              <a:gdLst/>
              <a:ahLst/>
              <a:cxnLst/>
              <a:rect l="l" t="t" r="r" b="b"/>
              <a:pathLst>
                <a:path w="5972" h="9175" extrusionOk="0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4"/>
            <p:cNvSpPr/>
            <p:nvPr/>
          </p:nvSpPr>
          <p:spPr>
            <a:xfrm>
              <a:off x="5545826" y="2733564"/>
              <a:ext cx="91989" cy="30386"/>
            </a:xfrm>
            <a:custGeom>
              <a:avLst/>
              <a:gdLst/>
              <a:ahLst/>
              <a:cxnLst/>
              <a:rect l="l" t="t" r="r" b="b"/>
              <a:pathLst>
                <a:path w="5985" h="1977" extrusionOk="0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4"/>
            <p:cNvSpPr/>
            <p:nvPr/>
          </p:nvSpPr>
          <p:spPr>
            <a:xfrm>
              <a:off x="5652155" y="2654086"/>
              <a:ext cx="88208" cy="99598"/>
            </a:xfrm>
            <a:custGeom>
              <a:avLst/>
              <a:gdLst/>
              <a:ahLst/>
              <a:cxnLst/>
              <a:rect l="l" t="t" r="r" b="b"/>
              <a:pathLst>
                <a:path w="5739" h="6480" extrusionOk="0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5755211" y="2505320"/>
              <a:ext cx="90760" cy="126864"/>
            </a:xfrm>
            <a:custGeom>
              <a:avLst/>
              <a:gdLst/>
              <a:ahLst/>
              <a:cxnLst/>
              <a:rect l="l" t="t" r="r" b="b"/>
              <a:pathLst>
                <a:path w="5905" h="8254" extrusionOk="0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>
              <a:off x="5861848" y="2410994"/>
              <a:ext cx="85642" cy="74560"/>
            </a:xfrm>
            <a:custGeom>
              <a:avLst/>
              <a:gdLst/>
              <a:ahLst/>
              <a:cxnLst/>
              <a:rect l="l" t="t" r="r" b="b"/>
              <a:pathLst>
                <a:path w="5572" h="4851" extrusionOk="0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>
              <a:off x="5964397" y="2293198"/>
              <a:ext cx="89607" cy="100059"/>
            </a:xfrm>
            <a:custGeom>
              <a:avLst/>
              <a:gdLst/>
              <a:ahLst/>
              <a:cxnLst/>
              <a:rect l="l" t="t" r="r" b="b"/>
              <a:pathLst>
                <a:path w="5830" h="6510" extrusionOk="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6066423" y="2285052"/>
              <a:ext cx="93327" cy="55916"/>
            </a:xfrm>
            <a:custGeom>
              <a:avLst/>
              <a:gdLst/>
              <a:ahLst/>
              <a:cxnLst/>
              <a:rect l="l" t="t" r="r" b="b"/>
              <a:pathLst>
                <a:path w="6072" h="3638" extrusionOk="0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>
              <a:off x="6174090" y="2260522"/>
              <a:ext cx="86902" cy="74806"/>
            </a:xfrm>
            <a:custGeom>
              <a:avLst/>
              <a:gdLst/>
              <a:ahLst/>
              <a:cxnLst/>
              <a:rect l="l" t="t" r="r" b="b"/>
              <a:pathLst>
                <a:path w="5654" h="4867" extrusionOk="0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>
              <a:off x="6273549" y="2056208"/>
              <a:ext cx="95386" cy="183748"/>
            </a:xfrm>
            <a:custGeom>
              <a:avLst/>
              <a:gdLst/>
              <a:ahLst/>
              <a:cxnLst/>
              <a:rect l="l" t="t" r="r" b="b"/>
              <a:pathLst>
                <a:path w="6206" h="11955" extrusionOk="0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>
              <a:off x="6381739" y="1986997"/>
              <a:ext cx="86149" cy="51474"/>
            </a:xfrm>
            <a:custGeom>
              <a:avLst/>
              <a:gdLst/>
              <a:ahLst/>
              <a:cxnLst/>
              <a:rect l="l" t="t" r="r" b="b"/>
              <a:pathLst>
                <a:path w="5605" h="3349" extrusionOk="0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4"/>
            <p:cNvSpPr/>
            <p:nvPr/>
          </p:nvSpPr>
          <p:spPr>
            <a:xfrm>
              <a:off x="6481705" y="1786127"/>
              <a:ext cx="95755" cy="183134"/>
            </a:xfrm>
            <a:custGeom>
              <a:avLst/>
              <a:gdLst/>
              <a:ahLst/>
              <a:cxnLst/>
              <a:rect l="l" t="t" r="r" b="b"/>
              <a:pathLst>
                <a:path w="6230" h="11915" extrusionOk="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4"/>
            <p:cNvSpPr/>
            <p:nvPr/>
          </p:nvSpPr>
          <p:spPr>
            <a:xfrm>
              <a:off x="5419392" y="287896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>
              <a:off x="5523478" y="2713368"/>
              <a:ext cx="34460" cy="40838"/>
            </a:xfrm>
            <a:custGeom>
              <a:avLst/>
              <a:gdLst/>
              <a:ahLst/>
              <a:cxnLst/>
              <a:rect l="l" t="t" r="r" b="b"/>
              <a:pathLst>
                <a:path w="2242" h="2657" extrusionOk="0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>
              <a:off x="5627548" y="2743309"/>
              <a:ext cx="34091" cy="40623"/>
            </a:xfrm>
            <a:custGeom>
              <a:avLst/>
              <a:gdLst/>
              <a:ahLst/>
              <a:cxnLst/>
              <a:rect l="l" t="t" r="r" b="b"/>
              <a:pathLst>
                <a:path w="2218" h="2643" extrusionOk="0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>
              <a:off x="5732141" y="2623638"/>
              <a:ext cx="33583" cy="40331"/>
            </a:xfrm>
            <a:custGeom>
              <a:avLst/>
              <a:gdLst/>
              <a:ahLst/>
              <a:cxnLst/>
              <a:rect l="l" t="t" r="r" b="b"/>
              <a:pathLst>
                <a:path w="2185" h="2624" extrusionOk="0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>
              <a:off x="5836227" y="247290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>
              <a:off x="5940297" y="2382667"/>
              <a:ext cx="33952" cy="40838"/>
            </a:xfrm>
            <a:custGeom>
              <a:avLst/>
              <a:gdLst/>
              <a:ahLst/>
              <a:cxnLst/>
              <a:rect l="l" t="t" r="r" b="b"/>
              <a:pathLst>
                <a:path w="2209" h="2657" extrusionOk="0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>
              <a:off x="6148453" y="2323108"/>
              <a:ext cx="33937" cy="39901"/>
            </a:xfrm>
            <a:custGeom>
              <a:avLst/>
              <a:gdLst/>
              <a:ahLst/>
              <a:cxnLst/>
              <a:rect l="l" t="t" r="r" b="b"/>
              <a:pathLst>
                <a:path w="2208" h="2596" extrusionOk="0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>
              <a:off x="6252538" y="2232656"/>
              <a:ext cx="33937" cy="40116"/>
            </a:xfrm>
            <a:custGeom>
              <a:avLst/>
              <a:gdLst/>
              <a:ahLst/>
              <a:cxnLst/>
              <a:rect l="l" t="t" r="r" b="b"/>
              <a:pathLst>
                <a:path w="2208" h="2610" extrusionOk="0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6460694" y="1962344"/>
              <a:ext cx="33338" cy="40239"/>
            </a:xfrm>
            <a:custGeom>
              <a:avLst/>
              <a:gdLst/>
              <a:ahLst/>
              <a:cxnLst/>
              <a:rect l="l" t="t" r="r" b="b"/>
              <a:pathLst>
                <a:path w="2169" h="2618" extrusionOk="0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>
              <a:off x="6356609" y="2021933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6564765" y="1752051"/>
              <a:ext cx="34091" cy="40838"/>
            </a:xfrm>
            <a:custGeom>
              <a:avLst/>
              <a:gdLst/>
              <a:ahLst/>
              <a:cxnLst/>
              <a:rect l="l" t="t" r="r" b="b"/>
              <a:pathLst>
                <a:path w="2218" h="2657" extrusionOk="0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>
              <a:off x="6044382" y="2262904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5330692" y="1648811"/>
              <a:ext cx="1253055" cy="1247921"/>
            </a:xfrm>
            <a:custGeom>
              <a:avLst/>
              <a:gdLst/>
              <a:ahLst/>
              <a:cxnLst/>
              <a:rect l="l" t="t" r="r" b="b"/>
              <a:pathLst>
                <a:path w="81526" h="81192" extrusionOk="0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>
              <a:off x="6126412" y="1937613"/>
              <a:ext cx="40515" cy="52504"/>
            </a:xfrm>
            <a:custGeom>
              <a:avLst/>
              <a:gdLst/>
              <a:ahLst/>
              <a:cxnLst/>
              <a:rect l="l" t="t" r="r" b="b"/>
              <a:pathLst>
                <a:path w="2636" h="3416" extrusionOk="0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5718293" y="2009437"/>
              <a:ext cx="347208" cy="261797"/>
            </a:xfrm>
            <a:custGeom>
              <a:avLst/>
              <a:gdLst/>
              <a:ahLst/>
              <a:cxnLst/>
              <a:rect l="l" t="t" r="r" b="b"/>
              <a:pathLst>
                <a:path w="22590" h="17033" extrusionOk="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>
              <a:off x="5728560" y="2105869"/>
              <a:ext cx="182012" cy="123083"/>
            </a:xfrm>
            <a:custGeom>
              <a:avLst/>
              <a:gdLst/>
              <a:ahLst/>
              <a:cxnLst/>
              <a:rect l="l" t="t" r="r" b="b"/>
              <a:pathLst>
                <a:path w="11842" h="8008" extrusionOk="0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6118205" y="3586814"/>
              <a:ext cx="548601" cy="187145"/>
            </a:xfrm>
            <a:custGeom>
              <a:avLst/>
              <a:gdLst/>
              <a:ahLst/>
              <a:cxnLst/>
              <a:rect l="l" t="t" r="r" b="b"/>
              <a:pathLst>
                <a:path w="35693" h="12176" extrusionOk="0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5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5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5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54"/>
            <p:cNvSpPr/>
            <p:nvPr/>
          </p:nvSpPr>
          <p:spPr>
            <a:xfrm>
              <a:off x="6041293" y="3869622"/>
              <a:ext cx="146138" cy="113185"/>
            </a:xfrm>
            <a:custGeom>
              <a:avLst/>
              <a:gdLst/>
              <a:ahLst/>
              <a:cxnLst/>
              <a:rect l="l" t="t" r="r" b="b"/>
              <a:pathLst>
                <a:path w="9508" h="7364" extrusionOk="0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54"/>
            <p:cNvSpPr/>
            <p:nvPr/>
          </p:nvSpPr>
          <p:spPr>
            <a:xfrm>
              <a:off x="6051560" y="3893400"/>
              <a:ext cx="136393" cy="89438"/>
            </a:xfrm>
            <a:custGeom>
              <a:avLst/>
              <a:gdLst/>
              <a:ahLst/>
              <a:cxnLst/>
              <a:rect l="l" t="t" r="r" b="b"/>
              <a:pathLst>
                <a:path w="8874" h="5819" extrusionOk="0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5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5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54"/>
            <p:cNvSpPr/>
            <p:nvPr/>
          </p:nvSpPr>
          <p:spPr>
            <a:xfrm>
              <a:off x="6059245" y="3557335"/>
              <a:ext cx="666520" cy="350697"/>
            </a:xfrm>
            <a:custGeom>
              <a:avLst/>
              <a:gdLst/>
              <a:ahLst/>
              <a:cxnLst/>
              <a:rect l="l" t="t" r="r" b="b"/>
              <a:pathLst>
                <a:path w="43365" h="22817" extrusionOk="0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54"/>
            <p:cNvSpPr/>
            <p:nvPr/>
          </p:nvSpPr>
          <p:spPr>
            <a:xfrm>
              <a:off x="6088986" y="3557335"/>
              <a:ext cx="607038" cy="433757"/>
            </a:xfrm>
            <a:custGeom>
              <a:avLst/>
              <a:gdLst/>
              <a:ahLst/>
              <a:cxnLst/>
              <a:rect l="l" t="t" r="r" b="b"/>
              <a:pathLst>
                <a:path w="39495" h="28221" extrusionOk="0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54"/>
            <p:cNvSpPr/>
            <p:nvPr/>
          </p:nvSpPr>
          <p:spPr>
            <a:xfrm>
              <a:off x="6382753" y="3724222"/>
              <a:ext cx="313671" cy="266193"/>
            </a:xfrm>
            <a:custGeom>
              <a:avLst/>
              <a:gdLst/>
              <a:ahLst/>
              <a:cxnLst/>
              <a:rect l="l" t="t" r="r" b="b"/>
              <a:pathLst>
                <a:path w="20408" h="17319" extrusionOk="0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54"/>
            <p:cNvSpPr/>
            <p:nvPr/>
          </p:nvSpPr>
          <p:spPr>
            <a:xfrm>
              <a:off x="6120771" y="3624240"/>
              <a:ext cx="543468" cy="254312"/>
            </a:xfrm>
            <a:custGeom>
              <a:avLst/>
              <a:gdLst/>
              <a:ahLst/>
              <a:cxnLst/>
              <a:rect l="l" t="t" r="r" b="b"/>
              <a:pathLst>
                <a:path w="35359" h="16546" extrusionOk="0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5" name="Google Shape;4895;p54"/>
          <p:cNvGrpSpPr/>
          <p:nvPr/>
        </p:nvGrpSpPr>
        <p:grpSpPr>
          <a:xfrm>
            <a:off x="3632587" y="1952000"/>
            <a:ext cx="1267973" cy="992038"/>
            <a:chOff x="3421637" y="1768500"/>
            <a:chExt cx="1267973" cy="992038"/>
          </a:xfrm>
        </p:grpSpPr>
        <p:sp>
          <p:nvSpPr>
            <p:cNvPr id="4896" name="Google Shape;4896;p54"/>
            <p:cNvSpPr/>
            <p:nvPr/>
          </p:nvSpPr>
          <p:spPr>
            <a:xfrm>
              <a:off x="3421637" y="1768500"/>
              <a:ext cx="1267973" cy="992038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7" name="Google Shape;4897;p54"/>
            <p:cNvGrpSpPr/>
            <p:nvPr/>
          </p:nvGrpSpPr>
          <p:grpSpPr>
            <a:xfrm>
              <a:off x="3522308" y="1895644"/>
              <a:ext cx="1031557" cy="643188"/>
              <a:chOff x="5694208" y="3557335"/>
              <a:chExt cx="1031557" cy="643188"/>
            </a:xfrm>
          </p:grpSpPr>
          <p:sp>
            <p:nvSpPr>
              <p:cNvPr id="4898" name="Google Shape;4898;p54"/>
              <p:cNvSpPr/>
              <p:nvPr/>
            </p:nvSpPr>
            <p:spPr>
              <a:xfrm>
                <a:off x="6118205" y="3586814"/>
                <a:ext cx="548601" cy="18714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12176" extrusionOk="0">
                    <a:moveTo>
                      <a:pt x="17847" y="0"/>
                    </a:moveTo>
                    <a:cubicBezTo>
                      <a:pt x="12910" y="0"/>
                      <a:pt x="8240" y="1101"/>
                      <a:pt x="4837" y="3069"/>
                    </a:cubicBezTo>
                    <a:cubicBezTo>
                      <a:pt x="1702" y="4904"/>
                      <a:pt x="0" y="7172"/>
                      <a:pt x="0" y="9507"/>
                    </a:cubicBezTo>
                    <a:cubicBezTo>
                      <a:pt x="0" y="10441"/>
                      <a:pt x="267" y="11375"/>
                      <a:pt x="768" y="12176"/>
                    </a:cubicBezTo>
                    <a:cubicBezTo>
                      <a:pt x="1535" y="10841"/>
                      <a:pt x="2936" y="9541"/>
                      <a:pt x="4837" y="8473"/>
                    </a:cubicBezTo>
                    <a:cubicBezTo>
                      <a:pt x="8273" y="6472"/>
                      <a:pt x="12910" y="5371"/>
                      <a:pt x="17847" y="5371"/>
                    </a:cubicBezTo>
                    <a:cubicBezTo>
                      <a:pt x="22783" y="5371"/>
                      <a:pt x="27420" y="6472"/>
                      <a:pt x="30856" y="8473"/>
                    </a:cubicBezTo>
                    <a:cubicBezTo>
                      <a:pt x="32757" y="9541"/>
                      <a:pt x="34125" y="10841"/>
                      <a:pt x="34925" y="12176"/>
                    </a:cubicBezTo>
                    <a:cubicBezTo>
                      <a:pt x="35426" y="11375"/>
                      <a:pt x="35693" y="10441"/>
                      <a:pt x="35693" y="9507"/>
                    </a:cubicBezTo>
                    <a:cubicBezTo>
                      <a:pt x="35693" y="7172"/>
                      <a:pt x="33991" y="4871"/>
                      <a:pt x="30856" y="3069"/>
                    </a:cubicBezTo>
                    <a:cubicBezTo>
                      <a:pt x="27420" y="1101"/>
                      <a:pt x="22783" y="0"/>
                      <a:pt x="178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54"/>
              <p:cNvSpPr/>
              <p:nvPr/>
            </p:nvSpPr>
            <p:spPr>
              <a:xfrm>
                <a:off x="6041293" y="3869622"/>
                <a:ext cx="146138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7364" extrusionOk="0">
                    <a:moveTo>
                      <a:pt x="7516" y="0"/>
                    </a:moveTo>
                    <a:cubicBezTo>
                      <a:pt x="7378" y="0"/>
                      <a:pt x="7239" y="27"/>
                      <a:pt x="7106" y="80"/>
                    </a:cubicBezTo>
                    <a:lnTo>
                      <a:pt x="435" y="3883"/>
                    </a:lnTo>
                    <a:cubicBezTo>
                      <a:pt x="168" y="4083"/>
                      <a:pt x="1" y="4417"/>
                      <a:pt x="34" y="4750"/>
                    </a:cubicBezTo>
                    <a:cubicBezTo>
                      <a:pt x="68" y="5751"/>
                      <a:pt x="601" y="6618"/>
                      <a:pt x="1402" y="7152"/>
                    </a:cubicBezTo>
                    <a:cubicBezTo>
                      <a:pt x="1586" y="7296"/>
                      <a:pt x="1796" y="7363"/>
                      <a:pt x="2000" y="7363"/>
                    </a:cubicBezTo>
                    <a:cubicBezTo>
                      <a:pt x="2128" y="7363"/>
                      <a:pt x="2254" y="7337"/>
                      <a:pt x="2369" y="7285"/>
                    </a:cubicBezTo>
                    <a:lnTo>
                      <a:pt x="9074" y="3483"/>
                    </a:lnTo>
                    <a:cubicBezTo>
                      <a:pt x="9374" y="3283"/>
                      <a:pt x="9508" y="2916"/>
                      <a:pt x="9474" y="2582"/>
                    </a:cubicBezTo>
                    <a:cubicBezTo>
                      <a:pt x="9408" y="1615"/>
                      <a:pt x="8907" y="714"/>
                      <a:pt x="8107" y="180"/>
                    </a:cubicBezTo>
                    <a:cubicBezTo>
                      <a:pt x="7927" y="60"/>
                      <a:pt x="7722" y="0"/>
                      <a:pt x="751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54"/>
              <p:cNvSpPr/>
              <p:nvPr/>
            </p:nvSpPr>
            <p:spPr>
              <a:xfrm>
                <a:off x="6051560" y="3893400"/>
                <a:ext cx="136393" cy="89438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5819" extrusionOk="0">
                    <a:moveTo>
                      <a:pt x="8606" y="1"/>
                    </a:moveTo>
                    <a:lnTo>
                      <a:pt x="0" y="4905"/>
                    </a:lnTo>
                    <a:cubicBezTo>
                      <a:pt x="234" y="5205"/>
                      <a:pt x="467" y="5438"/>
                      <a:pt x="801" y="5638"/>
                    </a:cubicBezTo>
                    <a:cubicBezTo>
                      <a:pt x="961" y="5758"/>
                      <a:pt x="1157" y="5818"/>
                      <a:pt x="1360" y="5818"/>
                    </a:cubicBezTo>
                    <a:cubicBezTo>
                      <a:pt x="1496" y="5818"/>
                      <a:pt x="1635" y="5792"/>
                      <a:pt x="1768" y="5738"/>
                    </a:cubicBezTo>
                    <a:lnTo>
                      <a:pt x="8406" y="1936"/>
                    </a:lnTo>
                    <a:cubicBezTo>
                      <a:pt x="8706" y="1736"/>
                      <a:pt x="8873" y="1402"/>
                      <a:pt x="8840" y="1035"/>
                    </a:cubicBezTo>
                    <a:cubicBezTo>
                      <a:pt x="8806" y="668"/>
                      <a:pt x="8740" y="335"/>
                      <a:pt x="86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p54"/>
              <p:cNvSpPr/>
              <p:nvPr/>
            </p:nvSpPr>
            <p:spPr>
              <a:xfrm>
                <a:off x="5694208" y="3927506"/>
                <a:ext cx="377349" cy="226369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4728" extrusionOk="0">
                    <a:moveTo>
                      <a:pt x="22610" y="1"/>
                    </a:moveTo>
                    <a:cubicBezTo>
                      <a:pt x="22442" y="1"/>
                      <a:pt x="22274" y="38"/>
                      <a:pt x="22116" y="117"/>
                    </a:cubicBezTo>
                    <a:lnTo>
                      <a:pt x="0" y="11925"/>
                    </a:lnTo>
                    <a:lnTo>
                      <a:pt x="1601" y="14727"/>
                    </a:lnTo>
                    <a:lnTo>
                      <a:pt x="24551" y="1485"/>
                    </a:lnTo>
                    <a:cubicBezTo>
                      <a:pt x="24251" y="984"/>
                      <a:pt x="23850" y="551"/>
                      <a:pt x="23350" y="250"/>
                    </a:cubicBezTo>
                    <a:cubicBezTo>
                      <a:pt x="23128" y="89"/>
                      <a:pt x="22869" y="1"/>
                      <a:pt x="22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p54"/>
              <p:cNvSpPr/>
              <p:nvPr/>
            </p:nvSpPr>
            <p:spPr>
              <a:xfrm>
                <a:off x="5718815" y="3950837"/>
                <a:ext cx="362486" cy="249686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16245" extrusionOk="0">
                    <a:moveTo>
                      <a:pt x="22917" y="0"/>
                    </a:moveTo>
                    <a:lnTo>
                      <a:pt x="0" y="13209"/>
                    </a:lnTo>
                    <a:lnTo>
                      <a:pt x="1701" y="16245"/>
                    </a:lnTo>
                    <a:lnTo>
                      <a:pt x="22983" y="3069"/>
                    </a:lnTo>
                    <a:cubicBezTo>
                      <a:pt x="23384" y="2802"/>
                      <a:pt x="23584" y="2335"/>
                      <a:pt x="23517" y="1901"/>
                    </a:cubicBezTo>
                    <a:cubicBezTo>
                      <a:pt x="23517" y="1534"/>
                      <a:pt x="23450" y="1201"/>
                      <a:pt x="23350" y="901"/>
                    </a:cubicBezTo>
                    <a:cubicBezTo>
                      <a:pt x="23350" y="834"/>
                      <a:pt x="23317" y="767"/>
                      <a:pt x="23284" y="701"/>
                    </a:cubicBezTo>
                    <a:cubicBezTo>
                      <a:pt x="23217" y="534"/>
                      <a:pt x="23150" y="367"/>
                      <a:pt x="23050" y="234"/>
                    </a:cubicBezTo>
                    <a:cubicBezTo>
                      <a:pt x="23017" y="133"/>
                      <a:pt x="22983" y="67"/>
                      <a:pt x="22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p54"/>
              <p:cNvSpPr/>
              <p:nvPr/>
            </p:nvSpPr>
            <p:spPr>
              <a:xfrm>
                <a:off x="6059245" y="3557335"/>
                <a:ext cx="666520" cy="350697"/>
              </a:xfrm>
              <a:custGeom>
                <a:avLst/>
                <a:gdLst/>
                <a:ahLst/>
                <a:cxnLst/>
                <a:rect l="l" t="t" r="r" b="b"/>
                <a:pathLst>
                  <a:path w="43365" h="22817" extrusionOk="0">
                    <a:moveTo>
                      <a:pt x="21683" y="1918"/>
                    </a:moveTo>
                    <a:cubicBezTo>
                      <a:pt x="26619" y="1918"/>
                      <a:pt x="31256" y="3019"/>
                      <a:pt x="34692" y="4987"/>
                    </a:cubicBezTo>
                    <a:cubicBezTo>
                      <a:pt x="37794" y="6789"/>
                      <a:pt x="39529" y="9090"/>
                      <a:pt x="39529" y="11425"/>
                    </a:cubicBezTo>
                    <a:cubicBezTo>
                      <a:pt x="39529" y="13760"/>
                      <a:pt x="37794" y="16028"/>
                      <a:pt x="34692" y="17830"/>
                    </a:cubicBezTo>
                    <a:cubicBezTo>
                      <a:pt x="31256" y="19831"/>
                      <a:pt x="26619" y="20899"/>
                      <a:pt x="21683" y="20899"/>
                    </a:cubicBezTo>
                    <a:cubicBezTo>
                      <a:pt x="16746" y="20899"/>
                      <a:pt x="12076" y="19831"/>
                      <a:pt x="8673" y="17830"/>
                    </a:cubicBezTo>
                    <a:cubicBezTo>
                      <a:pt x="5538" y="16028"/>
                      <a:pt x="3836" y="13760"/>
                      <a:pt x="3836" y="11425"/>
                    </a:cubicBezTo>
                    <a:cubicBezTo>
                      <a:pt x="3836" y="9090"/>
                      <a:pt x="5538" y="6789"/>
                      <a:pt x="8673" y="4987"/>
                    </a:cubicBezTo>
                    <a:cubicBezTo>
                      <a:pt x="12109" y="3019"/>
                      <a:pt x="16746" y="1918"/>
                      <a:pt x="21683" y="1918"/>
                    </a:cubicBezTo>
                    <a:close/>
                    <a:moveTo>
                      <a:pt x="21670" y="0"/>
                    </a:moveTo>
                    <a:cubicBezTo>
                      <a:pt x="16612" y="0"/>
                      <a:pt x="11559" y="1118"/>
                      <a:pt x="7706" y="3353"/>
                    </a:cubicBezTo>
                    <a:cubicBezTo>
                      <a:pt x="0" y="7789"/>
                      <a:pt x="0" y="15028"/>
                      <a:pt x="7706" y="19464"/>
                    </a:cubicBezTo>
                    <a:cubicBezTo>
                      <a:pt x="11575" y="21699"/>
                      <a:pt x="16637" y="22817"/>
                      <a:pt x="21695" y="22817"/>
                    </a:cubicBezTo>
                    <a:cubicBezTo>
                      <a:pt x="26753" y="22817"/>
                      <a:pt x="31806" y="21699"/>
                      <a:pt x="35659" y="19464"/>
                    </a:cubicBezTo>
                    <a:cubicBezTo>
                      <a:pt x="43365" y="15028"/>
                      <a:pt x="43365" y="7789"/>
                      <a:pt x="35659" y="3353"/>
                    </a:cubicBezTo>
                    <a:cubicBezTo>
                      <a:pt x="31790" y="1118"/>
                      <a:pt x="26728" y="0"/>
                      <a:pt x="21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4" name="Google Shape;4904;p54"/>
              <p:cNvSpPr/>
              <p:nvPr/>
            </p:nvSpPr>
            <p:spPr>
              <a:xfrm>
                <a:off x="6088986" y="3557335"/>
                <a:ext cx="607038" cy="433757"/>
              </a:xfrm>
              <a:custGeom>
                <a:avLst/>
                <a:gdLst/>
                <a:ahLst/>
                <a:cxnLst/>
                <a:rect l="l" t="t" r="r" b="b"/>
                <a:pathLst>
                  <a:path w="39495" h="28221" extrusionOk="0">
                    <a:moveTo>
                      <a:pt x="19748" y="1918"/>
                    </a:moveTo>
                    <a:cubicBezTo>
                      <a:pt x="24684" y="1918"/>
                      <a:pt x="29321" y="3019"/>
                      <a:pt x="32757" y="4987"/>
                    </a:cubicBezTo>
                    <a:cubicBezTo>
                      <a:pt x="35892" y="6789"/>
                      <a:pt x="37594" y="9090"/>
                      <a:pt x="37594" y="11425"/>
                    </a:cubicBezTo>
                    <a:cubicBezTo>
                      <a:pt x="37594" y="13760"/>
                      <a:pt x="35892" y="16028"/>
                      <a:pt x="32757" y="17830"/>
                    </a:cubicBezTo>
                    <a:cubicBezTo>
                      <a:pt x="29321" y="19831"/>
                      <a:pt x="24684" y="20899"/>
                      <a:pt x="19748" y="20899"/>
                    </a:cubicBezTo>
                    <a:cubicBezTo>
                      <a:pt x="14811" y="20899"/>
                      <a:pt x="10174" y="19831"/>
                      <a:pt x="6738" y="17830"/>
                    </a:cubicBezTo>
                    <a:cubicBezTo>
                      <a:pt x="3603" y="16028"/>
                      <a:pt x="1901" y="13760"/>
                      <a:pt x="1901" y="11425"/>
                    </a:cubicBezTo>
                    <a:cubicBezTo>
                      <a:pt x="1901" y="9090"/>
                      <a:pt x="3603" y="6822"/>
                      <a:pt x="6738" y="4987"/>
                    </a:cubicBezTo>
                    <a:cubicBezTo>
                      <a:pt x="10174" y="3019"/>
                      <a:pt x="14811" y="1918"/>
                      <a:pt x="19748" y="1918"/>
                    </a:cubicBezTo>
                    <a:close/>
                    <a:moveTo>
                      <a:pt x="19735" y="0"/>
                    </a:moveTo>
                    <a:cubicBezTo>
                      <a:pt x="14677" y="0"/>
                      <a:pt x="9624" y="1118"/>
                      <a:pt x="5771" y="3353"/>
                    </a:cubicBezTo>
                    <a:cubicBezTo>
                      <a:pt x="1935" y="5588"/>
                      <a:pt x="0" y="8490"/>
                      <a:pt x="0" y="11425"/>
                    </a:cubicBezTo>
                    <a:lnTo>
                      <a:pt x="0" y="16829"/>
                    </a:lnTo>
                    <a:cubicBezTo>
                      <a:pt x="0" y="19731"/>
                      <a:pt x="1935" y="22667"/>
                      <a:pt x="5771" y="24868"/>
                    </a:cubicBezTo>
                    <a:cubicBezTo>
                      <a:pt x="9640" y="27103"/>
                      <a:pt x="14702" y="28221"/>
                      <a:pt x="19760" y="28221"/>
                    </a:cubicBezTo>
                    <a:cubicBezTo>
                      <a:pt x="24818" y="28221"/>
                      <a:pt x="29871" y="27103"/>
                      <a:pt x="33724" y="24868"/>
                    </a:cubicBezTo>
                    <a:cubicBezTo>
                      <a:pt x="37594" y="22667"/>
                      <a:pt x="39495" y="19731"/>
                      <a:pt x="39495" y="16829"/>
                    </a:cubicBezTo>
                    <a:lnTo>
                      <a:pt x="39495" y="11425"/>
                    </a:lnTo>
                    <a:cubicBezTo>
                      <a:pt x="39495" y="8490"/>
                      <a:pt x="37594" y="5588"/>
                      <a:pt x="33724" y="3353"/>
                    </a:cubicBezTo>
                    <a:cubicBezTo>
                      <a:pt x="29855" y="1118"/>
                      <a:pt x="24793" y="0"/>
                      <a:pt x="1973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5" name="Google Shape;4905;p54"/>
              <p:cNvSpPr/>
              <p:nvPr/>
            </p:nvSpPr>
            <p:spPr>
              <a:xfrm>
                <a:off x="6382753" y="3724222"/>
                <a:ext cx="313671" cy="266193"/>
              </a:xfrm>
              <a:custGeom>
                <a:avLst/>
                <a:gdLst/>
                <a:ahLst/>
                <a:cxnLst/>
                <a:rect l="l" t="t" r="r" b="b"/>
                <a:pathLst>
                  <a:path w="20408" h="17319" extrusionOk="0">
                    <a:moveTo>
                      <a:pt x="20382" y="0"/>
                    </a:moveTo>
                    <a:cubicBezTo>
                      <a:pt x="20382" y="167"/>
                      <a:pt x="20382" y="367"/>
                      <a:pt x="20382" y="534"/>
                    </a:cubicBezTo>
                    <a:lnTo>
                      <a:pt x="20382" y="1017"/>
                    </a:lnTo>
                    <a:lnTo>
                      <a:pt x="20382" y="1017"/>
                    </a:lnTo>
                    <a:cubicBezTo>
                      <a:pt x="20408" y="678"/>
                      <a:pt x="20407" y="339"/>
                      <a:pt x="20382" y="0"/>
                    </a:cubicBezTo>
                    <a:close/>
                    <a:moveTo>
                      <a:pt x="20382" y="1017"/>
                    </a:moveTo>
                    <a:cubicBezTo>
                      <a:pt x="20174" y="3778"/>
                      <a:pt x="18266" y="6497"/>
                      <a:pt x="14611" y="8606"/>
                    </a:cubicBezTo>
                    <a:cubicBezTo>
                      <a:pt x="10748" y="10873"/>
                      <a:pt x="5722" y="11948"/>
                      <a:pt x="677" y="11948"/>
                    </a:cubicBezTo>
                    <a:cubicBezTo>
                      <a:pt x="451" y="11948"/>
                      <a:pt x="226" y="11946"/>
                      <a:pt x="1" y="11942"/>
                    </a:cubicBezTo>
                    <a:lnTo>
                      <a:pt x="1" y="17313"/>
                    </a:lnTo>
                    <a:cubicBezTo>
                      <a:pt x="220" y="17317"/>
                      <a:pt x="440" y="17319"/>
                      <a:pt x="659" y="17319"/>
                    </a:cubicBezTo>
                    <a:cubicBezTo>
                      <a:pt x="5711" y="17319"/>
                      <a:pt x="10743" y="16215"/>
                      <a:pt x="14611" y="13977"/>
                    </a:cubicBezTo>
                    <a:cubicBezTo>
                      <a:pt x="18481" y="11742"/>
                      <a:pt x="20382" y="8840"/>
                      <a:pt x="20382" y="5904"/>
                    </a:cubicBezTo>
                    <a:lnTo>
                      <a:pt x="20382" y="10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6" name="Google Shape;4906;p54"/>
              <p:cNvSpPr/>
              <p:nvPr/>
            </p:nvSpPr>
            <p:spPr>
              <a:xfrm>
                <a:off x="6120771" y="3624240"/>
                <a:ext cx="543468" cy="254312"/>
              </a:xfrm>
              <a:custGeom>
                <a:avLst/>
                <a:gdLst/>
                <a:ahLst/>
                <a:cxnLst/>
                <a:rect l="l" t="t" r="r" b="b"/>
                <a:pathLst>
                  <a:path w="35359" h="16546" extrusionOk="0">
                    <a:moveTo>
                      <a:pt x="17680" y="0"/>
                    </a:moveTo>
                    <a:cubicBezTo>
                      <a:pt x="12743" y="0"/>
                      <a:pt x="8106" y="1101"/>
                      <a:pt x="4670" y="3069"/>
                    </a:cubicBezTo>
                    <a:cubicBezTo>
                      <a:pt x="2102" y="4570"/>
                      <a:pt x="467" y="6372"/>
                      <a:pt x="0" y="8273"/>
                    </a:cubicBezTo>
                    <a:cubicBezTo>
                      <a:pt x="501" y="10174"/>
                      <a:pt x="2102" y="11976"/>
                      <a:pt x="4670" y="13477"/>
                    </a:cubicBezTo>
                    <a:cubicBezTo>
                      <a:pt x="8073" y="15445"/>
                      <a:pt x="12743" y="16546"/>
                      <a:pt x="17680" y="16546"/>
                    </a:cubicBezTo>
                    <a:cubicBezTo>
                      <a:pt x="22616" y="16546"/>
                      <a:pt x="27253" y="15445"/>
                      <a:pt x="30689" y="13477"/>
                    </a:cubicBezTo>
                    <a:cubicBezTo>
                      <a:pt x="33291" y="11976"/>
                      <a:pt x="34892" y="10174"/>
                      <a:pt x="35359" y="8273"/>
                    </a:cubicBezTo>
                    <a:cubicBezTo>
                      <a:pt x="34858" y="6372"/>
                      <a:pt x="33257" y="4570"/>
                      <a:pt x="30689" y="3069"/>
                    </a:cubicBezTo>
                    <a:cubicBezTo>
                      <a:pt x="27253" y="1101"/>
                      <a:pt x="22616" y="0"/>
                      <a:pt x="176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07" name="Google Shape;4907;p54"/>
          <p:cNvGrpSpPr/>
          <p:nvPr/>
        </p:nvGrpSpPr>
        <p:grpSpPr>
          <a:xfrm>
            <a:off x="7364581" y="803937"/>
            <a:ext cx="1400043" cy="969272"/>
            <a:chOff x="7685856" y="1525362"/>
            <a:chExt cx="1400043" cy="969272"/>
          </a:xfrm>
        </p:grpSpPr>
        <p:grpSp>
          <p:nvGrpSpPr>
            <p:cNvPr id="4908" name="Google Shape;4908;p54"/>
            <p:cNvGrpSpPr/>
            <p:nvPr/>
          </p:nvGrpSpPr>
          <p:grpSpPr>
            <a:xfrm>
              <a:off x="7685856" y="1820914"/>
              <a:ext cx="730156" cy="673720"/>
              <a:chOff x="6333602" y="2173194"/>
              <a:chExt cx="1051795" cy="969242"/>
            </a:xfrm>
          </p:grpSpPr>
          <p:pic>
            <p:nvPicPr>
              <p:cNvPr id="4909" name="Google Shape;4909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0" name="Google Shape;4910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1" name="Google Shape;4911;p54"/>
            <p:cNvGrpSpPr/>
            <p:nvPr/>
          </p:nvGrpSpPr>
          <p:grpSpPr>
            <a:xfrm>
              <a:off x="8004869" y="1660800"/>
              <a:ext cx="730156" cy="673720"/>
              <a:chOff x="6333602" y="2173194"/>
              <a:chExt cx="1051795" cy="969242"/>
            </a:xfrm>
          </p:grpSpPr>
          <p:pic>
            <p:nvPicPr>
              <p:cNvPr id="4912" name="Google Shape;4912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3" name="Google Shape;4913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4" name="Google Shape;4914;p54"/>
            <p:cNvGrpSpPr/>
            <p:nvPr/>
          </p:nvGrpSpPr>
          <p:grpSpPr>
            <a:xfrm>
              <a:off x="8355743" y="1525362"/>
              <a:ext cx="730156" cy="673720"/>
              <a:chOff x="6333602" y="2173194"/>
              <a:chExt cx="1051795" cy="969242"/>
            </a:xfrm>
          </p:grpSpPr>
          <p:pic>
            <p:nvPicPr>
              <p:cNvPr id="4915" name="Google Shape;4915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6" name="Google Shape;4916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17" name="Google Shape;4917;p54"/>
          <p:cNvGrpSpPr/>
          <p:nvPr/>
        </p:nvGrpSpPr>
        <p:grpSpPr>
          <a:xfrm>
            <a:off x="284388" y="3317238"/>
            <a:ext cx="1646520" cy="516131"/>
            <a:chOff x="4907948" y="2757454"/>
            <a:chExt cx="4758729" cy="740822"/>
          </a:xfrm>
        </p:grpSpPr>
        <p:cxnSp>
          <p:nvCxnSpPr>
            <p:cNvPr id="4918" name="Google Shape;4918;p54"/>
            <p:cNvCxnSpPr/>
            <p:nvPr/>
          </p:nvCxnSpPr>
          <p:spPr>
            <a:xfrm>
              <a:off x="4907948" y="2757454"/>
              <a:ext cx="3453900" cy="740700"/>
            </a:xfrm>
            <a:prstGeom prst="bentConnector3">
              <a:avLst>
                <a:gd name="adj1" fmla="val 77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9" name="Google Shape;4919;p54"/>
            <p:cNvCxnSpPr/>
            <p:nvPr/>
          </p:nvCxnSpPr>
          <p:spPr>
            <a:xfrm flipH="1">
              <a:off x="7890377" y="2765076"/>
              <a:ext cx="1776300" cy="733200"/>
            </a:xfrm>
            <a:prstGeom prst="bentConnector3">
              <a:avLst>
                <a:gd name="adj1" fmla="val 83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20" name="Google Shape;4920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2924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Flow-ul de căutare </a:t>
            </a:r>
            <a:endParaRPr/>
          </a:p>
        </p:txBody>
      </p:sp>
      <p:grpSp>
        <p:nvGrpSpPr>
          <p:cNvPr id="4921" name="Google Shape;4921;p54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4922" name="Google Shape;4922;p54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54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54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54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54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54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54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54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54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54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54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54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54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54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54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54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54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54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54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54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54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54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54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54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54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54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54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54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54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54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54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54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54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54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54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54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54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55"/>
          <p:cNvSpPr/>
          <p:nvPr/>
        </p:nvSpPr>
        <p:spPr>
          <a:xfrm rot="1248551" flipH="1">
            <a:off x="-1958369" y="1940363"/>
            <a:ext cx="5793839" cy="3301786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4" name="Google Shape;49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382" y="2155575"/>
            <a:ext cx="610875" cy="11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55"/>
          <p:cNvSpPr/>
          <p:nvPr/>
        </p:nvSpPr>
        <p:spPr>
          <a:xfrm flipH="1">
            <a:off x="1941932" y="3132537"/>
            <a:ext cx="2425044" cy="1402446"/>
          </a:xfrm>
          <a:custGeom>
            <a:avLst/>
            <a:gdLst/>
            <a:ahLst/>
            <a:cxnLst/>
            <a:rect l="l" t="t" r="r" b="b"/>
            <a:pathLst>
              <a:path w="200210" h="102275" extrusionOk="0">
                <a:moveTo>
                  <a:pt x="100105" y="1"/>
                </a:moveTo>
                <a:cubicBezTo>
                  <a:pt x="44799" y="1"/>
                  <a:pt x="0" y="22917"/>
                  <a:pt x="0" y="51138"/>
                </a:cubicBezTo>
                <a:cubicBezTo>
                  <a:pt x="0" y="79391"/>
                  <a:pt x="44799" y="102274"/>
                  <a:pt x="100105" y="102274"/>
                </a:cubicBezTo>
                <a:cubicBezTo>
                  <a:pt x="155378" y="102274"/>
                  <a:pt x="200210" y="79391"/>
                  <a:pt x="200210" y="51138"/>
                </a:cubicBezTo>
                <a:cubicBezTo>
                  <a:pt x="200210" y="22917"/>
                  <a:pt x="155378" y="1"/>
                  <a:pt x="1001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6" name="Google Shape;4966;p55"/>
          <p:cNvSpPr txBox="1">
            <a:spLocks noGrp="1"/>
          </p:cNvSpPr>
          <p:nvPr>
            <p:ph type="subTitle" idx="4294967295"/>
          </p:nvPr>
        </p:nvSpPr>
        <p:spPr>
          <a:xfrm>
            <a:off x="6966602" y="3369275"/>
            <a:ext cx="1141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BART-NLI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67" name="Google Shape;4967;p55"/>
          <p:cNvSpPr txBox="1">
            <a:spLocks noGrp="1"/>
          </p:cNvSpPr>
          <p:nvPr>
            <p:ph type="subTitle" idx="4294967295"/>
          </p:nvPr>
        </p:nvSpPr>
        <p:spPr>
          <a:xfrm>
            <a:off x="6991877" y="1466600"/>
            <a:ext cx="10029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Stella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68" name="Google Shape;4968;p55"/>
          <p:cNvSpPr txBox="1">
            <a:spLocks noGrp="1"/>
          </p:cNvSpPr>
          <p:nvPr>
            <p:ph type="subTitle" idx="4294967295"/>
          </p:nvPr>
        </p:nvSpPr>
        <p:spPr>
          <a:xfrm>
            <a:off x="7109627" y="2405913"/>
            <a:ext cx="9183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Faiss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969" name="Google Shape;4969;p55"/>
          <p:cNvCxnSpPr>
            <a:stCxn id="4967" idx="1"/>
          </p:cNvCxnSpPr>
          <p:nvPr/>
        </p:nvCxnSpPr>
        <p:spPr>
          <a:xfrm flipH="1">
            <a:off x="5888177" y="1584950"/>
            <a:ext cx="1103700" cy="1242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0" name="Google Shape;4970;p55"/>
          <p:cNvCxnSpPr>
            <a:stCxn id="4968" idx="1"/>
          </p:cNvCxnSpPr>
          <p:nvPr/>
        </p:nvCxnSpPr>
        <p:spPr>
          <a:xfrm flipH="1">
            <a:off x="5879927" y="2524263"/>
            <a:ext cx="1229700" cy="29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1" name="Google Shape;4971;p55"/>
          <p:cNvCxnSpPr>
            <a:stCxn id="4966" idx="1"/>
          </p:cNvCxnSpPr>
          <p:nvPr/>
        </p:nvCxnSpPr>
        <p:spPr>
          <a:xfrm rot="10800000">
            <a:off x="5885402" y="2848625"/>
            <a:ext cx="1081200" cy="63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72" name="Google Shape;4972;p55"/>
          <p:cNvGrpSpPr/>
          <p:nvPr/>
        </p:nvGrpSpPr>
        <p:grpSpPr>
          <a:xfrm rot="143462">
            <a:off x="2333981" y="2392472"/>
            <a:ext cx="1066656" cy="2236503"/>
            <a:chOff x="5792323" y="1320061"/>
            <a:chExt cx="2528415" cy="3189064"/>
          </a:xfrm>
        </p:grpSpPr>
        <p:sp>
          <p:nvSpPr>
            <p:cNvPr id="4973" name="Google Shape;4973;p55"/>
            <p:cNvSpPr/>
            <p:nvPr/>
          </p:nvSpPr>
          <p:spPr>
            <a:xfrm>
              <a:off x="5792323" y="1328095"/>
              <a:ext cx="2528415" cy="318103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5900572" y="1940150"/>
              <a:ext cx="2341288" cy="151997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6247377" y="24187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6247377" y="2518200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6247377" y="2618843"/>
              <a:ext cx="1994481" cy="1183146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6247377" y="2719761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6247377" y="2885335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6247377" y="2985977"/>
              <a:ext cx="1994481" cy="1183091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247377" y="3086895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6247377" y="31878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5794193" y="1320061"/>
              <a:ext cx="2526545" cy="1676578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5794193" y="1453554"/>
              <a:ext cx="2526545" cy="1772491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8190417" y="2776713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8087668" y="2718000"/>
              <a:ext cx="56930" cy="92501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7986735" y="2659232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5860199" y="1661388"/>
              <a:ext cx="58800" cy="94372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5946446" y="1710966"/>
              <a:ext cx="56930" cy="93932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6036379" y="1754712"/>
              <a:ext cx="51430" cy="112091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6502378" y="1838242"/>
              <a:ext cx="45929" cy="117594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6139127" y="1787398"/>
              <a:ext cx="2032985" cy="1302391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8087668" y="2937774"/>
              <a:ext cx="78932" cy="130415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8196138" y="2979649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8196138" y="3032915"/>
              <a:ext cx="87678" cy="74177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>
              <a:off x="8196303" y="3087170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1" name="Google Shape;5001;p55"/>
          <p:cNvSpPr txBox="1"/>
          <p:nvPr/>
        </p:nvSpPr>
        <p:spPr>
          <a:xfrm>
            <a:off x="59100" y="2611050"/>
            <a:ext cx="169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2" name="Google Shape;5002;p55"/>
          <p:cNvSpPr txBox="1"/>
          <p:nvPr/>
        </p:nvSpPr>
        <p:spPr>
          <a:xfrm>
            <a:off x="6022875" y="640900"/>
            <a:ext cx="185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3" name="Google Shape;5003;p55"/>
          <p:cNvSpPr txBox="1"/>
          <p:nvPr/>
        </p:nvSpPr>
        <p:spPr>
          <a:xfrm>
            <a:off x="991150" y="3287525"/>
            <a:ext cx="6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Ionic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4" name="Google Shape;5004;p55"/>
          <p:cNvSpPr txBox="1"/>
          <p:nvPr/>
        </p:nvSpPr>
        <p:spPr>
          <a:xfrm>
            <a:off x="9327050" y="-876800"/>
            <a:ext cx="3712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framework versatil care permite dezvoltarea aplicațiilor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mobile și web, oferind o interfață interactivă și adaptabilă pe diverse platforme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05" name="Google Shape;5005;p55"/>
          <p:cNvSpPr txBox="1"/>
          <p:nvPr/>
        </p:nvSpPr>
        <p:spPr>
          <a:xfrm>
            <a:off x="-11850" y="0"/>
            <a:ext cx="24252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Tehnologii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06" name="Google Shape;5006;p55"/>
          <p:cNvCxnSpPr/>
          <p:nvPr/>
        </p:nvCxnSpPr>
        <p:spPr>
          <a:xfrm>
            <a:off x="7978280" y="2553363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7" name="Google Shape;5007;p55"/>
          <p:cNvSpPr txBox="1"/>
          <p:nvPr/>
        </p:nvSpPr>
        <p:spPr>
          <a:xfrm rot="5400000">
            <a:off x="8066675" y="2422975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08" name="Google Shape;5008;p55"/>
          <p:cNvCxnSpPr/>
          <p:nvPr/>
        </p:nvCxnSpPr>
        <p:spPr>
          <a:xfrm>
            <a:off x="8214975" y="1582475"/>
            <a:ext cx="2700" cy="19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9" name="Google Shape;5009;p55"/>
          <p:cNvCxnSpPr/>
          <p:nvPr/>
        </p:nvCxnSpPr>
        <p:spPr>
          <a:xfrm>
            <a:off x="7978280" y="35105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0" name="Google Shape;5010;p55"/>
          <p:cNvCxnSpPr/>
          <p:nvPr/>
        </p:nvCxnSpPr>
        <p:spPr>
          <a:xfrm>
            <a:off x="7978280" y="15847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1" name="Google Shape;5011;p55"/>
          <p:cNvSpPr txBox="1"/>
          <p:nvPr/>
        </p:nvSpPr>
        <p:spPr>
          <a:xfrm>
            <a:off x="3141600" y="2642625"/>
            <a:ext cx="129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12" name="Google Shape;5012;p55"/>
          <p:cNvGrpSpPr/>
          <p:nvPr/>
        </p:nvGrpSpPr>
        <p:grpSpPr>
          <a:xfrm flipH="1">
            <a:off x="4629558" y="2155566"/>
            <a:ext cx="1444223" cy="2279567"/>
            <a:chOff x="4572029" y="1613481"/>
            <a:chExt cx="1740447" cy="2655291"/>
          </a:xfrm>
        </p:grpSpPr>
        <p:sp>
          <p:nvSpPr>
            <p:cNvPr id="5013" name="Google Shape;5013;p55"/>
            <p:cNvSpPr/>
            <p:nvPr/>
          </p:nvSpPr>
          <p:spPr>
            <a:xfrm>
              <a:off x="4817268" y="3594947"/>
              <a:ext cx="1167111" cy="673825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>
              <a:off x="4781497" y="3342493"/>
              <a:ext cx="350254" cy="560148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4855864" y="3391843"/>
              <a:ext cx="270782" cy="430747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4791061" y="3582507"/>
              <a:ext cx="322533" cy="353045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4851881" y="3617291"/>
              <a:ext cx="265116" cy="285349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5395710" y="2729846"/>
              <a:ext cx="214012" cy="677450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>
              <a:off x="5426920" y="3858906"/>
              <a:ext cx="363324" cy="129231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>
              <a:off x="5428060" y="3780795"/>
              <a:ext cx="369552" cy="187227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>
              <a:off x="5684633" y="3896378"/>
              <a:ext cx="111277" cy="71354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>
              <a:off x="5433727" y="3351240"/>
              <a:ext cx="207222" cy="524633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>
              <a:off x="5440551" y="3447933"/>
              <a:ext cx="101050" cy="337763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>
              <a:off x="5178856" y="2599270"/>
              <a:ext cx="423498" cy="350492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>
              <a:off x="5217451" y="2604954"/>
              <a:ext cx="370131" cy="152715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>
              <a:off x="5445180" y="2114118"/>
              <a:ext cx="640232" cy="422783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>
              <a:off x="6087675" y="2198797"/>
              <a:ext cx="83284" cy="11497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>
              <a:off x="6104710" y="2258035"/>
              <a:ext cx="107295" cy="92626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5995151" y="2290471"/>
              <a:ext cx="157259" cy="157259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>
              <a:off x="5985502" y="2276482"/>
              <a:ext cx="59051" cy="84390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>
              <a:off x="6042834" y="2191055"/>
              <a:ext cx="50576" cy="123853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>
              <a:off x="5177716" y="2762825"/>
              <a:ext cx="245256" cy="651226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>
              <a:off x="5091437" y="3966763"/>
              <a:ext cx="279870" cy="187107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>
              <a:off x="5089735" y="3836494"/>
              <a:ext cx="286115" cy="29927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5193610" y="4063830"/>
              <a:ext cx="170890" cy="71916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>
              <a:off x="5087472" y="3364479"/>
              <a:ext cx="221398" cy="623181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>
              <a:off x="5269678" y="3512634"/>
              <a:ext cx="36911" cy="382621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>
              <a:off x="5093717" y="3487090"/>
              <a:ext cx="105594" cy="393411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>
              <a:off x="5246415" y="2346390"/>
              <a:ext cx="310518" cy="377788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5120384" y="2089613"/>
              <a:ext cx="500689" cy="494358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>
              <a:off x="5139681" y="2167894"/>
              <a:ext cx="147610" cy="209094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5218030" y="2145720"/>
              <a:ext cx="394534" cy="43769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>
              <a:off x="4766862" y="2167962"/>
              <a:ext cx="478992" cy="487568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4758796" y="2228408"/>
              <a:ext cx="49963" cy="123955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>
              <a:off x="4829180" y="2284498"/>
              <a:ext cx="44858" cy="89444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4707131" y="2331006"/>
              <a:ext cx="179398" cy="157191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>
              <a:off x="4693517" y="2252113"/>
              <a:ext cx="76085" cy="113303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4651432" y="2326905"/>
              <a:ext cx="108521" cy="90176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5249240" y="1864727"/>
              <a:ext cx="261712" cy="304511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5238468" y="1706668"/>
              <a:ext cx="336062" cy="367204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5351958" y="1853376"/>
              <a:ext cx="216326" cy="113660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5275362" y="1706924"/>
              <a:ext cx="286115" cy="367289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5438985" y="1897009"/>
              <a:ext cx="61569" cy="31891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5537619" y="1885522"/>
              <a:ext cx="53673" cy="29747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4572029" y="1936962"/>
              <a:ext cx="1303932" cy="892942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4572029" y="1936962"/>
              <a:ext cx="1303932" cy="872896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95" name="Google Shape;5095;p55"/>
          <p:cNvCxnSpPr/>
          <p:nvPr/>
        </p:nvCxnSpPr>
        <p:spPr>
          <a:xfrm flipH="1">
            <a:off x="3316650" y="2806850"/>
            <a:ext cx="1510200" cy="104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6" name="Google Shape;5096;p55"/>
          <p:cNvSpPr txBox="1"/>
          <p:nvPr/>
        </p:nvSpPr>
        <p:spPr>
          <a:xfrm>
            <a:off x="5070875" y="4531925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97" name="Google Shape;5097;p55"/>
          <p:cNvSpPr/>
          <p:nvPr/>
        </p:nvSpPr>
        <p:spPr>
          <a:xfrm rot="2093271">
            <a:off x="9359726" y="4339819"/>
            <a:ext cx="716469" cy="339384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8" name="Google Shape;5098;p55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5099" name="Google Shape;5099;p55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01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9" name="Google Shape;469;p38"/>
          <p:cNvSpPr txBox="1">
            <a:spLocks noGrp="1"/>
          </p:cNvSpPr>
          <p:nvPr>
            <p:ph type="title"/>
          </p:nvPr>
        </p:nvSpPr>
        <p:spPr>
          <a:xfrm flipH="1">
            <a:off x="446200" y="1014825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Despre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70" name="Google Shape;470;p38"/>
          <p:cNvGrpSpPr/>
          <p:nvPr/>
        </p:nvGrpSpPr>
        <p:grpSpPr>
          <a:xfrm>
            <a:off x="9794575" y="-2467182"/>
            <a:ext cx="4108786" cy="3856416"/>
            <a:chOff x="1410350" y="458825"/>
            <a:chExt cx="4602650" cy="4394275"/>
          </a:xfrm>
        </p:grpSpPr>
        <p:sp>
          <p:nvSpPr>
            <p:cNvPr id="471" name="Google Shape;471;p38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38"/>
          <p:cNvGrpSpPr/>
          <p:nvPr/>
        </p:nvGrpSpPr>
        <p:grpSpPr>
          <a:xfrm>
            <a:off x="3044955" y="238241"/>
            <a:ext cx="4460880" cy="4212012"/>
            <a:chOff x="1145150" y="452750"/>
            <a:chExt cx="5300475" cy="4874450"/>
          </a:xfrm>
        </p:grpSpPr>
        <p:sp>
          <p:nvSpPr>
            <p:cNvPr id="742" name="Google Shape;742;p38"/>
            <p:cNvSpPr/>
            <p:nvPr/>
          </p:nvSpPr>
          <p:spPr>
            <a:xfrm>
              <a:off x="1145150" y="2551025"/>
              <a:ext cx="5300475" cy="2776175"/>
            </a:xfrm>
            <a:custGeom>
              <a:avLst/>
              <a:gdLst/>
              <a:ahLst/>
              <a:cxnLst/>
              <a:rect l="l" t="t" r="r" b="b"/>
              <a:pathLst>
                <a:path w="212019" h="111047" extrusionOk="0">
                  <a:moveTo>
                    <a:pt x="106010" y="0"/>
                  </a:moveTo>
                  <a:cubicBezTo>
                    <a:pt x="81292" y="0"/>
                    <a:pt x="56574" y="5421"/>
                    <a:pt x="37728" y="16262"/>
                  </a:cubicBezTo>
                  <a:cubicBezTo>
                    <a:pt x="1" y="37944"/>
                    <a:pt x="1" y="73103"/>
                    <a:pt x="37728" y="94785"/>
                  </a:cubicBezTo>
                  <a:cubicBezTo>
                    <a:pt x="56574" y="105626"/>
                    <a:pt x="81292" y="111046"/>
                    <a:pt x="106010" y="111046"/>
                  </a:cubicBezTo>
                  <a:cubicBezTo>
                    <a:pt x="130727" y="111046"/>
                    <a:pt x="155445" y="105626"/>
                    <a:pt x="174292" y="94785"/>
                  </a:cubicBezTo>
                  <a:cubicBezTo>
                    <a:pt x="212019" y="73103"/>
                    <a:pt x="212019" y="37944"/>
                    <a:pt x="174292" y="16262"/>
                  </a:cubicBezTo>
                  <a:cubicBezTo>
                    <a:pt x="155445" y="5421"/>
                    <a:pt x="130727" y="0"/>
                    <a:pt x="1060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5094650" y="3549850"/>
              <a:ext cx="856450" cy="449950"/>
            </a:xfrm>
            <a:custGeom>
              <a:avLst/>
              <a:gdLst/>
              <a:ahLst/>
              <a:cxnLst/>
              <a:rect l="l" t="t" r="r" b="b"/>
              <a:pathLst>
                <a:path w="34258" h="17998" extrusionOk="0">
                  <a:moveTo>
                    <a:pt x="17129" y="1"/>
                  </a:moveTo>
                  <a:cubicBezTo>
                    <a:pt x="13135" y="1"/>
                    <a:pt x="9140" y="876"/>
                    <a:pt x="6105" y="2628"/>
                  </a:cubicBezTo>
                  <a:cubicBezTo>
                    <a:pt x="0" y="6130"/>
                    <a:pt x="0" y="11834"/>
                    <a:pt x="6105" y="15370"/>
                  </a:cubicBezTo>
                  <a:cubicBezTo>
                    <a:pt x="9140" y="17121"/>
                    <a:pt x="13135" y="17997"/>
                    <a:pt x="17129" y="17997"/>
                  </a:cubicBezTo>
                  <a:cubicBezTo>
                    <a:pt x="21124" y="17997"/>
                    <a:pt x="25118" y="17121"/>
                    <a:pt x="28154" y="15370"/>
                  </a:cubicBezTo>
                  <a:cubicBezTo>
                    <a:pt x="34258" y="11834"/>
                    <a:pt x="34258" y="6130"/>
                    <a:pt x="28154" y="2628"/>
                  </a:cubicBezTo>
                  <a:cubicBezTo>
                    <a:pt x="25118" y="876"/>
                    <a:pt x="21124" y="1"/>
                    <a:pt x="171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1796450" y="3470000"/>
              <a:ext cx="2129875" cy="1226125"/>
            </a:xfrm>
            <a:custGeom>
              <a:avLst/>
              <a:gdLst/>
              <a:ahLst/>
              <a:cxnLst/>
              <a:rect l="l" t="t" r="r" b="b"/>
              <a:pathLst>
                <a:path w="85195" h="49045" extrusionOk="0">
                  <a:moveTo>
                    <a:pt x="64613" y="1"/>
                  </a:moveTo>
                  <a:cubicBezTo>
                    <a:pt x="64263" y="1"/>
                    <a:pt x="63913" y="84"/>
                    <a:pt x="63579" y="251"/>
                  </a:cubicBezTo>
                  <a:lnTo>
                    <a:pt x="568" y="36644"/>
                  </a:lnTo>
                  <a:cubicBezTo>
                    <a:pt x="1" y="37011"/>
                    <a:pt x="1" y="37511"/>
                    <a:pt x="568" y="37845"/>
                  </a:cubicBezTo>
                  <a:lnTo>
                    <a:pt x="19581" y="48819"/>
                  </a:lnTo>
                  <a:cubicBezTo>
                    <a:pt x="19898" y="48969"/>
                    <a:pt x="20248" y="49044"/>
                    <a:pt x="20599" y="49044"/>
                  </a:cubicBezTo>
                  <a:cubicBezTo>
                    <a:pt x="20949" y="49044"/>
                    <a:pt x="21299" y="48969"/>
                    <a:pt x="21616" y="48819"/>
                  </a:cubicBezTo>
                  <a:lnTo>
                    <a:pt x="27220" y="45550"/>
                  </a:lnTo>
                  <a:cubicBezTo>
                    <a:pt x="27537" y="45400"/>
                    <a:pt x="27887" y="45325"/>
                    <a:pt x="28237" y="45325"/>
                  </a:cubicBezTo>
                  <a:cubicBezTo>
                    <a:pt x="28588" y="45325"/>
                    <a:pt x="28938" y="45400"/>
                    <a:pt x="29255" y="45550"/>
                  </a:cubicBezTo>
                  <a:lnTo>
                    <a:pt x="32891" y="47685"/>
                  </a:lnTo>
                  <a:cubicBezTo>
                    <a:pt x="33208" y="47852"/>
                    <a:pt x="33558" y="47935"/>
                    <a:pt x="33908" y="47935"/>
                  </a:cubicBezTo>
                  <a:cubicBezTo>
                    <a:pt x="34258" y="47935"/>
                    <a:pt x="34609" y="47852"/>
                    <a:pt x="34926" y="47685"/>
                  </a:cubicBezTo>
                  <a:lnTo>
                    <a:pt x="82626" y="20132"/>
                  </a:lnTo>
                  <a:cubicBezTo>
                    <a:pt x="83193" y="19798"/>
                    <a:pt x="83193" y="19298"/>
                    <a:pt x="82626" y="18964"/>
                  </a:cubicBezTo>
                  <a:lnTo>
                    <a:pt x="79024" y="16930"/>
                  </a:lnTo>
                  <a:cubicBezTo>
                    <a:pt x="78457" y="16596"/>
                    <a:pt x="78457" y="16062"/>
                    <a:pt x="79024" y="15729"/>
                  </a:cubicBezTo>
                  <a:lnTo>
                    <a:pt x="84628" y="12426"/>
                  </a:lnTo>
                  <a:cubicBezTo>
                    <a:pt x="85195" y="12093"/>
                    <a:pt x="85195" y="11559"/>
                    <a:pt x="84628" y="11259"/>
                  </a:cubicBezTo>
                  <a:lnTo>
                    <a:pt x="65648" y="251"/>
                  </a:lnTo>
                  <a:cubicBezTo>
                    <a:pt x="65314" y="84"/>
                    <a:pt x="64964" y="1"/>
                    <a:pt x="646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5394850" y="1579900"/>
              <a:ext cx="319425" cy="185175"/>
            </a:xfrm>
            <a:custGeom>
              <a:avLst/>
              <a:gdLst/>
              <a:ahLst/>
              <a:cxnLst/>
              <a:rect l="l" t="t" r="r" b="b"/>
              <a:pathLst>
                <a:path w="12777" h="7407" extrusionOk="0">
                  <a:moveTo>
                    <a:pt x="601" y="1"/>
                  </a:moveTo>
                  <a:lnTo>
                    <a:pt x="1" y="368"/>
                  </a:lnTo>
                  <a:lnTo>
                    <a:pt x="12209" y="7406"/>
                  </a:lnTo>
                  <a:lnTo>
                    <a:pt x="12777" y="7039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5409875" y="1276350"/>
              <a:ext cx="290225" cy="471200"/>
            </a:xfrm>
            <a:custGeom>
              <a:avLst/>
              <a:gdLst/>
              <a:ahLst/>
              <a:cxnLst/>
              <a:rect l="l" t="t" r="r" b="b"/>
              <a:pathLst>
                <a:path w="11609" h="18848" extrusionOk="0">
                  <a:moveTo>
                    <a:pt x="0" y="1"/>
                  </a:moveTo>
                  <a:lnTo>
                    <a:pt x="0" y="12143"/>
                  </a:lnTo>
                  <a:lnTo>
                    <a:pt x="11608" y="18848"/>
                  </a:lnTo>
                  <a:lnTo>
                    <a:pt x="11608" y="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5366500" y="1218825"/>
              <a:ext cx="361125" cy="594600"/>
            </a:xfrm>
            <a:custGeom>
              <a:avLst/>
              <a:gdLst/>
              <a:ahLst/>
              <a:cxnLst/>
              <a:rect l="l" t="t" r="r" b="b"/>
              <a:pathLst>
                <a:path w="14445" h="23784" extrusionOk="0">
                  <a:moveTo>
                    <a:pt x="1135" y="1935"/>
                  </a:moveTo>
                  <a:lnTo>
                    <a:pt x="13343" y="8973"/>
                  </a:lnTo>
                  <a:lnTo>
                    <a:pt x="13343" y="21849"/>
                  </a:lnTo>
                  <a:lnTo>
                    <a:pt x="1135" y="14811"/>
                  </a:lnTo>
                  <a:lnTo>
                    <a:pt x="1135" y="1935"/>
                  </a:lnTo>
                  <a:close/>
                  <a:moveTo>
                    <a:pt x="1" y="0"/>
                  </a:moveTo>
                  <a:lnTo>
                    <a:pt x="1" y="15444"/>
                  </a:lnTo>
                  <a:lnTo>
                    <a:pt x="14444" y="23784"/>
                  </a:lnTo>
                  <a:lnTo>
                    <a:pt x="14444" y="83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394850" y="1267175"/>
              <a:ext cx="15050" cy="321925"/>
            </a:xfrm>
            <a:custGeom>
              <a:avLst/>
              <a:gdLst/>
              <a:ahLst/>
              <a:cxnLst/>
              <a:rect l="l" t="t" r="r" b="b"/>
              <a:pathLst>
                <a:path w="602" h="12877" extrusionOk="0">
                  <a:moveTo>
                    <a:pt x="1" y="1"/>
                  </a:moveTo>
                  <a:lnTo>
                    <a:pt x="1" y="12877"/>
                  </a:lnTo>
                  <a:lnTo>
                    <a:pt x="601" y="12510"/>
                  </a:lnTo>
                  <a:lnTo>
                    <a:pt x="601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366500" y="1210475"/>
              <a:ext cx="376125" cy="216850"/>
            </a:xfrm>
            <a:custGeom>
              <a:avLst/>
              <a:gdLst/>
              <a:ahLst/>
              <a:cxnLst/>
              <a:rect l="l" t="t" r="r" b="b"/>
              <a:pathLst>
                <a:path w="15045" h="8674" extrusionOk="0">
                  <a:moveTo>
                    <a:pt x="601" y="1"/>
                  </a:moveTo>
                  <a:lnTo>
                    <a:pt x="1" y="334"/>
                  </a:lnTo>
                  <a:lnTo>
                    <a:pt x="14444" y="8673"/>
                  </a:lnTo>
                  <a:lnTo>
                    <a:pt x="15045" y="834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5727600" y="1418950"/>
              <a:ext cx="15025" cy="394475"/>
            </a:xfrm>
            <a:custGeom>
              <a:avLst/>
              <a:gdLst/>
              <a:ahLst/>
              <a:cxnLst/>
              <a:rect l="l" t="t" r="r" b="b"/>
              <a:pathLst>
                <a:path w="601" h="15779" extrusionOk="0">
                  <a:moveTo>
                    <a:pt x="601" y="1"/>
                  </a:moveTo>
                  <a:lnTo>
                    <a:pt x="0" y="334"/>
                  </a:lnTo>
                  <a:lnTo>
                    <a:pt x="0" y="15779"/>
                  </a:lnTo>
                  <a:lnTo>
                    <a:pt x="601" y="1544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5420700" y="1398950"/>
              <a:ext cx="267725" cy="326075"/>
            </a:xfrm>
            <a:custGeom>
              <a:avLst/>
              <a:gdLst/>
              <a:ahLst/>
              <a:cxnLst/>
              <a:rect l="l" t="t" r="r" b="b"/>
              <a:pathLst>
                <a:path w="10709" h="13043" extrusionOk="0">
                  <a:moveTo>
                    <a:pt x="3270" y="0"/>
                  </a:moveTo>
                  <a:lnTo>
                    <a:pt x="1" y="3770"/>
                  </a:lnTo>
                  <a:lnTo>
                    <a:pt x="1" y="6872"/>
                  </a:lnTo>
                  <a:lnTo>
                    <a:pt x="10708" y="13043"/>
                  </a:lnTo>
                  <a:lnTo>
                    <a:pt x="10708" y="9974"/>
                  </a:lnTo>
                  <a:lnTo>
                    <a:pt x="8040" y="3770"/>
                  </a:lnTo>
                  <a:lnTo>
                    <a:pt x="6372" y="5337"/>
                  </a:lnTo>
                  <a:lnTo>
                    <a:pt x="6972" y="7906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562475" y="1416175"/>
              <a:ext cx="40050" cy="51100"/>
            </a:xfrm>
            <a:custGeom>
              <a:avLst/>
              <a:gdLst/>
              <a:ahLst/>
              <a:cxnLst/>
              <a:rect l="l" t="t" r="r" b="b"/>
              <a:pathLst>
                <a:path w="1602" h="2044" extrusionOk="0">
                  <a:moveTo>
                    <a:pt x="453" y="0"/>
                  </a:moveTo>
                  <a:cubicBezTo>
                    <a:pt x="188" y="0"/>
                    <a:pt x="1" y="221"/>
                    <a:pt x="1" y="579"/>
                  </a:cubicBezTo>
                  <a:cubicBezTo>
                    <a:pt x="34" y="1113"/>
                    <a:pt x="334" y="1646"/>
                    <a:pt x="801" y="1946"/>
                  </a:cubicBezTo>
                  <a:cubicBezTo>
                    <a:pt x="923" y="2012"/>
                    <a:pt x="1040" y="2044"/>
                    <a:pt x="1145" y="2044"/>
                  </a:cubicBezTo>
                  <a:cubicBezTo>
                    <a:pt x="1412" y="2044"/>
                    <a:pt x="1602" y="1839"/>
                    <a:pt x="1602" y="1479"/>
                  </a:cubicBezTo>
                  <a:cubicBezTo>
                    <a:pt x="1568" y="912"/>
                    <a:pt x="1268" y="412"/>
                    <a:pt x="801" y="112"/>
                  </a:cubicBezTo>
                  <a:cubicBezTo>
                    <a:pt x="677" y="36"/>
                    <a:pt x="559" y="0"/>
                    <a:pt x="45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5401525" y="2081100"/>
              <a:ext cx="319425" cy="184325"/>
            </a:xfrm>
            <a:custGeom>
              <a:avLst/>
              <a:gdLst/>
              <a:ahLst/>
              <a:cxnLst/>
              <a:rect l="l" t="t" r="r" b="b"/>
              <a:pathLst>
                <a:path w="12777" h="7373" extrusionOk="0">
                  <a:moveTo>
                    <a:pt x="568" y="0"/>
                  </a:moveTo>
                  <a:lnTo>
                    <a:pt x="1" y="334"/>
                  </a:lnTo>
                  <a:lnTo>
                    <a:pt x="12176" y="7372"/>
                  </a:lnTo>
                  <a:lnTo>
                    <a:pt x="12776" y="70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5415700" y="1776725"/>
              <a:ext cx="290225" cy="471175"/>
            </a:xfrm>
            <a:custGeom>
              <a:avLst/>
              <a:gdLst/>
              <a:ahLst/>
              <a:cxnLst/>
              <a:rect l="l" t="t" r="r" b="b"/>
              <a:pathLst>
                <a:path w="11609" h="18847" extrusionOk="0">
                  <a:moveTo>
                    <a:pt x="1" y="0"/>
                  </a:moveTo>
                  <a:lnTo>
                    <a:pt x="1" y="12175"/>
                  </a:lnTo>
                  <a:lnTo>
                    <a:pt x="11609" y="18847"/>
                  </a:lnTo>
                  <a:lnTo>
                    <a:pt x="11609" y="6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373175" y="1720000"/>
              <a:ext cx="361125" cy="594625"/>
            </a:xfrm>
            <a:custGeom>
              <a:avLst/>
              <a:gdLst/>
              <a:ahLst/>
              <a:cxnLst/>
              <a:rect l="l" t="t" r="r" b="b"/>
              <a:pathLst>
                <a:path w="14445" h="23785" extrusionOk="0">
                  <a:moveTo>
                    <a:pt x="1135" y="1935"/>
                  </a:moveTo>
                  <a:lnTo>
                    <a:pt x="13343" y="8974"/>
                  </a:lnTo>
                  <a:lnTo>
                    <a:pt x="13343" y="21816"/>
                  </a:lnTo>
                  <a:lnTo>
                    <a:pt x="1135" y="14778"/>
                  </a:lnTo>
                  <a:lnTo>
                    <a:pt x="1135" y="1935"/>
                  </a:lnTo>
                  <a:close/>
                  <a:moveTo>
                    <a:pt x="0" y="1"/>
                  </a:moveTo>
                  <a:lnTo>
                    <a:pt x="0" y="15445"/>
                  </a:lnTo>
                  <a:lnTo>
                    <a:pt x="14444" y="23784"/>
                  </a:lnTo>
                  <a:lnTo>
                    <a:pt x="14444" y="8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401525" y="1768375"/>
              <a:ext cx="14200" cy="321100"/>
            </a:xfrm>
            <a:custGeom>
              <a:avLst/>
              <a:gdLst/>
              <a:ahLst/>
              <a:cxnLst/>
              <a:rect l="l" t="t" r="r" b="b"/>
              <a:pathLst>
                <a:path w="568" h="12844" extrusionOk="0">
                  <a:moveTo>
                    <a:pt x="1" y="0"/>
                  </a:moveTo>
                  <a:lnTo>
                    <a:pt x="1" y="12843"/>
                  </a:lnTo>
                  <a:lnTo>
                    <a:pt x="568" y="12509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5373175" y="1710825"/>
              <a:ext cx="376125" cy="217700"/>
            </a:xfrm>
            <a:custGeom>
              <a:avLst/>
              <a:gdLst/>
              <a:ahLst/>
              <a:cxnLst/>
              <a:rect l="l" t="t" r="r" b="b"/>
              <a:pathLst>
                <a:path w="15045" h="8708" extrusionOk="0">
                  <a:moveTo>
                    <a:pt x="601" y="1"/>
                  </a:moveTo>
                  <a:lnTo>
                    <a:pt x="0" y="368"/>
                  </a:lnTo>
                  <a:lnTo>
                    <a:pt x="14444" y="8707"/>
                  </a:lnTo>
                  <a:lnTo>
                    <a:pt x="15045" y="834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5734275" y="1919325"/>
              <a:ext cx="15025" cy="395300"/>
            </a:xfrm>
            <a:custGeom>
              <a:avLst/>
              <a:gdLst/>
              <a:ahLst/>
              <a:cxnLst/>
              <a:rect l="l" t="t" r="r" b="b"/>
              <a:pathLst>
                <a:path w="601" h="15812" extrusionOk="0">
                  <a:moveTo>
                    <a:pt x="601" y="0"/>
                  </a:moveTo>
                  <a:lnTo>
                    <a:pt x="0" y="367"/>
                  </a:lnTo>
                  <a:lnTo>
                    <a:pt x="0" y="15811"/>
                  </a:lnTo>
                  <a:lnTo>
                    <a:pt x="601" y="15445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427375" y="1900125"/>
              <a:ext cx="267725" cy="326100"/>
            </a:xfrm>
            <a:custGeom>
              <a:avLst/>
              <a:gdLst/>
              <a:ahLst/>
              <a:cxnLst/>
              <a:rect l="l" t="t" r="r" b="b"/>
              <a:pathLst>
                <a:path w="10709" h="13044" extrusionOk="0">
                  <a:moveTo>
                    <a:pt x="3270" y="1"/>
                  </a:moveTo>
                  <a:lnTo>
                    <a:pt x="1" y="3770"/>
                  </a:lnTo>
                  <a:lnTo>
                    <a:pt x="1" y="6873"/>
                  </a:lnTo>
                  <a:lnTo>
                    <a:pt x="10708" y="13044"/>
                  </a:lnTo>
                  <a:lnTo>
                    <a:pt x="10708" y="9941"/>
                  </a:lnTo>
                  <a:lnTo>
                    <a:pt x="8040" y="3770"/>
                  </a:lnTo>
                  <a:lnTo>
                    <a:pt x="6372" y="5305"/>
                  </a:lnTo>
                  <a:lnTo>
                    <a:pt x="6972" y="7907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5569150" y="1917175"/>
              <a:ext cx="40050" cy="51000"/>
            </a:xfrm>
            <a:custGeom>
              <a:avLst/>
              <a:gdLst/>
              <a:ahLst/>
              <a:cxnLst/>
              <a:rect l="l" t="t" r="r" b="b"/>
              <a:pathLst>
                <a:path w="1602" h="2040" extrusionOk="0">
                  <a:moveTo>
                    <a:pt x="435" y="1"/>
                  </a:moveTo>
                  <a:cubicBezTo>
                    <a:pt x="179" y="1"/>
                    <a:pt x="0" y="204"/>
                    <a:pt x="0" y="553"/>
                  </a:cubicBezTo>
                  <a:cubicBezTo>
                    <a:pt x="34" y="1120"/>
                    <a:pt x="334" y="1621"/>
                    <a:pt x="801" y="1921"/>
                  </a:cubicBezTo>
                  <a:cubicBezTo>
                    <a:pt x="932" y="2001"/>
                    <a:pt x="1057" y="2039"/>
                    <a:pt x="1167" y="2039"/>
                  </a:cubicBezTo>
                  <a:cubicBezTo>
                    <a:pt x="1423" y="2039"/>
                    <a:pt x="1602" y="1836"/>
                    <a:pt x="1602" y="1487"/>
                  </a:cubicBezTo>
                  <a:cubicBezTo>
                    <a:pt x="1568" y="920"/>
                    <a:pt x="1268" y="420"/>
                    <a:pt x="801" y="119"/>
                  </a:cubicBezTo>
                  <a:cubicBezTo>
                    <a:pt x="670" y="39"/>
                    <a:pt x="545" y="1"/>
                    <a:pt x="4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193875" y="3109550"/>
              <a:ext cx="186825" cy="675300"/>
            </a:xfrm>
            <a:custGeom>
              <a:avLst/>
              <a:gdLst/>
              <a:ahLst/>
              <a:cxnLst/>
              <a:rect l="l" t="t" r="r" b="b"/>
              <a:pathLst>
                <a:path w="7473" h="27012" extrusionOk="0">
                  <a:moveTo>
                    <a:pt x="6651" y="0"/>
                  </a:moveTo>
                  <a:cubicBezTo>
                    <a:pt x="6447" y="0"/>
                    <a:pt x="6238" y="42"/>
                    <a:pt x="6038" y="125"/>
                  </a:cubicBezTo>
                  <a:cubicBezTo>
                    <a:pt x="5905" y="192"/>
                    <a:pt x="5805" y="325"/>
                    <a:pt x="5805" y="492"/>
                  </a:cubicBezTo>
                  <a:lnTo>
                    <a:pt x="1" y="26678"/>
                  </a:lnTo>
                  <a:cubicBezTo>
                    <a:pt x="1" y="26778"/>
                    <a:pt x="67" y="26844"/>
                    <a:pt x="167" y="26911"/>
                  </a:cubicBezTo>
                  <a:cubicBezTo>
                    <a:pt x="284" y="26978"/>
                    <a:pt x="426" y="27011"/>
                    <a:pt x="572" y="27011"/>
                  </a:cubicBezTo>
                  <a:cubicBezTo>
                    <a:pt x="718" y="27011"/>
                    <a:pt x="868" y="26978"/>
                    <a:pt x="1001" y="26911"/>
                  </a:cubicBezTo>
                  <a:cubicBezTo>
                    <a:pt x="1101" y="26844"/>
                    <a:pt x="1168" y="26778"/>
                    <a:pt x="1168" y="26678"/>
                  </a:cubicBezTo>
                  <a:lnTo>
                    <a:pt x="7473" y="492"/>
                  </a:lnTo>
                  <a:cubicBezTo>
                    <a:pt x="7473" y="325"/>
                    <a:pt x="7373" y="192"/>
                    <a:pt x="7239" y="125"/>
                  </a:cubicBezTo>
                  <a:cubicBezTo>
                    <a:pt x="7056" y="42"/>
                    <a:pt x="6856" y="0"/>
                    <a:pt x="66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5660050" y="3109550"/>
              <a:ext cx="186825" cy="675300"/>
            </a:xfrm>
            <a:custGeom>
              <a:avLst/>
              <a:gdLst/>
              <a:ahLst/>
              <a:cxnLst/>
              <a:rect l="l" t="t" r="r" b="b"/>
              <a:pathLst>
                <a:path w="7473" h="27012" extrusionOk="0">
                  <a:moveTo>
                    <a:pt x="834" y="0"/>
                  </a:moveTo>
                  <a:cubicBezTo>
                    <a:pt x="626" y="0"/>
                    <a:pt x="417" y="42"/>
                    <a:pt x="234" y="125"/>
                  </a:cubicBezTo>
                  <a:cubicBezTo>
                    <a:pt x="100" y="192"/>
                    <a:pt x="0" y="325"/>
                    <a:pt x="0" y="492"/>
                  </a:cubicBezTo>
                  <a:lnTo>
                    <a:pt x="6305" y="26678"/>
                  </a:lnTo>
                  <a:cubicBezTo>
                    <a:pt x="6305" y="26778"/>
                    <a:pt x="6372" y="26844"/>
                    <a:pt x="6472" y="26911"/>
                  </a:cubicBezTo>
                  <a:cubicBezTo>
                    <a:pt x="6605" y="26978"/>
                    <a:pt x="6747" y="27011"/>
                    <a:pt x="6889" y="27011"/>
                  </a:cubicBezTo>
                  <a:cubicBezTo>
                    <a:pt x="7030" y="27011"/>
                    <a:pt x="7172" y="26978"/>
                    <a:pt x="7306" y="26911"/>
                  </a:cubicBezTo>
                  <a:cubicBezTo>
                    <a:pt x="7406" y="26844"/>
                    <a:pt x="7472" y="26778"/>
                    <a:pt x="7472" y="26678"/>
                  </a:cubicBezTo>
                  <a:lnTo>
                    <a:pt x="1668" y="492"/>
                  </a:lnTo>
                  <a:cubicBezTo>
                    <a:pt x="1668" y="325"/>
                    <a:pt x="1568" y="192"/>
                    <a:pt x="1435" y="125"/>
                  </a:cubicBezTo>
                  <a:cubicBezTo>
                    <a:pt x="1251" y="42"/>
                    <a:pt x="1043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5501600" y="3131225"/>
              <a:ext cx="42550" cy="758700"/>
            </a:xfrm>
            <a:custGeom>
              <a:avLst/>
              <a:gdLst/>
              <a:ahLst/>
              <a:cxnLst/>
              <a:rect l="l" t="t" r="r" b="b"/>
              <a:pathLst>
                <a:path w="1702" h="30348" extrusionOk="0">
                  <a:moveTo>
                    <a:pt x="851" y="1"/>
                  </a:moveTo>
                  <a:cubicBezTo>
                    <a:pt x="651" y="1"/>
                    <a:pt x="451" y="42"/>
                    <a:pt x="267" y="126"/>
                  </a:cubicBezTo>
                  <a:cubicBezTo>
                    <a:pt x="101" y="192"/>
                    <a:pt x="34" y="326"/>
                    <a:pt x="0" y="493"/>
                  </a:cubicBezTo>
                  <a:lnTo>
                    <a:pt x="267" y="30014"/>
                  </a:lnTo>
                  <a:cubicBezTo>
                    <a:pt x="267" y="30114"/>
                    <a:pt x="334" y="30214"/>
                    <a:pt x="434" y="30247"/>
                  </a:cubicBezTo>
                  <a:cubicBezTo>
                    <a:pt x="568" y="30314"/>
                    <a:pt x="709" y="30347"/>
                    <a:pt x="851" y="30347"/>
                  </a:cubicBezTo>
                  <a:cubicBezTo>
                    <a:pt x="993" y="30347"/>
                    <a:pt x="1135" y="30314"/>
                    <a:pt x="1268" y="30247"/>
                  </a:cubicBezTo>
                  <a:cubicBezTo>
                    <a:pt x="1368" y="30214"/>
                    <a:pt x="1435" y="30114"/>
                    <a:pt x="1435" y="30014"/>
                  </a:cubicBezTo>
                  <a:lnTo>
                    <a:pt x="1702" y="493"/>
                  </a:lnTo>
                  <a:cubicBezTo>
                    <a:pt x="1668" y="326"/>
                    <a:pt x="1568" y="192"/>
                    <a:pt x="1435" y="126"/>
                  </a:cubicBezTo>
                  <a:cubicBezTo>
                    <a:pt x="1251" y="42"/>
                    <a:pt x="1051" y="1"/>
                    <a:pt x="8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5148025" y="2747625"/>
              <a:ext cx="751375" cy="461600"/>
            </a:xfrm>
            <a:custGeom>
              <a:avLst/>
              <a:gdLst/>
              <a:ahLst/>
              <a:cxnLst/>
              <a:rect l="l" t="t" r="r" b="b"/>
              <a:pathLst>
                <a:path w="30055" h="18464" extrusionOk="0">
                  <a:moveTo>
                    <a:pt x="15011" y="0"/>
                  </a:moveTo>
                  <a:cubicBezTo>
                    <a:pt x="11158" y="0"/>
                    <a:pt x="7305" y="842"/>
                    <a:pt x="4370" y="2527"/>
                  </a:cubicBezTo>
                  <a:cubicBezTo>
                    <a:pt x="1468" y="4228"/>
                    <a:pt x="0" y="6463"/>
                    <a:pt x="0" y="8665"/>
                  </a:cubicBezTo>
                  <a:lnTo>
                    <a:pt x="0" y="9866"/>
                  </a:lnTo>
                  <a:cubicBezTo>
                    <a:pt x="33" y="12067"/>
                    <a:pt x="1501" y="14235"/>
                    <a:pt x="4403" y="15937"/>
                  </a:cubicBezTo>
                  <a:cubicBezTo>
                    <a:pt x="7339" y="17621"/>
                    <a:pt x="11183" y="18463"/>
                    <a:pt x="15027" y="18463"/>
                  </a:cubicBezTo>
                  <a:cubicBezTo>
                    <a:pt x="18872" y="18463"/>
                    <a:pt x="22716" y="17621"/>
                    <a:pt x="25652" y="15937"/>
                  </a:cubicBezTo>
                  <a:cubicBezTo>
                    <a:pt x="28587" y="14269"/>
                    <a:pt x="30022" y="12067"/>
                    <a:pt x="30055" y="9866"/>
                  </a:cubicBezTo>
                  <a:lnTo>
                    <a:pt x="30022" y="8665"/>
                  </a:lnTo>
                  <a:cubicBezTo>
                    <a:pt x="30022" y="6463"/>
                    <a:pt x="28587" y="4228"/>
                    <a:pt x="25652" y="2527"/>
                  </a:cubicBezTo>
                  <a:cubicBezTo>
                    <a:pt x="22716" y="842"/>
                    <a:pt x="18864" y="0"/>
                    <a:pt x="150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110475" y="2747625"/>
              <a:ext cx="824800" cy="433875"/>
            </a:xfrm>
            <a:custGeom>
              <a:avLst/>
              <a:gdLst/>
              <a:ahLst/>
              <a:cxnLst/>
              <a:rect l="l" t="t" r="r" b="b"/>
              <a:pathLst>
                <a:path w="32992" h="17355" extrusionOk="0">
                  <a:moveTo>
                    <a:pt x="16496" y="0"/>
                  </a:moveTo>
                  <a:cubicBezTo>
                    <a:pt x="12652" y="0"/>
                    <a:pt x="8807" y="842"/>
                    <a:pt x="5872" y="2527"/>
                  </a:cubicBezTo>
                  <a:cubicBezTo>
                    <a:pt x="1" y="5929"/>
                    <a:pt x="1" y="11433"/>
                    <a:pt x="5872" y="14802"/>
                  </a:cubicBezTo>
                  <a:cubicBezTo>
                    <a:pt x="8807" y="16504"/>
                    <a:pt x="12652" y="17354"/>
                    <a:pt x="16496" y="17354"/>
                  </a:cubicBezTo>
                  <a:cubicBezTo>
                    <a:pt x="20341" y="17354"/>
                    <a:pt x="24185" y="16504"/>
                    <a:pt x="27120" y="14802"/>
                  </a:cubicBezTo>
                  <a:cubicBezTo>
                    <a:pt x="32991" y="11433"/>
                    <a:pt x="32991" y="5929"/>
                    <a:pt x="27120" y="2527"/>
                  </a:cubicBezTo>
                  <a:cubicBezTo>
                    <a:pt x="24185" y="842"/>
                    <a:pt x="20341" y="0"/>
                    <a:pt x="164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5110475" y="2747625"/>
              <a:ext cx="824800" cy="433875"/>
            </a:xfrm>
            <a:custGeom>
              <a:avLst/>
              <a:gdLst/>
              <a:ahLst/>
              <a:cxnLst/>
              <a:rect l="l" t="t" r="r" b="b"/>
              <a:pathLst>
                <a:path w="32992" h="17355" extrusionOk="0">
                  <a:moveTo>
                    <a:pt x="16496" y="0"/>
                  </a:moveTo>
                  <a:cubicBezTo>
                    <a:pt x="12652" y="0"/>
                    <a:pt x="8807" y="842"/>
                    <a:pt x="5872" y="2527"/>
                  </a:cubicBezTo>
                  <a:cubicBezTo>
                    <a:pt x="1" y="5929"/>
                    <a:pt x="1" y="11433"/>
                    <a:pt x="5872" y="14802"/>
                  </a:cubicBezTo>
                  <a:cubicBezTo>
                    <a:pt x="8807" y="16504"/>
                    <a:pt x="12652" y="17354"/>
                    <a:pt x="16496" y="17354"/>
                  </a:cubicBezTo>
                  <a:cubicBezTo>
                    <a:pt x="20341" y="17354"/>
                    <a:pt x="24185" y="16504"/>
                    <a:pt x="27120" y="14802"/>
                  </a:cubicBezTo>
                  <a:cubicBezTo>
                    <a:pt x="32991" y="11433"/>
                    <a:pt x="32991" y="5929"/>
                    <a:pt x="27120" y="2527"/>
                  </a:cubicBezTo>
                  <a:cubicBezTo>
                    <a:pt x="24185" y="842"/>
                    <a:pt x="20341" y="0"/>
                    <a:pt x="16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5388175" y="2872500"/>
              <a:ext cx="263550" cy="138450"/>
            </a:xfrm>
            <a:custGeom>
              <a:avLst/>
              <a:gdLst/>
              <a:ahLst/>
              <a:cxnLst/>
              <a:rect l="l" t="t" r="r" b="b"/>
              <a:pathLst>
                <a:path w="10542" h="5538" extrusionOk="0">
                  <a:moveTo>
                    <a:pt x="5288" y="0"/>
                  </a:moveTo>
                  <a:cubicBezTo>
                    <a:pt x="4062" y="0"/>
                    <a:pt x="2836" y="267"/>
                    <a:pt x="1902" y="801"/>
                  </a:cubicBezTo>
                  <a:cubicBezTo>
                    <a:pt x="34" y="1902"/>
                    <a:pt x="1" y="3636"/>
                    <a:pt x="1902" y="4737"/>
                  </a:cubicBezTo>
                  <a:cubicBezTo>
                    <a:pt x="2836" y="5271"/>
                    <a:pt x="4062" y="5538"/>
                    <a:pt x="5288" y="5538"/>
                  </a:cubicBezTo>
                  <a:cubicBezTo>
                    <a:pt x="6514" y="5538"/>
                    <a:pt x="7740" y="5271"/>
                    <a:pt x="8674" y="4737"/>
                  </a:cubicBezTo>
                  <a:cubicBezTo>
                    <a:pt x="10542" y="3636"/>
                    <a:pt x="10542" y="1902"/>
                    <a:pt x="8674" y="801"/>
                  </a:cubicBezTo>
                  <a:cubicBezTo>
                    <a:pt x="7740" y="267"/>
                    <a:pt x="6514" y="0"/>
                    <a:pt x="5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5380675" y="2769100"/>
              <a:ext cx="282725" cy="205375"/>
            </a:xfrm>
            <a:custGeom>
              <a:avLst/>
              <a:gdLst/>
              <a:ahLst/>
              <a:cxnLst/>
              <a:rect l="l" t="t" r="r" b="b"/>
              <a:pathLst>
                <a:path w="11309" h="8215" extrusionOk="0">
                  <a:moveTo>
                    <a:pt x="1602" y="0"/>
                  </a:moveTo>
                  <a:cubicBezTo>
                    <a:pt x="1" y="1301"/>
                    <a:pt x="968" y="5471"/>
                    <a:pt x="2603" y="7139"/>
                  </a:cubicBezTo>
                  <a:lnTo>
                    <a:pt x="2636" y="7172"/>
                  </a:lnTo>
                  <a:lnTo>
                    <a:pt x="2703" y="7239"/>
                  </a:lnTo>
                  <a:lnTo>
                    <a:pt x="2836" y="7372"/>
                  </a:lnTo>
                  <a:lnTo>
                    <a:pt x="2903" y="7405"/>
                  </a:lnTo>
                  <a:lnTo>
                    <a:pt x="3003" y="7506"/>
                  </a:lnTo>
                  <a:cubicBezTo>
                    <a:pt x="3070" y="7539"/>
                    <a:pt x="3170" y="7606"/>
                    <a:pt x="3236" y="7639"/>
                  </a:cubicBezTo>
                  <a:cubicBezTo>
                    <a:pt x="3987" y="8023"/>
                    <a:pt x="4821" y="8214"/>
                    <a:pt x="5655" y="8214"/>
                  </a:cubicBezTo>
                  <a:cubicBezTo>
                    <a:pt x="6489" y="8214"/>
                    <a:pt x="7323" y="8023"/>
                    <a:pt x="8073" y="7639"/>
                  </a:cubicBezTo>
                  <a:cubicBezTo>
                    <a:pt x="8173" y="7606"/>
                    <a:pt x="8240" y="7539"/>
                    <a:pt x="8307" y="7506"/>
                  </a:cubicBezTo>
                  <a:lnTo>
                    <a:pt x="8407" y="7405"/>
                  </a:lnTo>
                  <a:lnTo>
                    <a:pt x="8473" y="7372"/>
                  </a:lnTo>
                  <a:cubicBezTo>
                    <a:pt x="8507" y="7339"/>
                    <a:pt x="8573" y="7305"/>
                    <a:pt x="8607" y="7239"/>
                  </a:cubicBezTo>
                  <a:lnTo>
                    <a:pt x="8674" y="7205"/>
                  </a:lnTo>
                  <a:lnTo>
                    <a:pt x="8707" y="7139"/>
                  </a:lnTo>
                  <a:cubicBezTo>
                    <a:pt x="10341" y="5471"/>
                    <a:pt x="11309" y="1334"/>
                    <a:pt x="970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5392350" y="2735725"/>
              <a:ext cx="259375" cy="136800"/>
            </a:xfrm>
            <a:custGeom>
              <a:avLst/>
              <a:gdLst/>
              <a:ahLst/>
              <a:cxnLst/>
              <a:rect l="l" t="t" r="r" b="b"/>
              <a:pathLst>
                <a:path w="10375" h="5472" extrusionOk="0">
                  <a:moveTo>
                    <a:pt x="5204" y="1"/>
                  </a:moveTo>
                  <a:cubicBezTo>
                    <a:pt x="4062" y="1"/>
                    <a:pt x="2919" y="268"/>
                    <a:pt x="1869" y="801"/>
                  </a:cubicBezTo>
                  <a:cubicBezTo>
                    <a:pt x="1" y="1869"/>
                    <a:pt x="1" y="3603"/>
                    <a:pt x="1869" y="4671"/>
                  </a:cubicBezTo>
                  <a:cubicBezTo>
                    <a:pt x="2919" y="5205"/>
                    <a:pt x="4062" y="5471"/>
                    <a:pt x="5204" y="5471"/>
                  </a:cubicBezTo>
                  <a:cubicBezTo>
                    <a:pt x="6347" y="5471"/>
                    <a:pt x="7489" y="5205"/>
                    <a:pt x="8540" y="4671"/>
                  </a:cubicBezTo>
                  <a:cubicBezTo>
                    <a:pt x="10375" y="3603"/>
                    <a:pt x="10375" y="1869"/>
                    <a:pt x="8540" y="801"/>
                  </a:cubicBezTo>
                  <a:cubicBezTo>
                    <a:pt x="7489" y="268"/>
                    <a:pt x="6347" y="1"/>
                    <a:pt x="52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5443225" y="2762425"/>
              <a:ext cx="157625" cy="83400"/>
            </a:xfrm>
            <a:custGeom>
              <a:avLst/>
              <a:gdLst/>
              <a:ahLst/>
              <a:cxnLst/>
              <a:rect l="l" t="t" r="r" b="b"/>
              <a:pathLst>
                <a:path w="6305" h="3336" extrusionOk="0">
                  <a:moveTo>
                    <a:pt x="3157" y="0"/>
                  </a:moveTo>
                  <a:cubicBezTo>
                    <a:pt x="2461" y="0"/>
                    <a:pt x="1768" y="167"/>
                    <a:pt x="1135" y="501"/>
                  </a:cubicBezTo>
                  <a:cubicBezTo>
                    <a:pt x="0" y="1134"/>
                    <a:pt x="0" y="2202"/>
                    <a:pt x="1135" y="2836"/>
                  </a:cubicBezTo>
                  <a:cubicBezTo>
                    <a:pt x="1768" y="3169"/>
                    <a:pt x="2461" y="3336"/>
                    <a:pt x="3157" y="3336"/>
                  </a:cubicBezTo>
                  <a:cubicBezTo>
                    <a:pt x="3853" y="3336"/>
                    <a:pt x="4554" y="3169"/>
                    <a:pt x="5204" y="2836"/>
                  </a:cubicBezTo>
                  <a:cubicBezTo>
                    <a:pt x="6305" y="2202"/>
                    <a:pt x="6305" y="1134"/>
                    <a:pt x="5204" y="501"/>
                  </a:cubicBezTo>
                  <a:cubicBezTo>
                    <a:pt x="4554" y="167"/>
                    <a:pt x="3853" y="0"/>
                    <a:pt x="31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5454075" y="2789950"/>
              <a:ext cx="135950" cy="55875"/>
            </a:xfrm>
            <a:custGeom>
              <a:avLst/>
              <a:gdLst/>
              <a:ahLst/>
              <a:cxnLst/>
              <a:rect l="l" t="t" r="r" b="b"/>
              <a:pathLst>
                <a:path w="5438" h="2235" extrusionOk="0">
                  <a:moveTo>
                    <a:pt x="2723" y="0"/>
                  </a:moveTo>
                  <a:cubicBezTo>
                    <a:pt x="2027" y="0"/>
                    <a:pt x="1334" y="167"/>
                    <a:pt x="701" y="500"/>
                  </a:cubicBezTo>
                  <a:cubicBezTo>
                    <a:pt x="400" y="634"/>
                    <a:pt x="167" y="867"/>
                    <a:pt x="0" y="1134"/>
                  </a:cubicBezTo>
                  <a:cubicBezTo>
                    <a:pt x="167" y="1368"/>
                    <a:pt x="400" y="1601"/>
                    <a:pt x="701" y="1735"/>
                  </a:cubicBezTo>
                  <a:cubicBezTo>
                    <a:pt x="1334" y="2068"/>
                    <a:pt x="2027" y="2235"/>
                    <a:pt x="2723" y="2235"/>
                  </a:cubicBezTo>
                  <a:cubicBezTo>
                    <a:pt x="3419" y="2235"/>
                    <a:pt x="4120" y="2068"/>
                    <a:pt x="4770" y="1735"/>
                  </a:cubicBezTo>
                  <a:cubicBezTo>
                    <a:pt x="5037" y="1601"/>
                    <a:pt x="5271" y="1368"/>
                    <a:pt x="5437" y="1134"/>
                  </a:cubicBezTo>
                  <a:cubicBezTo>
                    <a:pt x="5271" y="867"/>
                    <a:pt x="5037" y="634"/>
                    <a:pt x="4770" y="500"/>
                  </a:cubicBezTo>
                  <a:cubicBezTo>
                    <a:pt x="4120" y="167"/>
                    <a:pt x="3419" y="0"/>
                    <a:pt x="27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5409025" y="2621000"/>
              <a:ext cx="214350" cy="206575"/>
            </a:xfrm>
            <a:custGeom>
              <a:avLst/>
              <a:gdLst/>
              <a:ahLst/>
              <a:cxnLst/>
              <a:rect l="l" t="t" r="r" b="b"/>
              <a:pathLst>
                <a:path w="8574" h="8263" extrusionOk="0">
                  <a:moveTo>
                    <a:pt x="5907" y="0"/>
                  </a:moveTo>
                  <a:cubicBezTo>
                    <a:pt x="5580" y="0"/>
                    <a:pt x="4953" y="1252"/>
                    <a:pt x="4704" y="2155"/>
                  </a:cubicBezTo>
                  <a:cubicBezTo>
                    <a:pt x="4404" y="3155"/>
                    <a:pt x="4204" y="3956"/>
                    <a:pt x="4204" y="3956"/>
                  </a:cubicBezTo>
                  <a:cubicBezTo>
                    <a:pt x="4104" y="3189"/>
                    <a:pt x="3937" y="2422"/>
                    <a:pt x="3703" y="1688"/>
                  </a:cubicBezTo>
                  <a:cubicBezTo>
                    <a:pt x="3387" y="825"/>
                    <a:pt x="3095" y="532"/>
                    <a:pt x="2871" y="532"/>
                  </a:cubicBezTo>
                  <a:cubicBezTo>
                    <a:pt x="2836" y="532"/>
                    <a:pt x="2802" y="540"/>
                    <a:pt x="2769" y="554"/>
                  </a:cubicBezTo>
                  <a:cubicBezTo>
                    <a:pt x="2503" y="654"/>
                    <a:pt x="2336" y="1121"/>
                    <a:pt x="2269" y="2488"/>
                  </a:cubicBezTo>
                  <a:cubicBezTo>
                    <a:pt x="2236" y="3122"/>
                    <a:pt x="2269" y="3756"/>
                    <a:pt x="2336" y="4423"/>
                  </a:cubicBezTo>
                  <a:cubicBezTo>
                    <a:pt x="2336" y="4423"/>
                    <a:pt x="1835" y="3856"/>
                    <a:pt x="1268" y="3322"/>
                  </a:cubicBezTo>
                  <a:cubicBezTo>
                    <a:pt x="815" y="2895"/>
                    <a:pt x="532" y="2725"/>
                    <a:pt x="334" y="2725"/>
                  </a:cubicBezTo>
                  <a:cubicBezTo>
                    <a:pt x="285" y="2725"/>
                    <a:pt x="241" y="2735"/>
                    <a:pt x="201" y="2755"/>
                  </a:cubicBezTo>
                  <a:cubicBezTo>
                    <a:pt x="34" y="2889"/>
                    <a:pt x="1" y="3789"/>
                    <a:pt x="935" y="5524"/>
                  </a:cubicBezTo>
                  <a:cubicBezTo>
                    <a:pt x="1402" y="6391"/>
                    <a:pt x="2002" y="7192"/>
                    <a:pt x="2736" y="7892"/>
                  </a:cubicBezTo>
                  <a:cubicBezTo>
                    <a:pt x="2736" y="7892"/>
                    <a:pt x="3329" y="8263"/>
                    <a:pt x="4387" y="8263"/>
                  </a:cubicBezTo>
                  <a:cubicBezTo>
                    <a:pt x="4915" y="8263"/>
                    <a:pt x="5560" y="8170"/>
                    <a:pt x="6305" y="7892"/>
                  </a:cubicBezTo>
                  <a:cubicBezTo>
                    <a:pt x="6872" y="7292"/>
                    <a:pt x="7373" y="6658"/>
                    <a:pt x="7773" y="5924"/>
                  </a:cubicBezTo>
                  <a:cubicBezTo>
                    <a:pt x="8474" y="4723"/>
                    <a:pt x="8574" y="3122"/>
                    <a:pt x="8240" y="2922"/>
                  </a:cubicBezTo>
                  <a:cubicBezTo>
                    <a:pt x="8218" y="2910"/>
                    <a:pt x="8193" y="2905"/>
                    <a:pt x="8165" y="2905"/>
                  </a:cubicBezTo>
                  <a:cubicBezTo>
                    <a:pt x="7709" y="2905"/>
                    <a:pt x="6439" y="4323"/>
                    <a:pt x="6439" y="4323"/>
                  </a:cubicBezTo>
                  <a:cubicBezTo>
                    <a:pt x="6572" y="3656"/>
                    <a:pt x="6639" y="2955"/>
                    <a:pt x="6606" y="2288"/>
                  </a:cubicBezTo>
                  <a:cubicBezTo>
                    <a:pt x="6539" y="1187"/>
                    <a:pt x="6272" y="220"/>
                    <a:pt x="5972" y="20"/>
                  </a:cubicBezTo>
                  <a:cubicBezTo>
                    <a:pt x="5952" y="7"/>
                    <a:pt x="5930" y="0"/>
                    <a:pt x="59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409025" y="2621000"/>
              <a:ext cx="214350" cy="206575"/>
            </a:xfrm>
            <a:custGeom>
              <a:avLst/>
              <a:gdLst/>
              <a:ahLst/>
              <a:cxnLst/>
              <a:rect l="l" t="t" r="r" b="b"/>
              <a:pathLst>
                <a:path w="8574" h="8263" extrusionOk="0">
                  <a:moveTo>
                    <a:pt x="5907" y="0"/>
                  </a:moveTo>
                  <a:cubicBezTo>
                    <a:pt x="5580" y="0"/>
                    <a:pt x="4953" y="1252"/>
                    <a:pt x="4704" y="2155"/>
                  </a:cubicBezTo>
                  <a:cubicBezTo>
                    <a:pt x="4404" y="3155"/>
                    <a:pt x="4204" y="3956"/>
                    <a:pt x="4204" y="3956"/>
                  </a:cubicBezTo>
                  <a:cubicBezTo>
                    <a:pt x="4104" y="3189"/>
                    <a:pt x="3937" y="2422"/>
                    <a:pt x="3703" y="1688"/>
                  </a:cubicBezTo>
                  <a:cubicBezTo>
                    <a:pt x="3387" y="825"/>
                    <a:pt x="3095" y="532"/>
                    <a:pt x="2871" y="532"/>
                  </a:cubicBezTo>
                  <a:cubicBezTo>
                    <a:pt x="2836" y="532"/>
                    <a:pt x="2802" y="540"/>
                    <a:pt x="2769" y="554"/>
                  </a:cubicBezTo>
                  <a:cubicBezTo>
                    <a:pt x="2503" y="654"/>
                    <a:pt x="2336" y="1121"/>
                    <a:pt x="2269" y="2488"/>
                  </a:cubicBezTo>
                  <a:cubicBezTo>
                    <a:pt x="2236" y="3122"/>
                    <a:pt x="2269" y="3756"/>
                    <a:pt x="2336" y="4423"/>
                  </a:cubicBezTo>
                  <a:cubicBezTo>
                    <a:pt x="2336" y="4423"/>
                    <a:pt x="1835" y="3856"/>
                    <a:pt x="1268" y="3322"/>
                  </a:cubicBezTo>
                  <a:cubicBezTo>
                    <a:pt x="815" y="2895"/>
                    <a:pt x="532" y="2725"/>
                    <a:pt x="334" y="2725"/>
                  </a:cubicBezTo>
                  <a:cubicBezTo>
                    <a:pt x="285" y="2725"/>
                    <a:pt x="241" y="2735"/>
                    <a:pt x="201" y="2755"/>
                  </a:cubicBezTo>
                  <a:cubicBezTo>
                    <a:pt x="34" y="2889"/>
                    <a:pt x="1" y="3789"/>
                    <a:pt x="935" y="5524"/>
                  </a:cubicBezTo>
                  <a:cubicBezTo>
                    <a:pt x="1402" y="6391"/>
                    <a:pt x="2002" y="7192"/>
                    <a:pt x="2736" y="7892"/>
                  </a:cubicBezTo>
                  <a:cubicBezTo>
                    <a:pt x="2736" y="7892"/>
                    <a:pt x="3329" y="8263"/>
                    <a:pt x="4387" y="8263"/>
                  </a:cubicBezTo>
                  <a:cubicBezTo>
                    <a:pt x="4915" y="8263"/>
                    <a:pt x="5560" y="8170"/>
                    <a:pt x="6305" y="7892"/>
                  </a:cubicBezTo>
                  <a:cubicBezTo>
                    <a:pt x="6872" y="7292"/>
                    <a:pt x="7373" y="6658"/>
                    <a:pt x="7773" y="5924"/>
                  </a:cubicBezTo>
                  <a:cubicBezTo>
                    <a:pt x="8474" y="4723"/>
                    <a:pt x="8574" y="3122"/>
                    <a:pt x="8240" y="2922"/>
                  </a:cubicBezTo>
                  <a:cubicBezTo>
                    <a:pt x="8218" y="2910"/>
                    <a:pt x="8193" y="2905"/>
                    <a:pt x="8165" y="2905"/>
                  </a:cubicBezTo>
                  <a:cubicBezTo>
                    <a:pt x="7709" y="2905"/>
                    <a:pt x="6439" y="4323"/>
                    <a:pt x="6439" y="4323"/>
                  </a:cubicBezTo>
                  <a:cubicBezTo>
                    <a:pt x="6572" y="3656"/>
                    <a:pt x="6639" y="2955"/>
                    <a:pt x="6606" y="2288"/>
                  </a:cubicBezTo>
                  <a:cubicBezTo>
                    <a:pt x="6539" y="1187"/>
                    <a:pt x="6272" y="220"/>
                    <a:pt x="5972" y="20"/>
                  </a:cubicBezTo>
                  <a:cubicBezTo>
                    <a:pt x="5952" y="7"/>
                    <a:pt x="5930" y="0"/>
                    <a:pt x="59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737250" y="787900"/>
              <a:ext cx="907325" cy="1087250"/>
            </a:xfrm>
            <a:custGeom>
              <a:avLst/>
              <a:gdLst/>
              <a:ahLst/>
              <a:cxnLst/>
              <a:rect l="l" t="t" r="r" b="b"/>
              <a:pathLst>
                <a:path w="36293" h="43490" extrusionOk="0">
                  <a:moveTo>
                    <a:pt x="21699" y="12728"/>
                  </a:moveTo>
                  <a:cubicBezTo>
                    <a:pt x="23757" y="12728"/>
                    <a:pt x="24918" y="14505"/>
                    <a:pt x="24918" y="17704"/>
                  </a:cubicBezTo>
                  <a:cubicBezTo>
                    <a:pt x="24918" y="22274"/>
                    <a:pt x="21716" y="27845"/>
                    <a:pt x="17746" y="30146"/>
                  </a:cubicBezTo>
                  <a:cubicBezTo>
                    <a:pt x="16542" y="30835"/>
                    <a:pt x="15476" y="31167"/>
                    <a:pt x="14575" y="31167"/>
                  </a:cubicBezTo>
                  <a:cubicBezTo>
                    <a:pt x="12506" y="31167"/>
                    <a:pt x="11308" y="29417"/>
                    <a:pt x="11308" y="26210"/>
                  </a:cubicBezTo>
                  <a:cubicBezTo>
                    <a:pt x="11308" y="21640"/>
                    <a:pt x="14577" y="16036"/>
                    <a:pt x="18580" y="13735"/>
                  </a:cubicBezTo>
                  <a:cubicBezTo>
                    <a:pt x="19771" y="13054"/>
                    <a:pt x="20818" y="12728"/>
                    <a:pt x="21699" y="12728"/>
                  </a:cubicBezTo>
                  <a:close/>
                  <a:moveTo>
                    <a:pt x="26711" y="1"/>
                  </a:moveTo>
                  <a:cubicBezTo>
                    <a:pt x="26530" y="1"/>
                    <a:pt x="26358" y="89"/>
                    <a:pt x="26252" y="258"/>
                  </a:cubicBezTo>
                  <a:lnTo>
                    <a:pt x="23117" y="4995"/>
                  </a:lnTo>
                  <a:cubicBezTo>
                    <a:pt x="22917" y="5228"/>
                    <a:pt x="22616" y="5395"/>
                    <a:pt x="22283" y="5395"/>
                  </a:cubicBezTo>
                  <a:cubicBezTo>
                    <a:pt x="21916" y="5395"/>
                    <a:pt x="21549" y="5395"/>
                    <a:pt x="21182" y="5462"/>
                  </a:cubicBezTo>
                  <a:lnTo>
                    <a:pt x="22316" y="2627"/>
                  </a:lnTo>
                  <a:lnTo>
                    <a:pt x="19114" y="759"/>
                  </a:lnTo>
                  <a:cubicBezTo>
                    <a:pt x="19072" y="745"/>
                    <a:pt x="19025" y="737"/>
                    <a:pt x="18977" y="737"/>
                  </a:cubicBezTo>
                  <a:cubicBezTo>
                    <a:pt x="18909" y="737"/>
                    <a:pt x="18839" y="753"/>
                    <a:pt x="18780" y="792"/>
                  </a:cubicBezTo>
                  <a:lnTo>
                    <a:pt x="14511" y="3260"/>
                  </a:lnTo>
                  <a:cubicBezTo>
                    <a:pt x="14244" y="3427"/>
                    <a:pt x="14044" y="3727"/>
                    <a:pt x="14010" y="4061"/>
                  </a:cubicBezTo>
                  <a:lnTo>
                    <a:pt x="13577" y="8764"/>
                  </a:lnTo>
                  <a:cubicBezTo>
                    <a:pt x="13510" y="9098"/>
                    <a:pt x="13377" y="9398"/>
                    <a:pt x="13143" y="9665"/>
                  </a:cubicBezTo>
                  <a:cubicBezTo>
                    <a:pt x="12309" y="10432"/>
                    <a:pt x="11509" y="11266"/>
                    <a:pt x="10775" y="12167"/>
                  </a:cubicBezTo>
                  <a:cubicBezTo>
                    <a:pt x="10623" y="12344"/>
                    <a:pt x="10395" y="12425"/>
                    <a:pt x="10163" y="12425"/>
                  </a:cubicBezTo>
                  <a:cubicBezTo>
                    <a:pt x="10088" y="12425"/>
                    <a:pt x="10014" y="12416"/>
                    <a:pt x="9941" y="12400"/>
                  </a:cubicBezTo>
                  <a:lnTo>
                    <a:pt x="7239" y="11433"/>
                  </a:lnTo>
                  <a:cubicBezTo>
                    <a:pt x="7179" y="11420"/>
                    <a:pt x="7117" y="11413"/>
                    <a:pt x="7056" y="11413"/>
                  </a:cubicBezTo>
                  <a:cubicBezTo>
                    <a:pt x="6812" y="11413"/>
                    <a:pt x="6572" y="11520"/>
                    <a:pt x="6438" y="11733"/>
                  </a:cubicBezTo>
                  <a:lnTo>
                    <a:pt x="3336" y="17137"/>
                  </a:lnTo>
                  <a:cubicBezTo>
                    <a:pt x="3203" y="17404"/>
                    <a:pt x="3236" y="17737"/>
                    <a:pt x="3469" y="17971"/>
                  </a:cubicBezTo>
                  <a:lnTo>
                    <a:pt x="5638" y="19839"/>
                  </a:lnTo>
                  <a:cubicBezTo>
                    <a:pt x="5871" y="20039"/>
                    <a:pt x="5938" y="20373"/>
                    <a:pt x="5838" y="20673"/>
                  </a:cubicBezTo>
                  <a:cubicBezTo>
                    <a:pt x="5438" y="21740"/>
                    <a:pt x="5104" y="22841"/>
                    <a:pt x="4870" y="23942"/>
                  </a:cubicBezTo>
                  <a:cubicBezTo>
                    <a:pt x="4770" y="24275"/>
                    <a:pt x="4604" y="24576"/>
                    <a:pt x="4337" y="24776"/>
                  </a:cubicBezTo>
                  <a:lnTo>
                    <a:pt x="434" y="27511"/>
                  </a:lnTo>
                  <a:cubicBezTo>
                    <a:pt x="200" y="27745"/>
                    <a:pt x="34" y="28045"/>
                    <a:pt x="34" y="28345"/>
                  </a:cubicBezTo>
                  <a:lnTo>
                    <a:pt x="34" y="33282"/>
                  </a:lnTo>
                  <a:cubicBezTo>
                    <a:pt x="0" y="33382"/>
                    <a:pt x="67" y="33515"/>
                    <a:pt x="167" y="33582"/>
                  </a:cubicBezTo>
                  <a:lnTo>
                    <a:pt x="3369" y="35417"/>
                  </a:lnTo>
                  <a:lnTo>
                    <a:pt x="5371" y="33315"/>
                  </a:lnTo>
                  <a:cubicBezTo>
                    <a:pt x="5504" y="33582"/>
                    <a:pt x="5604" y="33816"/>
                    <a:pt x="5771" y="34049"/>
                  </a:cubicBezTo>
                  <a:cubicBezTo>
                    <a:pt x="5938" y="34316"/>
                    <a:pt x="5938" y="34683"/>
                    <a:pt x="5838" y="34983"/>
                  </a:cubicBezTo>
                  <a:lnTo>
                    <a:pt x="3336" y="40053"/>
                  </a:lnTo>
                  <a:cubicBezTo>
                    <a:pt x="3203" y="40320"/>
                    <a:pt x="3269" y="40654"/>
                    <a:pt x="3536" y="40787"/>
                  </a:cubicBezTo>
                  <a:lnTo>
                    <a:pt x="7372" y="42989"/>
                  </a:lnTo>
                  <a:cubicBezTo>
                    <a:pt x="7463" y="43046"/>
                    <a:pt x="7562" y="43072"/>
                    <a:pt x="7660" y="43072"/>
                  </a:cubicBezTo>
                  <a:cubicBezTo>
                    <a:pt x="7848" y="43072"/>
                    <a:pt x="8030" y="42976"/>
                    <a:pt x="8139" y="42822"/>
                  </a:cubicBezTo>
                  <a:lnTo>
                    <a:pt x="10174" y="37485"/>
                  </a:lnTo>
                  <a:cubicBezTo>
                    <a:pt x="10374" y="37218"/>
                    <a:pt x="10675" y="37051"/>
                    <a:pt x="11008" y="37051"/>
                  </a:cubicBezTo>
                  <a:cubicBezTo>
                    <a:pt x="11675" y="37051"/>
                    <a:pt x="12376" y="36985"/>
                    <a:pt x="13043" y="36851"/>
                  </a:cubicBezTo>
                  <a:cubicBezTo>
                    <a:pt x="13086" y="36835"/>
                    <a:pt x="13130" y="36827"/>
                    <a:pt x="13174" y="36827"/>
                  </a:cubicBezTo>
                  <a:cubicBezTo>
                    <a:pt x="13399" y="36827"/>
                    <a:pt x="13610" y="37028"/>
                    <a:pt x="13610" y="37251"/>
                  </a:cubicBezTo>
                  <a:lnTo>
                    <a:pt x="14044" y="41388"/>
                  </a:lnTo>
                  <a:cubicBezTo>
                    <a:pt x="14044" y="41521"/>
                    <a:pt x="14110" y="41621"/>
                    <a:pt x="14210" y="41688"/>
                  </a:cubicBezTo>
                  <a:lnTo>
                    <a:pt x="17346" y="43489"/>
                  </a:lnTo>
                  <a:lnTo>
                    <a:pt x="19848" y="39787"/>
                  </a:lnTo>
                  <a:cubicBezTo>
                    <a:pt x="20115" y="39620"/>
                    <a:pt x="20315" y="39320"/>
                    <a:pt x="20348" y="38986"/>
                  </a:cubicBezTo>
                  <a:lnTo>
                    <a:pt x="19681" y="33649"/>
                  </a:lnTo>
                  <a:cubicBezTo>
                    <a:pt x="19748" y="33349"/>
                    <a:pt x="19948" y="33082"/>
                    <a:pt x="20248" y="32948"/>
                  </a:cubicBezTo>
                  <a:cubicBezTo>
                    <a:pt x="21482" y="32381"/>
                    <a:pt x="22616" y="31614"/>
                    <a:pt x="23550" y="30613"/>
                  </a:cubicBezTo>
                  <a:cubicBezTo>
                    <a:pt x="23709" y="30455"/>
                    <a:pt x="23951" y="30359"/>
                    <a:pt x="24194" y="30359"/>
                  </a:cubicBezTo>
                  <a:cubicBezTo>
                    <a:pt x="24258" y="30359"/>
                    <a:pt x="24322" y="30366"/>
                    <a:pt x="24384" y="30380"/>
                  </a:cubicBezTo>
                  <a:lnTo>
                    <a:pt x="26052" y="30980"/>
                  </a:lnTo>
                  <a:cubicBezTo>
                    <a:pt x="26113" y="31003"/>
                    <a:pt x="26178" y="31014"/>
                    <a:pt x="26243" y="31014"/>
                  </a:cubicBezTo>
                  <a:cubicBezTo>
                    <a:pt x="26462" y="31014"/>
                    <a:pt x="26683" y="30893"/>
                    <a:pt x="26786" y="30713"/>
                  </a:cubicBezTo>
                  <a:lnTo>
                    <a:pt x="29922" y="25276"/>
                  </a:lnTo>
                  <a:cubicBezTo>
                    <a:pt x="30055" y="25009"/>
                    <a:pt x="30022" y="24676"/>
                    <a:pt x="29788" y="24476"/>
                  </a:cubicBezTo>
                  <a:lnTo>
                    <a:pt x="28354" y="23208"/>
                  </a:lnTo>
                  <a:cubicBezTo>
                    <a:pt x="28120" y="23008"/>
                    <a:pt x="28054" y="22674"/>
                    <a:pt x="28120" y="22374"/>
                  </a:cubicBezTo>
                  <a:cubicBezTo>
                    <a:pt x="28421" y="21107"/>
                    <a:pt x="28554" y="19772"/>
                    <a:pt x="28521" y="18471"/>
                  </a:cubicBezTo>
                  <a:cubicBezTo>
                    <a:pt x="28521" y="18138"/>
                    <a:pt x="28654" y="17838"/>
                    <a:pt x="28921" y="17637"/>
                  </a:cubicBezTo>
                  <a:lnTo>
                    <a:pt x="33925" y="15536"/>
                  </a:lnTo>
                  <a:cubicBezTo>
                    <a:pt x="34191" y="15336"/>
                    <a:pt x="34325" y="15036"/>
                    <a:pt x="34358" y="14702"/>
                  </a:cubicBezTo>
                  <a:lnTo>
                    <a:pt x="36193" y="12500"/>
                  </a:lnTo>
                  <a:lnTo>
                    <a:pt x="36293" y="10699"/>
                  </a:lnTo>
                  <a:lnTo>
                    <a:pt x="33091" y="8864"/>
                  </a:lnTo>
                  <a:cubicBezTo>
                    <a:pt x="33041" y="8831"/>
                    <a:pt x="32982" y="8814"/>
                    <a:pt x="32924" y="8814"/>
                  </a:cubicBezTo>
                  <a:cubicBezTo>
                    <a:pt x="32865" y="8814"/>
                    <a:pt x="32807" y="8831"/>
                    <a:pt x="32757" y="8864"/>
                  </a:cubicBezTo>
                  <a:lnTo>
                    <a:pt x="28988" y="10566"/>
                  </a:lnTo>
                  <a:cubicBezTo>
                    <a:pt x="28928" y="10588"/>
                    <a:pt x="28866" y="10599"/>
                    <a:pt x="28805" y="10599"/>
                  </a:cubicBezTo>
                  <a:cubicBezTo>
                    <a:pt x="28597" y="10599"/>
                    <a:pt x="28406" y="10472"/>
                    <a:pt x="28354" y="10265"/>
                  </a:cubicBezTo>
                  <a:cubicBezTo>
                    <a:pt x="28154" y="9565"/>
                    <a:pt x="28954" y="9565"/>
                    <a:pt x="28621" y="9031"/>
                  </a:cubicBezTo>
                  <a:cubicBezTo>
                    <a:pt x="28454" y="8731"/>
                    <a:pt x="28454" y="8397"/>
                    <a:pt x="28554" y="8097"/>
                  </a:cubicBezTo>
                  <a:lnTo>
                    <a:pt x="31089" y="3027"/>
                  </a:lnTo>
                  <a:cubicBezTo>
                    <a:pt x="31189" y="2760"/>
                    <a:pt x="31089" y="2426"/>
                    <a:pt x="30856" y="2293"/>
                  </a:cubicBezTo>
                  <a:lnTo>
                    <a:pt x="27020" y="91"/>
                  </a:lnTo>
                  <a:cubicBezTo>
                    <a:pt x="26922" y="30"/>
                    <a:pt x="26815" y="1"/>
                    <a:pt x="26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737250" y="787900"/>
              <a:ext cx="907325" cy="1087250"/>
            </a:xfrm>
            <a:custGeom>
              <a:avLst/>
              <a:gdLst/>
              <a:ahLst/>
              <a:cxnLst/>
              <a:rect l="l" t="t" r="r" b="b"/>
              <a:pathLst>
                <a:path w="36293" h="43490" extrusionOk="0">
                  <a:moveTo>
                    <a:pt x="21699" y="12728"/>
                  </a:moveTo>
                  <a:cubicBezTo>
                    <a:pt x="23757" y="12728"/>
                    <a:pt x="24918" y="14505"/>
                    <a:pt x="24918" y="17704"/>
                  </a:cubicBezTo>
                  <a:cubicBezTo>
                    <a:pt x="24918" y="22274"/>
                    <a:pt x="21716" y="27845"/>
                    <a:pt x="17746" y="30146"/>
                  </a:cubicBezTo>
                  <a:cubicBezTo>
                    <a:pt x="16542" y="30835"/>
                    <a:pt x="15476" y="31167"/>
                    <a:pt x="14575" y="31167"/>
                  </a:cubicBezTo>
                  <a:cubicBezTo>
                    <a:pt x="12506" y="31167"/>
                    <a:pt x="11308" y="29417"/>
                    <a:pt x="11308" y="26210"/>
                  </a:cubicBezTo>
                  <a:cubicBezTo>
                    <a:pt x="11308" y="21640"/>
                    <a:pt x="14577" y="16036"/>
                    <a:pt x="18580" y="13735"/>
                  </a:cubicBezTo>
                  <a:cubicBezTo>
                    <a:pt x="19771" y="13054"/>
                    <a:pt x="20818" y="12728"/>
                    <a:pt x="21699" y="12728"/>
                  </a:cubicBezTo>
                  <a:close/>
                  <a:moveTo>
                    <a:pt x="26711" y="1"/>
                  </a:moveTo>
                  <a:cubicBezTo>
                    <a:pt x="26530" y="1"/>
                    <a:pt x="26358" y="89"/>
                    <a:pt x="26252" y="258"/>
                  </a:cubicBezTo>
                  <a:lnTo>
                    <a:pt x="23117" y="4995"/>
                  </a:lnTo>
                  <a:cubicBezTo>
                    <a:pt x="22917" y="5228"/>
                    <a:pt x="22616" y="5395"/>
                    <a:pt x="22283" y="5395"/>
                  </a:cubicBezTo>
                  <a:cubicBezTo>
                    <a:pt x="21916" y="5395"/>
                    <a:pt x="21549" y="5395"/>
                    <a:pt x="21182" y="5462"/>
                  </a:cubicBezTo>
                  <a:lnTo>
                    <a:pt x="22316" y="2627"/>
                  </a:lnTo>
                  <a:lnTo>
                    <a:pt x="19114" y="759"/>
                  </a:lnTo>
                  <a:cubicBezTo>
                    <a:pt x="19072" y="745"/>
                    <a:pt x="19025" y="737"/>
                    <a:pt x="18977" y="737"/>
                  </a:cubicBezTo>
                  <a:cubicBezTo>
                    <a:pt x="18909" y="737"/>
                    <a:pt x="18839" y="753"/>
                    <a:pt x="18780" y="792"/>
                  </a:cubicBezTo>
                  <a:lnTo>
                    <a:pt x="14511" y="3260"/>
                  </a:lnTo>
                  <a:cubicBezTo>
                    <a:pt x="14244" y="3427"/>
                    <a:pt x="14044" y="3727"/>
                    <a:pt x="14010" y="4061"/>
                  </a:cubicBezTo>
                  <a:lnTo>
                    <a:pt x="13577" y="8764"/>
                  </a:lnTo>
                  <a:cubicBezTo>
                    <a:pt x="13510" y="9098"/>
                    <a:pt x="13377" y="9398"/>
                    <a:pt x="13143" y="9665"/>
                  </a:cubicBezTo>
                  <a:cubicBezTo>
                    <a:pt x="12309" y="10432"/>
                    <a:pt x="11509" y="11266"/>
                    <a:pt x="10775" y="12167"/>
                  </a:cubicBezTo>
                  <a:cubicBezTo>
                    <a:pt x="10623" y="12344"/>
                    <a:pt x="10395" y="12425"/>
                    <a:pt x="10163" y="12425"/>
                  </a:cubicBezTo>
                  <a:cubicBezTo>
                    <a:pt x="10088" y="12425"/>
                    <a:pt x="10014" y="12416"/>
                    <a:pt x="9941" y="12400"/>
                  </a:cubicBezTo>
                  <a:lnTo>
                    <a:pt x="7239" y="11433"/>
                  </a:lnTo>
                  <a:cubicBezTo>
                    <a:pt x="7179" y="11420"/>
                    <a:pt x="7117" y="11413"/>
                    <a:pt x="7056" y="11413"/>
                  </a:cubicBezTo>
                  <a:cubicBezTo>
                    <a:pt x="6812" y="11413"/>
                    <a:pt x="6572" y="11520"/>
                    <a:pt x="6438" y="11733"/>
                  </a:cubicBezTo>
                  <a:lnTo>
                    <a:pt x="3336" y="17137"/>
                  </a:lnTo>
                  <a:cubicBezTo>
                    <a:pt x="3203" y="17404"/>
                    <a:pt x="3236" y="17737"/>
                    <a:pt x="3469" y="17971"/>
                  </a:cubicBezTo>
                  <a:lnTo>
                    <a:pt x="5638" y="19839"/>
                  </a:lnTo>
                  <a:cubicBezTo>
                    <a:pt x="5871" y="20039"/>
                    <a:pt x="5938" y="20373"/>
                    <a:pt x="5838" y="20673"/>
                  </a:cubicBezTo>
                  <a:cubicBezTo>
                    <a:pt x="5438" y="21740"/>
                    <a:pt x="5104" y="22841"/>
                    <a:pt x="4870" y="23942"/>
                  </a:cubicBezTo>
                  <a:cubicBezTo>
                    <a:pt x="4770" y="24275"/>
                    <a:pt x="4604" y="24576"/>
                    <a:pt x="4337" y="24776"/>
                  </a:cubicBezTo>
                  <a:lnTo>
                    <a:pt x="434" y="27511"/>
                  </a:lnTo>
                  <a:cubicBezTo>
                    <a:pt x="200" y="27745"/>
                    <a:pt x="34" y="28045"/>
                    <a:pt x="34" y="28345"/>
                  </a:cubicBezTo>
                  <a:lnTo>
                    <a:pt x="34" y="33282"/>
                  </a:lnTo>
                  <a:cubicBezTo>
                    <a:pt x="0" y="33382"/>
                    <a:pt x="67" y="33515"/>
                    <a:pt x="167" y="33582"/>
                  </a:cubicBezTo>
                  <a:lnTo>
                    <a:pt x="3369" y="35417"/>
                  </a:lnTo>
                  <a:lnTo>
                    <a:pt x="5371" y="33315"/>
                  </a:lnTo>
                  <a:cubicBezTo>
                    <a:pt x="5504" y="33582"/>
                    <a:pt x="5604" y="33816"/>
                    <a:pt x="5771" y="34049"/>
                  </a:cubicBezTo>
                  <a:cubicBezTo>
                    <a:pt x="5938" y="34316"/>
                    <a:pt x="5938" y="34683"/>
                    <a:pt x="5838" y="34983"/>
                  </a:cubicBezTo>
                  <a:lnTo>
                    <a:pt x="3336" y="40053"/>
                  </a:lnTo>
                  <a:cubicBezTo>
                    <a:pt x="3203" y="40320"/>
                    <a:pt x="3269" y="40654"/>
                    <a:pt x="3536" y="40787"/>
                  </a:cubicBezTo>
                  <a:lnTo>
                    <a:pt x="7372" y="42989"/>
                  </a:lnTo>
                  <a:cubicBezTo>
                    <a:pt x="7463" y="43046"/>
                    <a:pt x="7562" y="43072"/>
                    <a:pt x="7660" y="43072"/>
                  </a:cubicBezTo>
                  <a:cubicBezTo>
                    <a:pt x="7848" y="43072"/>
                    <a:pt x="8030" y="42976"/>
                    <a:pt x="8139" y="42822"/>
                  </a:cubicBezTo>
                  <a:lnTo>
                    <a:pt x="10174" y="37485"/>
                  </a:lnTo>
                  <a:cubicBezTo>
                    <a:pt x="10374" y="37218"/>
                    <a:pt x="10675" y="37051"/>
                    <a:pt x="11008" y="37051"/>
                  </a:cubicBezTo>
                  <a:cubicBezTo>
                    <a:pt x="11675" y="37051"/>
                    <a:pt x="12376" y="36985"/>
                    <a:pt x="13043" y="36851"/>
                  </a:cubicBezTo>
                  <a:cubicBezTo>
                    <a:pt x="13086" y="36835"/>
                    <a:pt x="13130" y="36827"/>
                    <a:pt x="13174" y="36827"/>
                  </a:cubicBezTo>
                  <a:cubicBezTo>
                    <a:pt x="13399" y="36827"/>
                    <a:pt x="13610" y="37028"/>
                    <a:pt x="13610" y="37251"/>
                  </a:cubicBezTo>
                  <a:lnTo>
                    <a:pt x="14044" y="41388"/>
                  </a:lnTo>
                  <a:cubicBezTo>
                    <a:pt x="14044" y="41521"/>
                    <a:pt x="14110" y="41621"/>
                    <a:pt x="14210" y="41688"/>
                  </a:cubicBezTo>
                  <a:lnTo>
                    <a:pt x="17346" y="43489"/>
                  </a:lnTo>
                  <a:lnTo>
                    <a:pt x="19848" y="39787"/>
                  </a:lnTo>
                  <a:cubicBezTo>
                    <a:pt x="20115" y="39620"/>
                    <a:pt x="20315" y="39320"/>
                    <a:pt x="20348" y="38986"/>
                  </a:cubicBezTo>
                  <a:lnTo>
                    <a:pt x="19681" y="33649"/>
                  </a:lnTo>
                  <a:cubicBezTo>
                    <a:pt x="19748" y="33349"/>
                    <a:pt x="19948" y="33082"/>
                    <a:pt x="20248" y="32948"/>
                  </a:cubicBezTo>
                  <a:cubicBezTo>
                    <a:pt x="21482" y="32381"/>
                    <a:pt x="22616" y="31614"/>
                    <a:pt x="23550" y="30613"/>
                  </a:cubicBezTo>
                  <a:cubicBezTo>
                    <a:pt x="23709" y="30455"/>
                    <a:pt x="23951" y="30359"/>
                    <a:pt x="24194" y="30359"/>
                  </a:cubicBezTo>
                  <a:cubicBezTo>
                    <a:pt x="24258" y="30359"/>
                    <a:pt x="24322" y="30366"/>
                    <a:pt x="24384" y="30380"/>
                  </a:cubicBezTo>
                  <a:lnTo>
                    <a:pt x="26052" y="30980"/>
                  </a:lnTo>
                  <a:cubicBezTo>
                    <a:pt x="26113" y="31003"/>
                    <a:pt x="26178" y="31014"/>
                    <a:pt x="26243" y="31014"/>
                  </a:cubicBezTo>
                  <a:cubicBezTo>
                    <a:pt x="26462" y="31014"/>
                    <a:pt x="26683" y="30893"/>
                    <a:pt x="26786" y="30713"/>
                  </a:cubicBezTo>
                  <a:lnTo>
                    <a:pt x="29922" y="25276"/>
                  </a:lnTo>
                  <a:cubicBezTo>
                    <a:pt x="30055" y="25009"/>
                    <a:pt x="30022" y="24676"/>
                    <a:pt x="29788" y="24476"/>
                  </a:cubicBezTo>
                  <a:lnTo>
                    <a:pt x="28354" y="23208"/>
                  </a:lnTo>
                  <a:cubicBezTo>
                    <a:pt x="28120" y="23008"/>
                    <a:pt x="28054" y="22674"/>
                    <a:pt x="28120" y="22374"/>
                  </a:cubicBezTo>
                  <a:cubicBezTo>
                    <a:pt x="28421" y="21107"/>
                    <a:pt x="28554" y="19772"/>
                    <a:pt x="28521" y="18471"/>
                  </a:cubicBezTo>
                  <a:cubicBezTo>
                    <a:pt x="28521" y="18138"/>
                    <a:pt x="28654" y="17838"/>
                    <a:pt x="28921" y="17637"/>
                  </a:cubicBezTo>
                  <a:lnTo>
                    <a:pt x="33925" y="15536"/>
                  </a:lnTo>
                  <a:cubicBezTo>
                    <a:pt x="34191" y="15336"/>
                    <a:pt x="34325" y="15036"/>
                    <a:pt x="34358" y="14702"/>
                  </a:cubicBezTo>
                  <a:lnTo>
                    <a:pt x="36193" y="12500"/>
                  </a:lnTo>
                  <a:lnTo>
                    <a:pt x="36293" y="10699"/>
                  </a:lnTo>
                  <a:lnTo>
                    <a:pt x="33091" y="8864"/>
                  </a:lnTo>
                  <a:cubicBezTo>
                    <a:pt x="33041" y="8831"/>
                    <a:pt x="32982" y="8814"/>
                    <a:pt x="32924" y="8814"/>
                  </a:cubicBezTo>
                  <a:cubicBezTo>
                    <a:pt x="32865" y="8814"/>
                    <a:pt x="32807" y="8831"/>
                    <a:pt x="32757" y="8864"/>
                  </a:cubicBezTo>
                  <a:lnTo>
                    <a:pt x="28988" y="10566"/>
                  </a:lnTo>
                  <a:cubicBezTo>
                    <a:pt x="28928" y="10588"/>
                    <a:pt x="28866" y="10599"/>
                    <a:pt x="28805" y="10599"/>
                  </a:cubicBezTo>
                  <a:cubicBezTo>
                    <a:pt x="28597" y="10599"/>
                    <a:pt x="28406" y="10472"/>
                    <a:pt x="28354" y="10265"/>
                  </a:cubicBezTo>
                  <a:cubicBezTo>
                    <a:pt x="28154" y="9565"/>
                    <a:pt x="28954" y="9565"/>
                    <a:pt x="28621" y="9031"/>
                  </a:cubicBezTo>
                  <a:cubicBezTo>
                    <a:pt x="28454" y="8731"/>
                    <a:pt x="28454" y="8397"/>
                    <a:pt x="28554" y="8097"/>
                  </a:cubicBezTo>
                  <a:lnTo>
                    <a:pt x="31089" y="3027"/>
                  </a:lnTo>
                  <a:cubicBezTo>
                    <a:pt x="31189" y="2760"/>
                    <a:pt x="31089" y="2426"/>
                    <a:pt x="30856" y="2293"/>
                  </a:cubicBezTo>
                  <a:lnTo>
                    <a:pt x="27020" y="91"/>
                  </a:lnTo>
                  <a:cubicBezTo>
                    <a:pt x="26922" y="30"/>
                    <a:pt x="26815" y="1"/>
                    <a:pt x="26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816475" y="1562400"/>
              <a:ext cx="384450" cy="312750"/>
            </a:xfrm>
            <a:custGeom>
              <a:avLst/>
              <a:gdLst/>
              <a:ahLst/>
              <a:cxnLst/>
              <a:rect l="l" t="t" r="r" b="b"/>
              <a:pathLst>
                <a:path w="15378" h="12510" extrusionOk="0">
                  <a:moveTo>
                    <a:pt x="3369" y="0"/>
                  </a:moveTo>
                  <a:lnTo>
                    <a:pt x="1134" y="4003"/>
                  </a:lnTo>
                  <a:lnTo>
                    <a:pt x="2202" y="2335"/>
                  </a:lnTo>
                  <a:cubicBezTo>
                    <a:pt x="2302" y="2569"/>
                    <a:pt x="2435" y="2802"/>
                    <a:pt x="2602" y="3036"/>
                  </a:cubicBezTo>
                  <a:cubicBezTo>
                    <a:pt x="2736" y="3336"/>
                    <a:pt x="2769" y="3670"/>
                    <a:pt x="2635" y="3970"/>
                  </a:cubicBezTo>
                  <a:lnTo>
                    <a:pt x="134" y="9040"/>
                  </a:lnTo>
                  <a:cubicBezTo>
                    <a:pt x="0" y="9307"/>
                    <a:pt x="100" y="9640"/>
                    <a:pt x="367" y="9774"/>
                  </a:cubicBezTo>
                  <a:lnTo>
                    <a:pt x="4203" y="11975"/>
                  </a:lnTo>
                  <a:cubicBezTo>
                    <a:pt x="4294" y="12032"/>
                    <a:pt x="4393" y="12058"/>
                    <a:pt x="4491" y="12058"/>
                  </a:cubicBezTo>
                  <a:cubicBezTo>
                    <a:pt x="4679" y="12058"/>
                    <a:pt x="4861" y="11962"/>
                    <a:pt x="4970" y="11809"/>
                  </a:cubicBezTo>
                  <a:lnTo>
                    <a:pt x="7005" y="6472"/>
                  </a:lnTo>
                  <a:cubicBezTo>
                    <a:pt x="7205" y="6205"/>
                    <a:pt x="7506" y="6038"/>
                    <a:pt x="7839" y="6038"/>
                  </a:cubicBezTo>
                  <a:cubicBezTo>
                    <a:pt x="7927" y="6042"/>
                    <a:pt x="8015" y="6044"/>
                    <a:pt x="8104" y="6044"/>
                  </a:cubicBezTo>
                  <a:cubicBezTo>
                    <a:pt x="8690" y="6044"/>
                    <a:pt x="9295" y="5954"/>
                    <a:pt x="9874" y="5838"/>
                  </a:cubicBezTo>
                  <a:cubicBezTo>
                    <a:pt x="9909" y="5829"/>
                    <a:pt x="9945" y="5825"/>
                    <a:pt x="9980" y="5825"/>
                  </a:cubicBezTo>
                  <a:cubicBezTo>
                    <a:pt x="10215" y="5825"/>
                    <a:pt x="10441" y="6006"/>
                    <a:pt x="10441" y="6238"/>
                  </a:cubicBezTo>
                  <a:lnTo>
                    <a:pt x="10841" y="10374"/>
                  </a:lnTo>
                  <a:cubicBezTo>
                    <a:pt x="10841" y="10508"/>
                    <a:pt x="10908" y="10608"/>
                    <a:pt x="11008" y="10675"/>
                  </a:cubicBezTo>
                  <a:lnTo>
                    <a:pt x="14177" y="12509"/>
                  </a:lnTo>
                  <a:lnTo>
                    <a:pt x="15378" y="10741"/>
                  </a:lnTo>
                  <a:lnTo>
                    <a:pt x="14844" y="5337"/>
                  </a:lnTo>
                  <a:lnTo>
                    <a:pt x="8640" y="2736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2020775" y="1042025"/>
              <a:ext cx="413650" cy="580175"/>
            </a:xfrm>
            <a:custGeom>
              <a:avLst/>
              <a:gdLst/>
              <a:ahLst/>
              <a:cxnLst/>
              <a:rect l="l" t="t" r="r" b="b"/>
              <a:pathLst>
                <a:path w="16546" h="23207" extrusionOk="0">
                  <a:moveTo>
                    <a:pt x="13077" y="0"/>
                  </a:moveTo>
                  <a:lnTo>
                    <a:pt x="11442" y="2769"/>
                  </a:lnTo>
                  <a:cubicBezTo>
                    <a:pt x="12810" y="3303"/>
                    <a:pt x="13577" y="4971"/>
                    <a:pt x="13577" y="7539"/>
                  </a:cubicBezTo>
                  <a:cubicBezTo>
                    <a:pt x="13577" y="12142"/>
                    <a:pt x="10375" y="17680"/>
                    <a:pt x="6405" y="19981"/>
                  </a:cubicBezTo>
                  <a:cubicBezTo>
                    <a:pt x="5199" y="20671"/>
                    <a:pt x="4135" y="21004"/>
                    <a:pt x="3236" y="21004"/>
                  </a:cubicBezTo>
                  <a:cubicBezTo>
                    <a:pt x="2396" y="21004"/>
                    <a:pt x="1700" y="20712"/>
                    <a:pt x="1168" y="20148"/>
                  </a:cubicBezTo>
                  <a:lnTo>
                    <a:pt x="1" y="22150"/>
                  </a:lnTo>
                  <a:cubicBezTo>
                    <a:pt x="1" y="22150"/>
                    <a:pt x="3426" y="23206"/>
                    <a:pt x="6213" y="23206"/>
                  </a:cubicBezTo>
                  <a:cubicBezTo>
                    <a:pt x="7065" y="23206"/>
                    <a:pt x="7857" y="23108"/>
                    <a:pt x="8473" y="22850"/>
                  </a:cubicBezTo>
                  <a:cubicBezTo>
                    <a:pt x="11142" y="21716"/>
                    <a:pt x="16546" y="11142"/>
                    <a:pt x="16546" y="11142"/>
                  </a:cubicBezTo>
                  <a:lnTo>
                    <a:pt x="16546" y="2902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2310150" y="787900"/>
              <a:ext cx="206850" cy="195775"/>
            </a:xfrm>
            <a:custGeom>
              <a:avLst/>
              <a:gdLst/>
              <a:ahLst/>
              <a:cxnLst/>
              <a:rect l="l" t="t" r="r" b="b"/>
              <a:pathLst>
                <a:path w="8274" h="7831" extrusionOk="0">
                  <a:moveTo>
                    <a:pt x="3795" y="1"/>
                  </a:moveTo>
                  <a:cubicBezTo>
                    <a:pt x="3614" y="1"/>
                    <a:pt x="3442" y="89"/>
                    <a:pt x="3336" y="258"/>
                  </a:cubicBezTo>
                  <a:lnTo>
                    <a:pt x="201" y="4995"/>
                  </a:lnTo>
                  <a:cubicBezTo>
                    <a:pt x="134" y="5062"/>
                    <a:pt x="67" y="5128"/>
                    <a:pt x="1" y="5195"/>
                  </a:cubicBezTo>
                  <a:lnTo>
                    <a:pt x="4604" y="7830"/>
                  </a:lnTo>
                  <a:lnTo>
                    <a:pt x="7339" y="4695"/>
                  </a:lnTo>
                  <a:lnTo>
                    <a:pt x="8173" y="3027"/>
                  </a:lnTo>
                  <a:cubicBezTo>
                    <a:pt x="8273" y="2760"/>
                    <a:pt x="8173" y="2426"/>
                    <a:pt x="7940" y="2293"/>
                  </a:cubicBezTo>
                  <a:lnTo>
                    <a:pt x="4104" y="91"/>
                  </a:lnTo>
                  <a:cubicBezTo>
                    <a:pt x="4006" y="30"/>
                    <a:pt x="3899" y="1"/>
                    <a:pt x="37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742250" y="1399775"/>
              <a:ext cx="216000" cy="133450"/>
            </a:xfrm>
            <a:custGeom>
              <a:avLst/>
              <a:gdLst/>
              <a:ahLst/>
              <a:cxnLst/>
              <a:rect l="l" t="t" r="r" b="b"/>
              <a:pathLst>
                <a:path w="8640" h="5338" extrusionOk="0">
                  <a:moveTo>
                    <a:pt x="4437" y="1"/>
                  </a:moveTo>
                  <a:cubicBezTo>
                    <a:pt x="4337" y="101"/>
                    <a:pt x="4237" y="234"/>
                    <a:pt x="4137" y="301"/>
                  </a:cubicBezTo>
                  <a:lnTo>
                    <a:pt x="267" y="3036"/>
                  </a:lnTo>
                  <a:cubicBezTo>
                    <a:pt x="134" y="3136"/>
                    <a:pt x="67" y="3236"/>
                    <a:pt x="0" y="3336"/>
                  </a:cubicBezTo>
                  <a:lnTo>
                    <a:pt x="3470" y="5338"/>
                  </a:lnTo>
                  <a:lnTo>
                    <a:pt x="8640" y="2402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18125" y="1072875"/>
              <a:ext cx="202675" cy="207675"/>
            </a:xfrm>
            <a:custGeom>
              <a:avLst/>
              <a:gdLst/>
              <a:ahLst/>
              <a:cxnLst/>
              <a:rect l="l" t="t" r="r" b="b"/>
              <a:pathLst>
                <a:path w="8107" h="8307" extrusionOk="0">
                  <a:moveTo>
                    <a:pt x="3770" y="1"/>
                  </a:moveTo>
                  <a:cubicBezTo>
                    <a:pt x="3537" y="34"/>
                    <a:pt x="3337" y="134"/>
                    <a:pt x="3203" y="334"/>
                  </a:cubicBezTo>
                  <a:lnTo>
                    <a:pt x="101" y="5738"/>
                  </a:lnTo>
                  <a:cubicBezTo>
                    <a:pt x="34" y="5871"/>
                    <a:pt x="1" y="6005"/>
                    <a:pt x="1" y="6138"/>
                  </a:cubicBezTo>
                  <a:lnTo>
                    <a:pt x="3804" y="8307"/>
                  </a:lnTo>
                  <a:lnTo>
                    <a:pt x="8107" y="2536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2089175" y="806300"/>
              <a:ext cx="206000" cy="139850"/>
            </a:xfrm>
            <a:custGeom>
              <a:avLst/>
              <a:gdLst/>
              <a:ahLst/>
              <a:cxnLst/>
              <a:rect l="l" t="t" r="r" b="b"/>
              <a:pathLst>
                <a:path w="8240" h="5594" extrusionOk="0">
                  <a:moveTo>
                    <a:pt x="4900" y="1"/>
                  </a:moveTo>
                  <a:cubicBezTo>
                    <a:pt x="4832" y="1"/>
                    <a:pt x="4762" y="17"/>
                    <a:pt x="4703" y="56"/>
                  </a:cubicBezTo>
                  <a:lnTo>
                    <a:pt x="434" y="2524"/>
                  </a:lnTo>
                  <a:cubicBezTo>
                    <a:pt x="234" y="2624"/>
                    <a:pt x="100" y="2825"/>
                    <a:pt x="0" y="3025"/>
                  </a:cubicBezTo>
                  <a:lnTo>
                    <a:pt x="4437" y="5593"/>
                  </a:lnTo>
                  <a:lnTo>
                    <a:pt x="8239" y="3392"/>
                  </a:lnTo>
                  <a:lnTo>
                    <a:pt x="8239" y="1891"/>
                  </a:lnTo>
                  <a:lnTo>
                    <a:pt x="5037" y="23"/>
                  </a:lnTo>
                  <a:cubicBezTo>
                    <a:pt x="4995" y="9"/>
                    <a:pt x="4948" y="1"/>
                    <a:pt x="49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2499450" y="1008250"/>
              <a:ext cx="145125" cy="90500"/>
            </a:xfrm>
            <a:custGeom>
              <a:avLst/>
              <a:gdLst/>
              <a:ahLst/>
              <a:cxnLst/>
              <a:rect l="l" t="t" r="r" b="b"/>
              <a:pathLst>
                <a:path w="5805" h="3620" extrusionOk="0">
                  <a:moveTo>
                    <a:pt x="5770" y="1865"/>
                  </a:moveTo>
                  <a:lnTo>
                    <a:pt x="5805" y="1885"/>
                  </a:lnTo>
                  <a:cubicBezTo>
                    <a:pt x="5794" y="1878"/>
                    <a:pt x="5782" y="1871"/>
                    <a:pt x="5770" y="1865"/>
                  </a:cubicBezTo>
                  <a:close/>
                  <a:moveTo>
                    <a:pt x="2436" y="0"/>
                  </a:moveTo>
                  <a:cubicBezTo>
                    <a:pt x="2377" y="0"/>
                    <a:pt x="2319" y="17"/>
                    <a:pt x="2269" y="50"/>
                  </a:cubicBezTo>
                  <a:lnTo>
                    <a:pt x="101" y="1018"/>
                  </a:lnTo>
                  <a:cubicBezTo>
                    <a:pt x="1" y="1518"/>
                    <a:pt x="901" y="2819"/>
                    <a:pt x="1068" y="3286"/>
                  </a:cubicBezTo>
                  <a:cubicBezTo>
                    <a:pt x="1120" y="3493"/>
                    <a:pt x="1312" y="3620"/>
                    <a:pt x="1520" y="3620"/>
                  </a:cubicBezTo>
                  <a:cubicBezTo>
                    <a:pt x="1580" y="3620"/>
                    <a:pt x="1642" y="3609"/>
                    <a:pt x="1702" y="3586"/>
                  </a:cubicBezTo>
                  <a:lnTo>
                    <a:pt x="5471" y="1885"/>
                  </a:lnTo>
                  <a:cubicBezTo>
                    <a:pt x="5521" y="1852"/>
                    <a:pt x="5580" y="1835"/>
                    <a:pt x="5638" y="1835"/>
                  </a:cubicBezTo>
                  <a:cubicBezTo>
                    <a:pt x="5683" y="1835"/>
                    <a:pt x="5729" y="1845"/>
                    <a:pt x="5770" y="1865"/>
                  </a:cubicBezTo>
                  <a:lnTo>
                    <a:pt x="5770" y="1865"/>
                  </a:lnTo>
                  <a:lnTo>
                    <a:pt x="2603" y="50"/>
                  </a:lnTo>
                  <a:cubicBezTo>
                    <a:pt x="2553" y="17"/>
                    <a:pt x="2494" y="0"/>
                    <a:pt x="24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2310150" y="787900"/>
              <a:ext cx="206850" cy="195775"/>
            </a:xfrm>
            <a:custGeom>
              <a:avLst/>
              <a:gdLst/>
              <a:ahLst/>
              <a:cxnLst/>
              <a:rect l="l" t="t" r="r" b="b"/>
              <a:pathLst>
                <a:path w="8274" h="7831" extrusionOk="0">
                  <a:moveTo>
                    <a:pt x="3795" y="1"/>
                  </a:moveTo>
                  <a:cubicBezTo>
                    <a:pt x="3614" y="1"/>
                    <a:pt x="3442" y="89"/>
                    <a:pt x="3336" y="258"/>
                  </a:cubicBezTo>
                  <a:lnTo>
                    <a:pt x="201" y="4995"/>
                  </a:lnTo>
                  <a:cubicBezTo>
                    <a:pt x="134" y="5062"/>
                    <a:pt x="67" y="5128"/>
                    <a:pt x="1" y="5195"/>
                  </a:cubicBezTo>
                  <a:lnTo>
                    <a:pt x="4604" y="7830"/>
                  </a:lnTo>
                  <a:lnTo>
                    <a:pt x="7339" y="4695"/>
                  </a:lnTo>
                  <a:lnTo>
                    <a:pt x="8173" y="3027"/>
                  </a:lnTo>
                  <a:cubicBezTo>
                    <a:pt x="8273" y="2760"/>
                    <a:pt x="8173" y="2426"/>
                    <a:pt x="7940" y="2293"/>
                  </a:cubicBezTo>
                  <a:lnTo>
                    <a:pt x="4104" y="91"/>
                  </a:lnTo>
                  <a:cubicBezTo>
                    <a:pt x="4006" y="30"/>
                    <a:pt x="3899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2300150" y="782600"/>
              <a:ext cx="223525" cy="207750"/>
            </a:xfrm>
            <a:custGeom>
              <a:avLst/>
              <a:gdLst/>
              <a:ahLst/>
              <a:cxnLst/>
              <a:rect l="l" t="t" r="r" b="b"/>
              <a:pathLst>
                <a:path w="8941" h="8310" extrusionOk="0">
                  <a:moveTo>
                    <a:pt x="4222" y="422"/>
                  </a:moveTo>
                  <a:cubicBezTo>
                    <a:pt x="4285" y="422"/>
                    <a:pt x="4348" y="437"/>
                    <a:pt x="4404" y="470"/>
                  </a:cubicBezTo>
                  <a:lnTo>
                    <a:pt x="8240" y="2672"/>
                  </a:lnTo>
                  <a:cubicBezTo>
                    <a:pt x="8406" y="2772"/>
                    <a:pt x="8473" y="2972"/>
                    <a:pt x="8406" y="3139"/>
                  </a:cubicBezTo>
                  <a:lnTo>
                    <a:pt x="7572" y="4807"/>
                  </a:lnTo>
                  <a:lnTo>
                    <a:pt x="4971" y="7775"/>
                  </a:lnTo>
                  <a:lnTo>
                    <a:pt x="734" y="5340"/>
                  </a:lnTo>
                  <a:lnTo>
                    <a:pt x="768" y="5340"/>
                  </a:lnTo>
                  <a:lnTo>
                    <a:pt x="3903" y="570"/>
                  </a:lnTo>
                  <a:cubicBezTo>
                    <a:pt x="3970" y="481"/>
                    <a:pt x="4096" y="422"/>
                    <a:pt x="4222" y="422"/>
                  </a:cubicBezTo>
                  <a:close/>
                  <a:moveTo>
                    <a:pt x="4209" y="1"/>
                  </a:moveTo>
                  <a:cubicBezTo>
                    <a:pt x="3960" y="1"/>
                    <a:pt x="3722" y="119"/>
                    <a:pt x="3570" y="337"/>
                  </a:cubicBezTo>
                  <a:lnTo>
                    <a:pt x="434" y="5074"/>
                  </a:lnTo>
                  <a:cubicBezTo>
                    <a:pt x="401" y="5107"/>
                    <a:pt x="334" y="5174"/>
                    <a:pt x="267" y="5207"/>
                  </a:cubicBezTo>
                  <a:lnTo>
                    <a:pt x="0" y="5407"/>
                  </a:lnTo>
                  <a:lnTo>
                    <a:pt x="5071" y="8309"/>
                  </a:lnTo>
                  <a:lnTo>
                    <a:pt x="7906" y="5040"/>
                  </a:lnTo>
                  <a:lnTo>
                    <a:pt x="8740" y="3306"/>
                  </a:lnTo>
                  <a:cubicBezTo>
                    <a:pt x="8940" y="2939"/>
                    <a:pt x="8807" y="2505"/>
                    <a:pt x="8440" y="2305"/>
                  </a:cubicBezTo>
                  <a:lnTo>
                    <a:pt x="4604" y="103"/>
                  </a:lnTo>
                  <a:cubicBezTo>
                    <a:pt x="4476" y="34"/>
                    <a:pt x="4341" y="1"/>
                    <a:pt x="4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742250" y="1399775"/>
              <a:ext cx="216000" cy="133450"/>
            </a:xfrm>
            <a:custGeom>
              <a:avLst/>
              <a:gdLst/>
              <a:ahLst/>
              <a:cxnLst/>
              <a:rect l="l" t="t" r="r" b="b"/>
              <a:pathLst>
                <a:path w="8640" h="5338" extrusionOk="0">
                  <a:moveTo>
                    <a:pt x="4437" y="1"/>
                  </a:moveTo>
                  <a:cubicBezTo>
                    <a:pt x="4337" y="101"/>
                    <a:pt x="4237" y="234"/>
                    <a:pt x="4137" y="301"/>
                  </a:cubicBezTo>
                  <a:lnTo>
                    <a:pt x="267" y="3036"/>
                  </a:lnTo>
                  <a:cubicBezTo>
                    <a:pt x="134" y="3136"/>
                    <a:pt x="67" y="3236"/>
                    <a:pt x="0" y="3336"/>
                  </a:cubicBezTo>
                  <a:lnTo>
                    <a:pt x="3470" y="5338"/>
                  </a:lnTo>
                  <a:lnTo>
                    <a:pt x="8640" y="2402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735575" y="1393100"/>
              <a:ext cx="233525" cy="145975"/>
            </a:xfrm>
            <a:custGeom>
              <a:avLst/>
              <a:gdLst/>
              <a:ahLst/>
              <a:cxnLst/>
              <a:rect l="l" t="t" r="r" b="b"/>
              <a:pathLst>
                <a:path w="9341" h="5839" extrusionOk="0">
                  <a:moveTo>
                    <a:pt x="4771" y="534"/>
                  </a:moveTo>
                  <a:lnTo>
                    <a:pt x="8473" y="2669"/>
                  </a:lnTo>
                  <a:lnTo>
                    <a:pt x="3737" y="5371"/>
                  </a:lnTo>
                  <a:lnTo>
                    <a:pt x="568" y="3537"/>
                  </a:lnTo>
                  <a:cubicBezTo>
                    <a:pt x="601" y="3503"/>
                    <a:pt x="601" y="3503"/>
                    <a:pt x="634" y="3470"/>
                  </a:cubicBezTo>
                  <a:lnTo>
                    <a:pt x="4537" y="735"/>
                  </a:lnTo>
                  <a:cubicBezTo>
                    <a:pt x="4604" y="701"/>
                    <a:pt x="4671" y="601"/>
                    <a:pt x="4771" y="534"/>
                  </a:cubicBezTo>
                  <a:close/>
                  <a:moveTo>
                    <a:pt x="4671" y="1"/>
                  </a:moveTo>
                  <a:lnTo>
                    <a:pt x="4537" y="134"/>
                  </a:lnTo>
                  <a:cubicBezTo>
                    <a:pt x="4470" y="234"/>
                    <a:pt x="4404" y="334"/>
                    <a:pt x="4304" y="401"/>
                  </a:cubicBezTo>
                  <a:lnTo>
                    <a:pt x="401" y="3136"/>
                  </a:lnTo>
                  <a:cubicBezTo>
                    <a:pt x="267" y="3236"/>
                    <a:pt x="167" y="3370"/>
                    <a:pt x="101" y="3503"/>
                  </a:cubicBezTo>
                  <a:lnTo>
                    <a:pt x="1" y="3670"/>
                  </a:lnTo>
                  <a:lnTo>
                    <a:pt x="3737" y="5838"/>
                  </a:lnTo>
                  <a:lnTo>
                    <a:pt x="9341" y="2669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818125" y="1072875"/>
              <a:ext cx="202675" cy="207675"/>
            </a:xfrm>
            <a:custGeom>
              <a:avLst/>
              <a:gdLst/>
              <a:ahLst/>
              <a:cxnLst/>
              <a:rect l="l" t="t" r="r" b="b"/>
              <a:pathLst>
                <a:path w="8107" h="8307" extrusionOk="0">
                  <a:moveTo>
                    <a:pt x="3770" y="1"/>
                  </a:moveTo>
                  <a:cubicBezTo>
                    <a:pt x="3537" y="34"/>
                    <a:pt x="3337" y="134"/>
                    <a:pt x="3203" y="334"/>
                  </a:cubicBezTo>
                  <a:lnTo>
                    <a:pt x="101" y="5738"/>
                  </a:lnTo>
                  <a:cubicBezTo>
                    <a:pt x="34" y="5871"/>
                    <a:pt x="1" y="6005"/>
                    <a:pt x="1" y="6138"/>
                  </a:cubicBezTo>
                  <a:lnTo>
                    <a:pt x="3804" y="8307"/>
                  </a:lnTo>
                  <a:lnTo>
                    <a:pt x="8107" y="2536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813125" y="1067875"/>
              <a:ext cx="215175" cy="219350"/>
            </a:xfrm>
            <a:custGeom>
              <a:avLst/>
              <a:gdLst/>
              <a:ahLst/>
              <a:cxnLst/>
              <a:rect l="l" t="t" r="r" b="b"/>
              <a:pathLst>
                <a:path w="8607" h="8774" extrusionOk="0">
                  <a:moveTo>
                    <a:pt x="3904" y="434"/>
                  </a:moveTo>
                  <a:lnTo>
                    <a:pt x="7973" y="2802"/>
                  </a:lnTo>
                  <a:lnTo>
                    <a:pt x="3970" y="8240"/>
                  </a:lnTo>
                  <a:lnTo>
                    <a:pt x="434" y="6205"/>
                  </a:lnTo>
                  <a:cubicBezTo>
                    <a:pt x="434" y="6138"/>
                    <a:pt x="434" y="6105"/>
                    <a:pt x="468" y="6038"/>
                  </a:cubicBezTo>
                  <a:lnTo>
                    <a:pt x="3603" y="634"/>
                  </a:lnTo>
                  <a:cubicBezTo>
                    <a:pt x="3670" y="501"/>
                    <a:pt x="3770" y="434"/>
                    <a:pt x="3904" y="434"/>
                  </a:cubicBezTo>
                  <a:close/>
                  <a:moveTo>
                    <a:pt x="3937" y="0"/>
                  </a:moveTo>
                  <a:cubicBezTo>
                    <a:pt x="3637" y="0"/>
                    <a:pt x="3370" y="167"/>
                    <a:pt x="3236" y="401"/>
                  </a:cubicBezTo>
                  <a:lnTo>
                    <a:pt x="101" y="5838"/>
                  </a:lnTo>
                  <a:cubicBezTo>
                    <a:pt x="34" y="6005"/>
                    <a:pt x="1" y="6172"/>
                    <a:pt x="34" y="6372"/>
                  </a:cubicBezTo>
                  <a:lnTo>
                    <a:pt x="34" y="6472"/>
                  </a:lnTo>
                  <a:lnTo>
                    <a:pt x="4070" y="8773"/>
                  </a:lnTo>
                  <a:lnTo>
                    <a:pt x="8607" y="266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2089175" y="806300"/>
              <a:ext cx="206000" cy="139850"/>
            </a:xfrm>
            <a:custGeom>
              <a:avLst/>
              <a:gdLst/>
              <a:ahLst/>
              <a:cxnLst/>
              <a:rect l="l" t="t" r="r" b="b"/>
              <a:pathLst>
                <a:path w="8240" h="5594" extrusionOk="0">
                  <a:moveTo>
                    <a:pt x="4900" y="1"/>
                  </a:moveTo>
                  <a:cubicBezTo>
                    <a:pt x="4832" y="1"/>
                    <a:pt x="4762" y="17"/>
                    <a:pt x="4703" y="56"/>
                  </a:cubicBezTo>
                  <a:lnTo>
                    <a:pt x="434" y="2524"/>
                  </a:lnTo>
                  <a:cubicBezTo>
                    <a:pt x="234" y="2624"/>
                    <a:pt x="100" y="2825"/>
                    <a:pt x="0" y="3025"/>
                  </a:cubicBezTo>
                  <a:lnTo>
                    <a:pt x="4437" y="5593"/>
                  </a:lnTo>
                  <a:lnTo>
                    <a:pt x="8239" y="3392"/>
                  </a:lnTo>
                  <a:lnTo>
                    <a:pt x="8239" y="1891"/>
                  </a:lnTo>
                  <a:lnTo>
                    <a:pt x="5037" y="23"/>
                  </a:lnTo>
                  <a:cubicBezTo>
                    <a:pt x="4995" y="9"/>
                    <a:pt x="4948" y="1"/>
                    <a:pt x="4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2082500" y="801175"/>
              <a:ext cx="217675" cy="150800"/>
            </a:xfrm>
            <a:custGeom>
              <a:avLst/>
              <a:gdLst/>
              <a:ahLst/>
              <a:cxnLst/>
              <a:rect l="l" t="t" r="r" b="b"/>
              <a:pathLst>
                <a:path w="8707" h="6032" extrusionOk="0">
                  <a:moveTo>
                    <a:pt x="5129" y="413"/>
                  </a:moveTo>
                  <a:cubicBezTo>
                    <a:pt x="5145" y="413"/>
                    <a:pt x="5159" y="417"/>
                    <a:pt x="5171" y="428"/>
                  </a:cubicBezTo>
                  <a:lnTo>
                    <a:pt x="8306" y="2196"/>
                  </a:lnTo>
                  <a:lnTo>
                    <a:pt x="8306" y="3463"/>
                  </a:lnTo>
                  <a:lnTo>
                    <a:pt x="4704" y="5531"/>
                  </a:lnTo>
                  <a:lnTo>
                    <a:pt x="534" y="3163"/>
                  </a:lnTo>
                  <a:lnTo>
                    <a:pt x="567" y="3163"/>
                  </a:lnTo>
                  <a:cubicBezTo>
                    <a:pt x="634" y="3063"/>
                    <a:pt x="701" y="2963"/>
                    <a:pt x="801" y="2930"/>
                  </a:cubicBezTo>
                  <a:lnTo>
                    <a:pt x="5037" y="428"/>
                  </a:lnTo>
                  <a:cubicBezTo>
                    <a:pt x="5059" y="428"/>
                    <a:pt x="5096" y="413"/>
                    <a:pt x="5129" y="413"/>
                  </a:cubicBezTo>
                  <a:close/>
                  <a:moveTo>
                    <a:pt x="5148" y="0"/>
                  </a:moveTo>
                  <a:cubicBezTo>
                    <a:pt x="5042" y="0"/>
                    <a:pt x="4934" y="36"/>
                    <a:pt x="4837" y="94"/>
                  </a:cubicBezTo>
                  <a:lnTo>
                    <a:pt x="601" y="2529"/>
                  </a:lnTo>
                  <a:cubicBezTo>
                    <a:pt x="367" y="2696"/>
                    <a:pt x="200" y="2896"/>
                    <a:pt x="100" y="3163"/>
                  </a:cubicBezTo>
                  <a:lnTo>
                    <a:pt x="0" y="3330"/>
                  </a:lnTo>
                  <a:lnTo>
                    <a:pt x="4704" y="6032"/>
                  </a:lnTo>
                  <a:lnTo>
                    <a:pt x="8706" y="3730"/>
                  </a:lnTo>
                  <a:lnTo>
                    <a:pt x="8706" y="1962"/>
                  </a:lnTo>
                  <a:lnTo>
                    <a:pt x="5371" y="61"/>
                  </a:lnTo>
                  <a:cubicBezTo>
                    <a:pt x="5301" y="19"/>
                    <a:pt x="5225" y="0"/>
                    <a:pt x="5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2499450" y="1008250"/>
              <a:ext cx="145125" cy="90500"/>
            </a:xfrm>
            <a:custGeom>
              <a:avLst/>
              <a:gdLst/>
              <a:ahLst/>
              <a:cxnLst/>
              <a:rect l="l" t="t" r="r" b="b"/>
              <a:pathLst>
                <a:path w="5805" h="3620" extrusionOk="0">
                  <a:moveTo>
                    <a:pt x="5770" y="1865"/>
                  </a:moveTo>
                  <a:lnTo>
                    <a:pt x="5805" y="1885"/>
                  </a:lnTo>
                  <a:cubicBezTo>
                    <a:pt x="5794" y="1878"/>
                    <a:pt x="5782" y="1871"/>
                    <a:pt x="5770" y="1865"/>
                  </a:cubicBezTo>
                  <a:close/>
                  <a:moveTo>
                    <a:pt x="2436" y="0"/>
                  </a:moveTo>
                  <a:cubicBezTo>
                    <a:pt x="2377" y="0"/>
                    <a:pt x="2319" y="17"/>
                    <a:pt x="2269" y="50"/>
                  </a:cubicBezTo>
                  <a:lnTo>
                    <a:pt x="101" y="1018"/>
                  </a:lnTo>
                  <a:cubicBezTo>
                    <a:pt x="1" y="1485"/>
                    <a:pt x="901" y="2819"/>
                    <a:pt x="1068" y="3286"/>
                  </a:cubicBezTo>
                  <a:cubicBezTo>
                    <a:pt x="1120" y="3493"/>
                    <a:pt x="1312" y="3620"/>
                    <a:pt x="1520" y="3620"/>
                  </a:cubicBezTo>
                  <a:cubicBezTo>
                    <a:pt x="1580" y="3620"/>
                    <a:pt x="1642" y="3609"/>
                    <a:pt x="1702" y="3586"/>
                  </a:cubicBezTo>
                  <a:lnTo>
                    <a:pt x="5471" y="1885"/>
                  </a:lnTo>
                  <a:cubicBezTo>
                    <a:pt x="5521" y="1852"/>
                    <a:pt x="5580" y="1835"/>
                    <a:pt x="5638" y="1835"/>
                  </a:cubicBezTo>
                  <a:cubicBezTo>
                    <a:pt x="5683" y="1835"/>
                    <a:pt x="5729" y="1845"/>
                    <a:pt x="5770" y="1865"/>
                  </a:cubicBezTo>
                  <a:lnTo>
                    <a:pt x="5770" y="1865"/>
                  </a:lnTo>
                  <a:lnTo>
                    <a:pt x="2603" y="50"/>
                  </a:lnTo>
                  <a:cubicBezTo>
                    <a:pt x="2553" y="17"/>
                    <a:pt x="2494" y="0"/>
                    <a:pt x="2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2494450" y="1000325"/>
              <a:ext cx="155150" cy="103425"/>
            </a:xfrm>
            <a:custGeom>
              <a:avLst/>
              <a:gdLst/>
              <a:ahLst/>
              <a:cxnLst/>
              <a:rect l="l" t="t" r="r" b="b"/>
              <a:pathLst>
                <a:path w="6206" h="4137" extrusionOk="0">
                  <a:moveTo>
                    <a:pt x="2652" y="509"/>
                  </a:moveTo>
                  <a:cubicBezTo>
                    <a:pt x="2678" y="509"/>
                    <a:pt x="2703" y="518"/>
                    <a:pt x="2736" y="534"/>
                  </a:cubicBezTo>
                  <a:lnTo>
                    <a:pt x="3036" y="701"/>
                  </a:lnTo>
                  <a:lnTo>
                    <a:pt x="5438" y="2069"/>
                  </a:lnTo>
                  <a:lnTo>
                    <a:pt x="1835" y="3703"/>
                  </a:lnTo>
                  <a:cubicBezTo>
                    <a:pt x="1802" y="3720"/>
                    <a:pt x="1760" y="3728"/>
                    <a:pt x="1723" y="3728"/>
                  </a:cubicBezTo>
                  <a:cubicBezTo>
                    <a:pt x="1685" y="3728"/>
                    <a:pt x="1652" y="3720"/>
                    <a:pt x="1635" y="3703"/>
                  </a:cubicBezTo>
                  <a:cubicBezTo>
                    <a:pt x="1568" y="3670"/>
                    <a:pt x="1502" y="3603"/>
                    <a:pt x="1468" y="3536"/>
                  </a:cubicBezTo>
                  <a:cubicBezTo>
                    <a:pt x="1368" y="3269"/>
                    <a:pt x="1235" y="3003"/>
                    <a:pt x="1068" y="2736"/>
                  </a:cubicBezTo>
                  <a:cubicBezTo>
                    <a:pt x="835" y="2335"/>
                    <a:pt x="634" y="1935"/>
                    <a:pt x="501" y="1468"/>
                  </a:cubicBezTo>
                  <a:lnTo>
                    <a:pt x="2569" y="534"/>
                  </a:lnTo>
                  <a:cubicBezTo>
                    <a:pt x="2602" y="518"/>
                    <a:pt x="2627" y="509"/>
                    <a:pt x="2652" y="509"/>
                  </a:cubicBezTo>
                  <a:close/>
                  <a:moveTo>
                    <a:pt x="2602" y="0"/>
                  </a:moveTo>
                  <a:lnTo>
                    <a:pt x="2602" y="134"/>
                  </a:lnTo>
                  <a:cubicBezTo>
                    <a:pt x="2536" y="134"/>
                    <a:pt x="2469" y="134"/>
                    <a:pt x="2402" y="167"/>
                  </a:cubicBezTo>
                  <a:lnTo>
                    <a:pt x="101" y="1201"/>
                  </a:lnTo>
                  <a:lnTo>
                    <a:pt x="67" y="1301"/>
                  </a:lnTo>
                  <a:cubicBezTo>
                    <a:pt x="1" y="1668"/>
                    <a:pt x="267" y="2202"/>
                    <a:pt x="701" y="2936"/>
                  </a:cubicBezTo>
                  <a:cubicBezTo>
                    <a:pt x="835" y="3169"/>
                    <a:pt x="968" y="3436"/>
                    <a:pt x="1068" y="3670"/>
                  </a:cubicBezTo>
                  <a:cubicBezTo>
                    <a:pt x="1135" y="3870"/>
                    <a:pt x="1268" y="4003"/>
                    <a:pt x="1435" y="4103"/>
                  </a:cubicBezTo>
                  <a:cubicBezTo>
                    <a:pt x="1502" y="4137"/>
                    <a:pt x="1602" y="4137"/>
                    <a:pt x="1702" y="4137"/>
                  </a:cubicBezTo>
                  <a:cubicBezTo>
                    <a:pt x="1802" y="4137"/>
                    <a:pt x="1869" y="4103"/>
                    <a:pt x="1969" y="4070"/>
                  </a:cubicBezTo>
                  <a:lnTo>
                    <a:pt x="5738" y="2369"/>
                  </a:lnTo>
                  <a:cubicBezTo>
                    <a:pt x="5771" y="2352"/>
                    <a:pt x="5796" y="2344"/>
                    <a:pt x="5817" y="2344"/>
                  </a:cubicBezTo>
                  <a:cubicBezTo>
                    <a:pt x="5838" y="2344"/>
                    <a:pt x="5855" y="2352"/>
                    <a:pt x="5871" y="2369"/>
                  </a:cubicBezTo>
                  <a:lnTo>
                    <a:pt x="6205" y="2569"/>
                  </a:lnTo>
                  <a:lnTo>
                    <a:pt x="6205" y="2069"/>
                  </a:lnTo>
                  <a:lnTo>
                    <a:pt x="2903" y="167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817475" y="833550"/>
              <a:ext cx="831900" cy="1060800"/>
            </a:xfrm>
            <a:custGeom>
              <a:avLst/>
              <a:gdLst/>
              <a:ahLst/>
              <a:cxnLst/>
              <a:rect l="l" t="t" r="r" b="b"/>
              <a:pathLst>
                <a:path w="33276" h="42432" extrusionOk="0">
                  <a:moveTo>
                    <a:pt x="19800" y="11956"/>
                  </a:moveTo>
                  <a:cubicBezTo>
                    <a:pt x="22150" y="11956"/>
                    <a:pt x="23777" y="13838"/>
                    <a:pt x="23777" y="17079"/>
                  </a:cubicBezTo>
                  <a:cubicBezTo>
                    <a:pt x="23777" y="21649"/>
                    <a:pt x="20575" y="27220"/>
                    <a:pt x="16605" y="29521"/>
                  </a:cubicBezTo>
                  <a:cubicBezTo>
                    <a:pt x="15469" y="30176"/>
                    <a:pt x="14392" y="30486"/>
                    <a:pt x="13433" y="30486"/>
                  </a:cubicBezTo>
                  <a:cubicBezTo>
                    <a:pt x="11071" y="30486"/>
                    <a:pt x="9434" y="28602"/>
                    <a:pt x="9434" y="25352"/>
                  </a:cubicBezTo>
                  <a:cubicBezTo>
                    <a:pt x="9434" y="20815"/>
                    <a:pt x="12669" y="15211"/>
                    <a:pt x="16605" y="12943"/>
                  </a:cubicBezTo>
                  <a:cubicBezTo>
                    <a:pt x="17750" y="12273"/>
                    <a:pt x="18836" y="11956"/>
                    <a:pt x="19800" y="11956"/>
                  </a:cubicBezTo>
                  <a:close/>
                  <a:moveTo>
                    <a:pt x="26723" y="0"/>
                  </a:moveTo>
                  <a:cubicBezTo>
                    <a:pt x="26542" y="0"/>
                    <a:pt x="26357" y="89"/>
                    <a:pt x="26246" y="267"/>
                  </a:cubicBezTo>
                  <a:lnTo>
                    <a:pt x="23110" y="4970"/>
                  </a:lnTo>
                  <a:cubicBezTo>
                    <a:pt x="22910" y="5237"/>
                    <a:pt x="22576" y="5404"/>
                    <a:pt x="22276" y="5404"/>
                  </a:cubicBezTo>
                  <a:cubicBezTo>
                    <a:pt x="22159" y="5398"/>
                    <a:pt x="22043" y="5396"/>
                    <a:pt x="21926" y="5396"/>
                  </a:cubicBezTo>
                  <a:cubicBezTo>
                    <a:pt x="21343" y="5396"/>
                    <a:pt x="20764" y="5465"/>
                    <a:pt x="20208" y="5604"/>
                  </a:cubicBezTo>
                  <a:cubicBezTo>
                    <a:pt x="20173" y="5613"/>
                    <a:pt x="20137" y="5617"/>
                    <a:pt x="20102" y="5617"/>
                  </a:cubicBezTo>
                  <a:cubicBezTo>
                    <a:pt x="19867" y="5617"/>
                    <a:pt x="19641" y="5436"/>
                    <a:pt x="19641" y="5204"/>
                  </a:cubicBezTo>
                  <a:lnTo>
                    <a:pt x="19241" y="1067"/>
                  </a:lnTo>
                  <a:cubicBezTo>
                    <a:pt x="19241" y="874"/>
                    <a:pt x="19084" y="734"/>
                    <a:pt x="18908" y="734"/>
                  </a:cubicBezTo>
                  <a:cubicBezTo>
                    <a:pt x="18841" y="734"/>
                    <a:pt x="18772" y="754"/>
                    <a:pt x="18707" y="801"/>
                  </a:cubicBezTo>
                  <a:lnTo>
                    <a:pt x="14504" y="3269"/>
                  </a:lnTo>
                  <a:cubicBezTo>
                    <a:pt x="14237" y="3436"/>
                    <a:pt x="14037" y="3736"/>
                    <a:pt x="14004" y="4070"/>
                  </a:cubicBezTo>
                  <a:lnTo>
                    <a:pt x="13570" y="8773"/>
                  </a:lnTo>
                  <a:cubicBezTo>
                    <a:pt x="13537" y="9107"/>
                    <a:pt x="13370" y="9440"/>
                    <a:pt x="13136" y="9674"/>
                  </a:cubicBezTo>
                  <a:cubicBezTo>
                    <a:pt x="12302" y="10441"/>
                    <a:pt x="11502" y="11275"/>
                    <a:pt x="10768" y="12175"/>
                  </a:cubicBezTo>
                  <a:cubicBezTo>
                    <a:pt x="10616" y="12352"/>
                    <a:pt x="10388" y="12433"/>
                    <a:pt x="10156" y="12433"/>
                  </a:cubicBezTo>
                  <a:cubicBezTo>
                    <a:pt x="10082" y="12433"/>
                    <a:pt x="10007" y="12425"/>
                    <a:pt x="9934" y="12409"/>
                  </a:cubicBezTo>
                  <a:lnTo>
                    <a:pt x="7199" y="11442"/>
                  </a:lnTo>
                  <a:cubicBezTo>
                    <a:pt x="7145" y="11428"/>
                    <a:pt x="7089" y="11422"/>
                    <a:pt x="7032" y="11422"/>
                  </a:cubicBezTo>
                  <a:cubicBezTo>
                    <a:pt x="6805" y="11422"/>
                    <a:pt x="6565" y="11528"/>
                    <a:pt x="6432" y="11742"/>
                  </a:cubicBezTo>
                  <a:lnTo>
                    <a:pt x="3329" y="17146"/>
                  </a:lnTo>
                  <a:cubicBezTo>
                    <a:pt x="3163" y="17413"/>
                    <a:pt x="3229" y="17746"/>
                    <a:pt x="3463" y="17946"/>
                  </a:cubicBezTo>
                  <a:lnTo>
                    <a:pt x="5631" y="19848"/>
                  </a:lnTo>
                  <a:cubicBezTo>
                    <a:pt x="5864" y="20081"/>
                    <a:pt x="5931" y="20381"/>
                    <a:pt x="5864" y="20682"/>
                  </a:cubicBezTo>
                  <a:cubicBezTo>
                    <a:pt x="5464" y="21749"/>
                    <a:pt x="5131" y="22850"/>
                    <a:pt x="4864" y="23984"/>
                  </a:cubicBezTo>
                  <a:cubicBezTo>
                    <a:pt x="4797" y="24317"/>
                    <a:pt x="4597" y="24584"/>
                    <a:pt x="4330" y="24818"/>
                  </a:cubicBezTo>
                  <a:lnTo>
                    <a:pt x="427" y="27553"/>
                  </a:lnTo>
                  <a:cubicBezTo>
                    <a:pt x="194" y="27753"/>
                    <a:pt x="27" y="28053"/>
                    <a:pt x="27" y="28387"/>
                  </a:cubicBezTo>
                  <a:lnTo>
                    <a:pt x="27" y="33257"/>
                  </a:lnTo>
                  <a:cubicBezTo>
                    <a:pt x="1" y="33466"/>
                    <a:pt x="178" y="33633"/>
                    <a:pt x="352" y="33633"/>
                  </a:cubicBezTo>
                  <a:cubicBezTo>
                    <a:pt x="401" y="33633"/>
                    <a:pt x="450" y="33620"/>
                    <a:pt x="494" y="33591"/>
                  </a:cubicBezTo>
                  <a:lnTo>
                    <a:pt x="4297" y="31890"/>
                  </a:lnTo>
                  <a:cubicBezTo>
                    <a:pt x="4368" y="31854"/>
                    <a:pt x="4442" y="31837"/>
                    <a:pt x="4513" y="31837"/>
                  </a:cubicBezTo>
                  <a:cubicBezTo>
                    <a:pt x="4708" y="31837"/>
                    <a:pt x="4882" y="31961"/>
                    <a:pt x="4930" y="32156"/>
                  </a:cubicBezTo>
                  <a:cubicBezTo>
                    <a:pt x="5131" y="32824"/>
                    <a:pt x="5397" y="33457"/>
                    <a:pt x="5764" y="34058"/>
                  </a:cubicBezTo>
                  <a:cubicBezTo>
                    <a:pt x="5931" y="34325"/>
                    <a:pt x="5931" y="34658"/>
                    <a:pt x="5798" y="34958"/>
                  </a:cubicBezTo>
                  <a:lnTo>
                    <a:pt x="3296" y="40029"/>
                  </a:lnTo>
                  <a:cubicBezTo>
                    <a:pt x="3196" y="40296"/>
                    <a:pt x="3263" y="40629"/>
                    <a:pt x="3529" y="40763"/>
                  </a:cubicBezTo>
                  <a:lnTo>
                    <a:pt x="6265" y="42364"/>
                  </a:lnTo>
                  <a:cubicBezTo>
                    <a:pt x="6356" y="42409"/>
                    <a:pt x="6456" y="42432"/>
                    <a:pt x="6554" y="42432"/>
                  </a:cubicBezTo>
                  <a:cubicBezTo>
                    <a:pt x="6741" y="42432"/>
                    <a:pt x="6922" y="42350"/>
                    <a:pt x="7032" y="42197"/>
                  </a:cubicBezTo>
                  <a:lnTo>
                    <a:pt x="10134" y="37494"/>
                  </a:lnTo>
                  <a:cubicBezTo>
                    <a:pt x="10334" y="37227"/>
                    <a:pt x="10635" y="37060"/>
                    <a:pt x="10968" y="37060"/>
                  </a:cubicBezTo>
                  <a:cubicBezTo>
                    <a:pt x="11669" y="37060"/>
                    <a:pt x="12336" y="36993"/>
                    <a:pt x="13003" y="36860"/>
                  </a:cubicBezTo>
                  <a:cubicBezTo>
                    <a:pt x="13051" y="36844"/>
                    <a:pt x="13099" y="36836"/>
                    <a:pt x="13145" y="36836"/>
                  </a:cubicBezTo>
                  <a:cubicBezTo>
                    <a:pt x="13382" y="36836"/>
                    <a:pt x="13570" y="37036"/>
                    <a:pt x="13570" y="37260"/>
                  </a:cubicBezTo>
                  <a:lnTo>
                    <a:pt x="14004" y="41396"/>
                  </a:lnTo>
                  <a:cubicBezTo>
                    <a:pt x="14004" y="41589"/>
                    <a:pt x="14161" y="41730"/>
                    <a:pt x="14323" y="41730"/>
                  </a:cubicBezTo>
                  <a:cubicBezTo>
                    <a:pt x="14385" y="41730"/>
                    <a:pt x="14449" y="41709"/>
                    <a:pt x="14504" y="41663"/>
                  </a:cubicBezTo>
                  <a:lnTo>
                    <a:pt x="18774" y="39195"/>
                  </a:lnTo>
                  <a:cubicBezTo>
                    <a:pt x="19041" y="39028"/>
                    <a:pt x="19207" y="38728"/>
                    <a:pt x="19274" y="38428"/>
                  </a:cubicBezTo>
                  <a:lnTo>
                    <a:pt x="19674" y="33691"/>
                  </a:lnTo>
                  <a:cubicBezTo>
                    <a:pt x="19741" y="33357"/>
                    <a:pt x="19874" y="33024"/>
                    <a:pt x="20141" y="32790"/>
                  </a:cubicBezTo>
                  <a:cubicBezTo>
                    <a:pt x="20975" y="32023"/>
                    <a:pt x="21742" y="31189"/>
                    <a:pt x="22476" y="30288"/>
                  </a:cubicBezTo>
                  <a:cubicBezTo>
                    <a:pt x="22628" y="30112"/>
                    <a:pt x="22856" y="30030"/>
                    <a:pt x="23088" y="30030"/>
                  </a:cubicBezTo>
                  <a:cubicBezTo>
                    <a:pt x="23163" y="30030"/>
                    <a:pt x="23237" y="30039"/>
                    <a:pt x="23310" y="30055"/>
                  </a:cubicBezTo>
                  <a:lnTo>
                    <a:pt x="26046" y="31022"/>
                  </a:lnTo>
                  <a:cubicBezTo>
                    <a:pt x="26113" y="31045"/>
                    <a:pt x="26181" y="31055"/>
                    <a:pt x="26247" y="31055"/>
                  </a:cubicBezTo>
                  <a:cubicBezTo>
                    <a:pt x="26474" y="31055"/>
                    <a:pt x="26684" y="30929"/>
                    <a:pt x="26813" y="30722"/>
                  </a:cubicBezTo>
                  <a:lnTo>
                    <a:pt x="29948" y="25318"/>
                  </a:lnTo>
                  <a:cubicBezTo>
                    <a:pt x="30082" y="25051"/>
                    <a:pt x="30015" y="24718"/>
                    <a:pt x="29782" y="24518"/>
                  </a:cubicBezTo>
                  <a:lnTo>
                    <a:pt x="27613" y="22616"/>
                  </a:lnTo>
                  <a:cubicBezTo>
                    <a:pt x="27380" y="22416"/>
                    <a:pt x="27313" y="22083"/>
                    <a:pt x="27380" y="21782"/>
                  </a:cubicBezTo>
                  <a:cubicBezTo>
                    <a:pt x="27813" y="20715"/>
                    <a:pt x="28114" y="19614"/>
                    <a:pt x="28381" y="18480"/>
                  </a:cubicBezTo>
                  <a:cubicBezTo>
                    <a:pt x="28481" y="18180"/>
                    <a:pt x="28647" y="17880"/>
                    <a:pt x="28914" y="17646"/>
                  </a:cubicBezTo>
                  <a:lnTo>
                    <a:pt x="32817" y="14911"/>
                  </a:lnTo>
                  <a:cubicBezTo>
                    <a:pt x="33051" y="14711"/>
                    <a:pt x="33217" y="14410"/>
                    <a:pt x="33251" y="14077"/>
                  </a:cubicBezTo>
                  <a:lnTo>
                    <a:pt x="33251" y="9173"/>
                  </a:lnTo>
                  <a:cubicBezTo>
                    <a:pt x="33276" y="8974"/>
                    <a:pt x="33115" y="8812"/>
                    <a:pt x="32934" y="8812"/>
                  </a:cubicBezTo>
                  <a:cubicBezTo>
                    <a:pt x="32873" y="8812"/>
                    <a:pt x="32810" y="8831"/>
                    <a:pt x="32750" y="8873"/>
                  </a:cubicBezTo>
                  <a:lnTo>
                    <a:pt x="28981" y="10574"/>
                  </a:lnTo>
                  <a:cubicBezTo>
                    <a:pt x="28921" y="10597"/>
                    <a:pt x="28859" y="10608"/>
                    <a:pt x="28799" y="10608"/>
                  </a:cubicBezTo>
                  <a:cubicBezTo>
                    <a:pt x="28591" y="10608"/>
                    <a:pt x="28399" y="10481"/>
                    <a:pt x="28347" y="10274"/>
                  </a:cubicBezTo>
                  <a:cubicBezTo>
                    <a:pt x="28147" y="9607"/>
                    <a:pt x="27847" y="8973"/>
                    <a:pt x="27513" y="8406"/>
                  </a:cubicBezTo>
                  <a:cubicBezTo>
                    <a:pt x="27346" y="8106"/>
                    <a:pt x="27313" y="7772"/>
                    <a:pt x="27447" y="7472"/>
                  </a:cubicBezTo>
                  <a:lnTo>
                    <a:pt x="29948" y="2402"/>
                  </a:lnTo>
                  <a:cubicBezTo>
                    <a:pt x="30082" y="2135"/>
                    <a:pt x="29982" y="1801"/>
                    <a:pt x="29715" y="1668"/>
                  </a:cubicBezTo>
                  <a:lnTo>
                    <a:pt x="26980" y="67"/>
                  </a:lnTo>
                  <a:cubicBezTo>
                    <a:pt x="26902" y="22"/>
                    <a:pt x="26813" y="0"/>
                    <a:pt x="267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817475" y="833550"/>
              <a:ext cx="831900" cy="1060800"/>
            </a:xfrm>
            <a:custGeom>
              <a:avLst/>
              <a:gdLst/>
              <a:ahLst/>
              <a:cxnLst/>
              <a:rect l="l" t="t" r="r" b="b"/>
              <a:pathLst>
                <a:path w="33276" h="42432" extrusionOk="0">
                  <a:moveTo>
                    <a:pt x="19800" y="11956"/>
                  </a:moveTo>
                  <a:cubicBezTo>
                    <a:pt x="22150" y="11956"/>
                    <a:pt x="23777" y="13838"/>
                    <a:pt x="23777" y="17079"/>
                  </a:cubicBezTo>
                  <a:cubicBezTo>
                    <a:pt x="23777" y="21649"/>
                    <a:pt x="20575" y="27220"/>
                    <a:pt x="16605" y="29521"/>
                  </a:cubicBezTo>
                  <a:cubicBezTo>
                    <a:pt x="15469" y="30176"/>
                    <a:pt x="14392" y="30486"/>
                    <a:pt x="13433" y="30486"/>
                  </a:cubicBezTo>
                  <a:cubicBezTo>
                    <a:pt x="11071" y="30486"/>
                    <a:pt x="9434" y="28602"/>
                    <a:pt x="9434" y="25352"/>
                  </a:cubicBezTo>
                  <a:cubicBezTo>
                    <a:pt x="9434" y="20815"/>
                    <a:pt x="12669" y="15211"/>
                    <a:pt x="16605" y="12943"/>
                  </a:cubicBezTo>
                  <a:cubicBezTo>
                    <a:pt x="17750" y="12273"/>
                    <a:pt x="18836" y="11956"/>
                    <a:pt x="19800" y="11956"/>
                  </a:cubicBezTo>
                  <a:close/>
                  <a:moveTo>
                    <a:pt x="26723" y="0"/>
                  </a:moveTo>
                  <a:cubicBezTo>
                    <a:pt x="26542" y="0"/>
                    <a:pt x="26357" y="89"/>
                    <a:pt x="26246" y="267"/>
                  </a:cubicBezTo>
                  <a:lnTo>
                    <a:pt x="23110" y="4970"/>
                  </a:lnTo>
                  <a:cubicBezTo>
                    <a:pt x="22910" y="5237"/>
                    <a:pt x="22576" y="5404"/>
                    <a:pt x="22276" y="5404"/>
                  </a:cubicBezTo>
                  <a:cubicBezTo>
                    <a:pt x="22159" y="5398"/>
                    <a:pt x="22043" y="5396"/>
                    <a:pt x="21926" y="5396"/>
                  </a:cubicBezTo>
                  <a:cubicBezTo>
                    <a:pt x="21343" y="5396"/>
                    <a:pt x="20764" y="5465"/>
                    <a:pt x="20208" y="5604"/>
                  </a:cubicBezTo>
                  <a:cubicBezTo>
                    <a:pt x="20173" y="5613"/>
                    <a:pt x="20137" y="5617"/>
                    <a:pt x="20102" y="5617"/>
                  </a:cubicBezTo>
                  <a:cubicBezTo>
                    <a:pt x="19867" y="5617"/>
                    <a:pt x="19641" y="5436"/>
                    <a:pt x="19641" y="5204"/>
                  </a:cubicBezTo>
                  <a:lnTo>
                    <a:pt x="19241" y="1067"/>
                  </a:lnTo>
                  <a:cubicBezTo>
                    <a:pt x="19241" y="874"/>
                    <a:pt x="19084" y="734"/>
                    <a:pt x="18908" y="734"/>
                  </a:cubicBezTo>
                  <a:cubicBezTo>
                    <a:pt x="18841" y="734"/>
                    <a:pt x="18772" y="754"/>
                    <a:pt x="18707" y="801"/>
                  </a:cubicBezTo>
                  <a:lnTo>
                    <a:pt x="14504" y="3269"/>
                  </a:lnTo>
                  <a:cubicBezTo>
                    <a:pt x="14237" y="3436"/>
                    <a:pt x="14037" y="3736"/>
                    <a:pt x="14004" y="4070"/>
                  </a:cubicBezTo>
                  <a:lnTo>
                    <a:pt x="13570" y="8773"/>
                  </a:lnTo>
                  <a:cubicBezTo>
                    <a:pt x="13537" y="9107"/>
                    <a:pt x="13370" y="9440"/>
                    <a:pt x="13136" y="9674"/>
                  </a:cubicBezTo>
                  <a:cubicBezTo>
                    <a:pt x="12302" y="10441"/>
                    <a:pt x="11502" y="11275"/>
                    <a:pt x="10768" y="12175"/>
                  </a:cubicBezTo>
                  <a:cubicBezTo>
                    <a:pt x="10616" y="12352"/>
                    <a:pt x="10388" y="12433"/>
                    <a:pt x="10156" y="12433"/>
                  </a:cubicBezTo>
                  <a:cubicBezTo>
                    <a:pt x="10082" y="12433"/>
                    <a:pt x="10007" y="12425"/>
                    <a:pt x="9934" y="12409"/>
                  </a:cubicBezTo>
                  <a:lnTo>
                    <a:pt x="7199" y="11442"/>
                  </a:lnTo>
                  <a:cubicBezTo>
                    <a:pt x="7145" y="11428"/>
                    <a:pt x="7089" y="11422"/>
                    <a:pt x="7032" y="11422"/>
                  </a:cubicBezTo>
                  <a:cubicBezTo>
                    <a:pt x="6805" y="11422"/>
                    <a:pt x="6565" y="11528"/>
                    <a:pt x="6432" y="11742"/>
                  </a:cubicBezTo>
                  <a:lnTo>
                    <a:pt x="3329" y="17146"/>
                  </a:lnTo>
                  <a:cubicBezTo>
                    <a:pt x="3163" y="17413"/>
                    <a:pt x="3229" y="17746"/>
                    <a:pt x="3463" y="17946"/>
                  </a:cubicBezTo>
                  <a:lnTo>
                    <a:pt x="5631" y="19848"/>
                  </a:lnTo>
                  <a:cubicBezTo>
                    <a:pt x="5864" y="20081"/>
                    <a:pt x="5931" y="20381"/>
                    <a:pt x="5864" y="20682"/>
                  </a:cubicBezTo>
                  <a:cubicBezTo>
                    <a:pt x="5464" y="21749"/>
                    <a:pt x="5131" y="22850"/>
                    <a:pt x="4864" y="23984"/>
                  </a:cubicBezTo>
                  <a:cubicBezTo>
                    <a:pt x="4797" y="24317"/>
                    <a:pt x="4597" y="24584"/>
                    <a:pt x="4330" y="24818"/>
                  </a:cubicBezTo>
                  <a:lnTo>
                    <a:pt x="427" y="27553"/>
                  </a:lnTo>
                  <a:cubicBezTo>
                    <a:pt x="194" y="27753"/>
                    <a:pt x="27" y="28053"/>
                    <a:pt x="27" y="28387"/>
                  </a:cubicBezTo>
                  <a:lnTo>
                    <a:pt x="27" y="33257"/>
                  </a:lnTo>
                  <a:cubicBezTo>
                    <a:pt x="1" y="33466"/>
                    <a:pt x="178" y="33633"/>
                    <a:pt x="352" y="33633"/>
                  </a:cubicBezTo>
                  <a:cubicBezTo>
                    <a:pt x="401" y="33633"/>
                    <a:pt x="450" y="33620"/>
                    <a:pt x="494" y="33591"/>
                  </a:cubicBezTo>
                  <a:lnTo>
                    <a:pt x="4297" y="31890"/>
                  </a:lnTo>
                  <a:cubicBezTo>
                    <a:pt x="4368" y="31854"/>
                    <a:pt x="4442" y="31837"/>
                    <a:pt x="4513" y="31837"/>
                  </a:cubicBezTo>
                  <a:cubicBezTo>
                    <a:pt x="4708" y="31837"/>
                    <a:pt x="4882" y="31961"/>
                    <a:pt x="4930" y="32156"/>
                  </a:cubicBezTo>
                  <a:cubicBezTo>
                    <a:pt x="5131" y="32824"/>
                    <a:pt x="5397" y="33457"/>
                    <a:pt x="5764" y="34058"/>
                  </a:cubicBezTo>
                  <a:cubicBezTo>
                    <a:pt x="5931" y="34325"/>
                    <a:pt x="5931" y="34658"/>
                    <a:pt x="5798" y="34958"/>
                  </a:cubicBezTo>
                  <a:lnTo>
                    <a:pt x="3296" y="40029"/>
                  </a:lnTo>
                  <a:cubicBezTo>
                    <a:pt x="3196" y="40296"/>
                    <a:pt x="3263" y="40629"/>
                    <a:pt x="3529" y="40763"/>
                  </a:cubicBezTo>
                  <a:lnTo>
                    <a:pt x="6265" y="42364"/>
                  </a:lnTo>
                  <a:cubicBezTo>
                    <a:pt x="6356" y="42409"/>
                    <a:pt x="6456" y="42432"/>
                    <a:pt x="6554" y="42432"/>
                  </a:cubicBezTo>
                  <a:cubicBezTo>
                    <a:pt x="6741" y="42432"/>
                    <a:pt x="6922" y="42350"/>
                    <a:pt x="7032" y="42197"/>
                  </a:cubicBezTo>
                  <a:lnTo>
                    <a:pt x="10134" y="37494"/>
                  </a:lnTo>
                  <a:cubicBezTo>
                    <a:pt x="10334" y="37227"/>
                    <a:pt x="10635" y="37060"/>
                    <a:pt x="10968" y="37060"/>
                  </a:cubicBezTo>
                  <a:cubicBezTo>
                    <a:pt x="11669" y="37060"/>
                    <a:pt x="12336" y="36993"/>
                    <a:pt x="13003" y="36860"/>
                  </a:cubicBezTo>
                  <a:cubicBezTo>
                    <a:pt x="13051" y="36844"/>
                    <a:pt x="13099" y="36836"/>
                    <a:pt x="13145" y="36836"/>
                  </a:cubicBezTo>
                  <a:cubicBezTo>
                    <a:pt x="13382" y="36836"/>
                    <a:pt x="13570" y="37036"/>
                    <a:pt x="13570" y="37260"/>
                  </a:cubicBezTo>
                  <a:lnTo>
                    <a:pt x="14004" y="41396"/>
                  </a:lnTo>
                  <a:cubicBezTo>
                    <a:pt x="14004" y="41589"/>
                    <a:pt x="14161" y="41730"/>
                    <a:pt x="14323" y="41730"/>
                  </a:cubicBezTo>
                  <a:cubicBezTo>
                    <a:pt x="14385" y="41730"/>
                    <a:pt x="14449" y="41709"/>
                    <a:pt x="14504" y="41663"/>
                  </a:cubicBezTo>
                  <a:lnTo>
                    <a:pt x="18774" y="39195"/>
                  </a:lnTo>
                  <a:cubicBezTo>
                    <a:pt x="19041" y="39028"/>
                    <a:pt x="19207" y="38728"/>
                    <a:pt x="19274" y="38428"/>
                  </a:cubicBezTo>
                  <a:lnTo>
                    <a:pt x="19674" y="33691"/>
                  </a:lnTo>
                  <a:cubicBezTo>
                    <a:pt x="19741" y="33357"/>
                    <a:pt x="19874" y="33024"/>
                    <a:pt x="20141" y="32790"/>
                  </a:cubicBezTo>
                  <a:cubicBezTo>
                    <a:pt x="20975" y="32023"/>
                    <a:pt x="21742" y="31189"/>
                    <a:pt x="22476" y="30288"/>
                  </a:cubicBezTo>
                  <a:cubicBezTo>
                    <a:pt x="22628" y="30112"/>
                    <a:pt x="22856" y="30030"/>
                    <a:pt x="23088" y="30030"/>
                  </a:cubicBezTo>
                  <a:cubicBezTo>
                    <a:pt x="23163" y="30030"/>
                    <a:pt x="23237" y="30039"/>
                    <a:pt x="23310" y="30055"/>
                  </a:cubicBezTo>
                  <a:lnTo>
                    <a:pt x="26046" y="31022"/>
                  </a:lnTo>
                  <a:cubicBezTo>
                    <a:pt x="26113" y="31045"/>
                    <a:pt x="26181" y="31055"/>
                    <a:pt x="26247" y="31055"/>
                  </a:cubicBezTo>
                  <a:cubicBezTo>
                    <a:pt x="26474" y="31055"/>
                    <a:pt x="26684" y="30929"/>
                    <a:pt x="26813" y="30722"/>
                  </a:cubicBezTo>
                  <a:lnTo>
                    <a:pt x="29948" y="25318"/>
                  </a:lnTo>
                  <a:cubicBezTo>
                    <a:pt x="30082" y="25051"/>
                    <a:pt x="30015" y="24718"/>
                    <a:pt x="29782" y="24518"/>
                  </a:cubicBezTo>
                  <a:lnTo>
                    <a:pt x="27613" y="22616"/>
                  </a:lnTo>
                  <a:cubicBezTo>
                    <a:pt x="27380" y="22416"/>
                    <a:pt x="27313" y="22083"/>
                    <a:pt x="27380" y="21782"/>
                  </a:cubicBezTo>
                  <a:cubicBezTo>
                    <a:pt x="27813" y="20715"/>
                    <a:pt x="28114" y="19614"/>
                    <a:pt x="28381" y="18480"/>
                  </a:cubicBezTo>
                  <a:cubicBezTo>
                    <a:pt x="28481" y="18180"/>
                    <a:pt x="28647" y="17880"/>
                    <a:pt x="28914" y="17646"/>
                  </a:cubicBezTo>
                  <a:lnTo>
                    <a:pt x="32817" y="14911"/>
                  </a:lnTo>
                  <a:cubicBezTo>
                    <a:pt x="33051" y="14711"/>
                    <a:pt x="33217" y="14410"/>
                    <a:pt x="33251" y="14077"/>
                  </a:cubicBezTo>
                  <a:lnTo>
                    <a:pt x="33251" y="9173"/>
                  </a:lnTo>
                  <a:cubicBezTo>
                    <a:pt x="33276" y="8974"/>
                    <a:pt x="33115" y="8812"/>
                    <a:pt x="32934" y="8812"/>
                  </a:cubicBezTo>
                  <a:cubicBezTo>
                    <a:pt x="32873" y="8812"/>
                    <a:pt x="32810" y="8831"/>
                    <a:pt x="32750" y="8873"/>
                  </a:cubicBezTo>
                  <a:lnTo>
                    <a:pt x="28981" y="10574"/>
                  </a:lnTo>
                  <a:cubicBezTo>
                    <a:pt x="28921" y="10597"/>
                    <a:pt x="28859" y="10608"/>
                    <a:pt x="28799" y="10608"/>
                  </a:cubicBezTo>
                  <a:cubicBezTo>
                    <a:pt x="28591" y="10608"/>
                    <a:pt x="28399" y="10481"/>
                    <a:pt x="28347" y="10274"/>
                  </a:cubicBezTo>
                  <a:cubicBezTo>
                    <a:pt x="28147" y="9607"/>
                    <a:pt x="27847" y="8973"/>
                    <a:pt x="27513" y="8406"/>
                  </a:cubicBezTo>
                  <a:cubicBezTo>
                    <a:pt x="27346" y="8106"/>
                    <a:pt x="27313" y="7772"/>
                    <a:pt x="27447" y="7472"/>
                  </a:cubicBezTo>
                  <a:lnTo>
                    <a:pt x="29948" y="2402"/>
                  </a:lnTo>
                  <a:cubicBezTo>
                    <a:pt x="30082" y="2135"/>
                    <a:pt x="29982" y="1801"/>
                    <a:pt x="29715" y="1668"/>
                  </a:cubicBezTo>
                  <a:lnTo>
                    <a:pt x="26980" y="67"/>
                  </a:lnTo>
                  <a:cubicBezTo>
                    <a:pt x="26902" y="22"/>
                    <a:pt x="26813" y="0"/>
                    <a:pt x="26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810825" y="829300"/>
              <a:ext cx="843775" cy="1070025"/>
            </a:xfrm>
            <a:custGeom>
              <a:avLst/>
              <a:gdLst/>
              <a:ahLst/>
              <a:cxnLst/>
              <a:rect l="l" t="t" r="r" b="b"/>
              <a:pathLst>
                <a:path w="33751" h="42801" extrusionOk="0">
                  <a:moveTo>
                    <a:pt x="20107" y="12312"/>
                  </a:moveTo>
                  <a:cubicBezTo>
                    <a:pt x="20708" y="12312"/>
                    <a:pt x="21308" y="12479"/>
                    <a:pt x="21842" y="12812"/>
                  </a:cubicBezTo>
                  <a:cubicBezTo>
                    <a:pt x="23143" y="13546"/>
                    <a:pt x="23843" y="15114"/>
                    <a:pt x="23843" y="17249"/>
                  </a:cubicBezTo>
                  <a:cubicBezTo>
                    <a:pt x="23843" y="21752"/>
                    <a:pt x="20674" y="27256"/>
                    <a:pt x="16771" y="29524"/>
                  </a:cubicBezTo>
                  <a:cubicBezTo>
                    <a:pt x="15664" y="30157"/>
                    <a:pt x="14616" y="30473"/>
                    <a:pt x="13675" y="30473"/>
                  </a:cubicBezTo>
                  <a:cubicBezTo>
                    <a:pt x="13028" y="30473"/>
                    <a:pt x="12431" y="30324"/>
                    <a:pt x="11901" y="30025"/>
                  </a:cubicBezTo>
                  <a:cubicBezTo>
                    <a:pt x="10600" y="29291"/>
                    <a:pt x="9900" y="27690"/>
                    <a:pt x="9900" y="25555"/>
                  </a:cubicBezTo>
                  <a:cubicBezTo>
                    <a:pt x="9900" y="21052"/>
                    <a:pt x="13102" y="15548"/>
                    <a:pt x="17005" y="13313"/>
                  </a:cubicBezTo>
                  <a:cubicBezTo>
                    <a:pt x="17906" y="12712"/>
                    <a:pt x="19006" y="12379"/>
                    <a:pt x="20107" y="12345"/>
                  </a:cubicBezTo>
                  <a:lnTo>
                    <a:pt x="20107" y="12312"/>
                  </a:lnTo>
                  <a:close/>
                  <a:moveTo>
                    <a:pt x="20078" y="11924"/>
                  </a:moveTo>
                  <a:cubicBezTo>
                    <a:pt x="19061" y="11924"/>
                    <a:pt x="17939" y="12265"/>
                    <a:pt x="16771" y="12946"/>
                  </a:cubicBezTo>
                  <a:cubicBezTo>
                    <a:pt x="12769" y="15248"/>
                    <a:pt x="9500" y="20918"/>
                    <a:pt x="9500" y="25555"/>
                  </a:cubicBezTo>
                  <a:cubicBezTo>
                    <a:pt x="9500" y="27857"/>
                    <a:pt x="10300" y="29558"/>
                    <a:pt x="11701" y="30392"/>
                  </a:cubicBezTo>
                  <a:cubicBezTo>
                    <a:pt x="12302" y="30725"/>
                    <a:pt x="13002" y="30892"/>
                    <a:pt x="13669" y="30892"/>
                  </a:cubicBezTo>
                  <a:lnTo>
                    <a:pt x="13669" y="30859"/>
                  </a:lnTo>
                  <a:cubicBezTo>
                    <a:pt x="14837" y="30825"/>
                    <a:pt x="16004" y="30492"/>
                    <a:pt x="17005" y="29891"/>
                  </a:cubicBezTo>
                  <a:cubicBezTo>
                    <a:pt x="21008" y="27556"/>
                    <a:pt x="24277" y="21886"/>
                    <a:pt x="24277" y="17249"/>
                  </a:cubicBezTo>
                  <a:cubicBezTo>
                    <a:pt x="24277" y="14981"/>
                    <a:pt x="23510" y="13246"/>
                    <a:pt x="22075" y="12446"/>
                  </a:cubicBezTo>
                  <a:cubicBezTo>
                    <a:pt x="21478" y="12098"/>
                    <a:pt x="20805" y="11924"/>
                    <a:pt x="20078" y="11924"/>
                  </a:cubicBezTo>
                  <a:close/>
                  <a:moveTo>
                    <a:pt x="26980" y="371"/>
                  </a:moveTo>
                  <a:cubicBezTo>
                    <a:pt x="27036" y="371"/>
                    <a:pt x="27093" y="382"/>
                    <a:pt x="27145" y="404"/>
                  </a:cubicBezTo>
                  <a:lnTo>
                    <a:pt x="29881" y="2005"/>
                  </a:lnTo>
                  <a:cubicBezTo>
                    <a:pt x="30048" y="2105"/>
                    <a:pt x="30081" y="2305"/>
                    <a:pt x="30014" y="2472"/>
                  </a:cubicBezTo>
                  <a:lnTo>
                    <a:pt x="27512" y="7542"/>
                  </a:lnTo>
                  <a:cubicBezTo>
                    <a:pt x="27346" y="7909"/>
                    <a:pt x="27379" y="8309"/>
                    <a:pt x="27579" y="8676"/>
                  </a:cubicBezTo>
                  <a:cubicBezTo>
                    <a:pt x="27913" y="9243"/>
                    <a:pt x="28213" y="9844"/>
                    <a:pt x="28413" y="10511"/>
                  </a:cubicBezTo>
                  <a:cubicBezTo>
                    <a:pt x="28480" y="10678"/>
                    <a:pt x="28613" y="10844"/>
                    <a:pt x="28780" y="10911"/>
                  </a:cubicBezTo>
                  <a:cubicBezTo>
                    <a:pt x="28863" y="10944"/>
                    <a:pt x="28955" y="10961"/>
                    <a:pt x="29047" y="10961"/>
                  </a:cubicBezTo>
                  <a:cubicBezTo>
                    <a:pt x="29139" y="10961"/>
                    <a:pt x="29230" y="10944"/>
                    <a:pt x="29314" y="10911"/>
                  </a:cubicBezTo>
                  <a:lnTo>
                    <a:pt x="33116" y="9210"/>
                  </a:lnTo>
                  <a:cubicBezTo>
                    <a:pt x="33133" y="9193"/>
                    <a:pt x="33158" y="9185"/>
                    <a:pt x="33183" y="9185"/>
                  </a:cubicBezTo>
                  <a:cubicBezTo>
                    <a:pt x="33208" y="9185"/>
                    <a:pt x="33233" y="9193"/>
                    <a:pt x="33250" y="9210"/>
                  </a:cubicBezTo>
                  <a:cubicBezTo>
                    <a:pt x="33283" y="9243"/>
                    <a:pt x="33283" y="9277"/>
                    <a:pt x="33283" y="9343"/>
                  </a:cubicBezTo>
                  <a:lnTo>
                    <a:pt x="33283" y="14247"/>
                  </a:lnTo>
                  <a:cubicBezTo>
                    <a:pt x="33283" y="14480"/>
                    <a:pt x="33150" y="14747"/>
                    <a:pt x="32950" y="14914"/>
                  </a:cubicBezTo>
                  <a:lnTo>
                    <a:pt x="29080" y="17649"/>
                  </a:lnTo>
                  <a:cubicBezTo>
                    <a:pt x="28780" y="17883"/>
                    <a:pt x="28546" y="18216"/>
                    <a:pt x="28480" y="18583"/>
                  </a:cubicBezTo>
                  <a:cubicBezTo>
                    <a:pt x="28213" y="19717"/>
                    <a:pt x="27879" y="20785"/>
                    <a:pt x="27512" y="21852"/>
                  </a:cubicBezTo>
                  <a:cubicBezTo>
                    <a:pt x="27379" y="22253"/>
                    <a:pt x="27479" y="22653"/>
                    <a:pt x="27779" y="22920"/>
                  </a:cubicBezTo>
                  <a:lnTo>
                    <a:pt x="29947" y="24821"/>
                  </a:lnTo>
                  <a:cubicBezTo>
                    <a:pt x="30114" y="24954"/>
                    <a:pt x="30148" y="25188"/>
                    <a:pt x="30048" y="25355"/>
                  </a:cubicBezTo>
                  <a:lnTo>
                    <a:pt x="26912" y="30792"/>
                  </a:lnTo>
                  <a:cubicBezTo>
                    <a:pt x="26838" y="30916"/>
                    <a:pt x="26708" y="30984"/>
                    <a:pt x="26565" y="30984"/>
                  </a:cubicBezTo>
                  <a:cubicBezTo>
                    <a:pt x="26515" y="30984"/>
                    <a:pt x="26463" y="30976"/>
                    <a:pt x="26412" y="30959"/>
                  </a:cubicBezTo>
                  <a:lnTo>
                    <a:pt x="23676" y="30025"/>
                  </a:lnTo>
                  <a:cubicBezTo>
                    <a:pt x="23580" y="29990"/>
                    <a:pt x="23479" y="29973"/>
                    <a:pt x="23377" y="29973"/>
                  </a:cubicBezTo>
                  <a:cubicBezTo>
                    <a:pt x="23093" y="29973"/>
                    <a:pt x="22806" y="30104"/>
                    <a:pt x="22609" y="30325"/>
                  </a:cubicBezTo>
                  <a:cubicBezTo>
                    <a:pt x="21908" y="31192"/>
                    <a:pt x="21108" y="32026"/>
                    <a:pt x="20274" y="32793"/>
                  </a:cubicBezTo>
                  <a:cubicBezTo>
                    <a:pt x="20007" y="33060"/>
                    <a:pt x="19807" y="33427"/>
                    <a:pt x="19774" y="33827"/>
                  </a:cubicBezTo>
                  <a:lnTo>
                    <a:pt x="19340" y="38531"/>
                  </a:lnTo>
                  <a:cubicBezTo>
                    <a:pt x="19307" y="38798"/>
                    <a:pt x="19140" y="39031"/>
                    <a:pt x="18940" y="39165"/>
                  </a:cubicBezTo>
                  <a:lnTo>
                    <a:pt x="14703" y="41633"/>
                  </a:lnTo>
                  <a:cubicBezTo>
                    <a:pt x="14637" y="41666"/>
                    <a:pt x="14603" y="41666"/>
                    <a:pt x="14536" y="41666"/>
                  </a:cubicBezTo>
                  <a:cubicBezTo>
                    <a:pt x="14503" y="41633"/>
                    <a:pt x="14470" y="41566"/>
                    <a:pt x="14470" y="41533"/>
                  </a:cubicBezTo>
                  <a:lnTo>
                    <a:pt x="14069" y="37397"/>
                  </a:lnTo>
                  <a:cubicBezTo>
                    <a:pt x="14069" y="37197"/>
                    <a:pt x="13969" y="37030"/>
                    <a:pt x="13803" y="36930"/>
                  </a:cubicBezTo>
                  <a:cubicBezTo>
                    <a:pt x="13691" y="36841"/>
                    <a:pt x="13565" y="36796"/>
                    <a:pt x="13444" y="36796"/>
                  </a:cubicBezTo>
                  <a:cubicBezTo>
                    <a:pt x="13384" y="36796"/>
                    <a:pt x="13324" y="36807"/>
                    <a:pt x="13269" y="36830"/>
                  </a:cubicBezTo>
                  <a:cubicBezTo>
                    <a:pt x="12602" y="36963"/>
                    <a:pt x="11935" y="37030"/>
                    <a:pt x="11267" y="37030"/>
                  </a:cubicBezTo>
                  <a:cubicBezTo>
                    <a:pt x="10867" y="37030"/>
                    <a:pt x="10500" y="37197"/>
                    <a:pt x="10267" y="37530"/>
                  </a:cubicBezTo>
                  <a:lnTo>
                    <a:pt x="7098" y="42233"/>
                  </a:lnTo>
                  <a:cubicBezTo>
                    <a:pt x="7029" y="42347"/>
                    <a:pt x="6914" y="42399"/>
                    <a:pt x="6795" y="42399"/>
                  </a:cubicBezTo>
                  <a:cubicBezTo>
                    <a:pt x="6740" y="42399"/>
                    <a:pt x="6684" y="42388"/>
                    <a:pt x="6631" y="42367"/>
                  </a:cubicBezTo>
                  <a:lnTo>
                    <a:pt x="3896" y="40766"/>
                  </a:lnTo>
                  <a:cubicBezTo>
                    <a:pt x="3729" y="40666"/>
                    <a:pt x="3695" y="40466"/>
                    <a:pt x="3762" y="40299"/>
                  </a:cubicBezTo>
                  <a:lnTo>
                    <a:pt x="6264" y="35228"/>
                  </a:lnTo>
                  <a:cubicBezTo>
                    <a:pt x="6431" y="34862"/>
                    <a:pt x="6397" y="34461"/>
                    <a:pt x="6197" y="34094"/>
                  </a:cubicBezTo>
                  <a:cubicBezTo>
                    <a:pt x="5864" y="33527"/>
                    <a:pt x="5563" y="32927"/>
                    <a:pt x="5363" y="32293"/>
                  </a:cubicBezTo>
                  <a:cubicBezTo>
                    <a:pt x="5297" y="32093"/>
                    <a:pt x="5163" y="31959"/>
                    <a:pt x="4996" y="31859"/>
                  </a:cubicBezTo>
                  <a:cubicBezTo>
                    <a:pt x="4949" y="31836"/>
                    <a:pt x="4885" y="31812"/>
                    <a:pt x="4817" y="31812"/>
                  </a:cubicBezTo>
                  <a:cubicBezTo>
                    <a:pt x="4788" y="31812"/>
                    <a:pt x="4759" y="31816"/>
                    <a:pt x="4729" y="31826"/>
                  </a:cubicBezTo>
                  <a:cubicBezTo>
                    <a:pt x="4700" y="31816"/>
                    <a:pt x="4671" y="31812"/>
                    <a:pt x="4642" y="31812"/>
                  </a:cubicBezTo>
                  <a:cubicBezTo>
                    <a:pt x="4574" y="31812"/>
                    <a:pt x="4510" y="31836"/>
                    <a:pt x="4463" y="31859"/>
                  </a:cubicBezTo>
                  <a:lnTo>
                    <a:pt x="660" y="33561"/>
                  </a:lnTo>
                  <a:cubicBezTo>
                    <a:pt x="632" y="33589"/>
                    <a:pt x="600" y="33601"/>
                    <a:pt x="571" y="33601"/>
                  </a:cubicBezTo>
                  <a:cubicBezTo>
                    <a:pt x="498" y="33601"/>
                    <a:pt x="436" y="33523"/>
                    <a:pt x="460" y="33427"/>
                  </a:cubicBezTo>
                  <a:lnTo>
                    <a:pt x="460" y="28524"/>
                  </a:lnTo>
                  <a:cubicBezTo>
                    <a:pt x="493" y="28257"/>
                    <a:pt x="627" y="28023"/>
                    <a:pt x="827" y="27857"/>
                  </a:cubicBezTo>
                  <a:lnTo>
                    <a:pt x="4696" y="25121"/>
                  </a:lnTo>
                  <a:cubicBezTo>
                    <a:pt x="4996" y="24888"/>
                    <a:pt x="5230" y="24554"/>
                    <a:pt x="5330" y="24187"/>
                  </a:cubicBezTo>
                  <a:cubicBezTo>
                    <a:pt x="5563" y="23086"/>
                    <a:pt x="5897" y="21986"/>
                    <a:pt x="6297" y="20918"/>
                  </a:cubicBezTo>
                  <a:cubicBezTo>
                    <a:pt x="6431" y="20551"/>
                    <a:pt x="6331" y="20118"/>
                    <a:pt x="6030" y="19851"/>
                  </a:cubicBezTo>
                  <a:lnTo>
                    <a:pt x="3829" y="17983"/>
                  </a:lnTo>
                  <a:cubicBezTo>
                    <a:pt x="3695" y="17816"/>
                    <a:pt x="3662" y="17616"/>
                    <a:pt x="3729" y="17416"/>
                  </a:cubicBezTo>
                  <a:lnTo>
                    <a:pt x="6864" y="12012"/>
                  </a:lnTo>
                  <a:cubicBezTo>
                    <a:pt x="6939" y="11862"/>
                    <a:pt x="7089" y="11787"/>
                    <a:pt x="7244" y="11787"/>
                  </a:cubicBezTo>
                  <a:cubicBezTo>
                    <a:pt x="7296" y="11787"/>
                    <a:pt x="7348" y="11795"/>
                    <a:pt x="7398" y="11812"/>
                  </a:cubicBezTo>
                  <a:lnTo>
                    <a:pt x="10133" y="12779"/>
                  </a:lnTo>
                  <a:cubicBezTo>
                    <a:pt x="10225" y="12804"/>
                    <a:pt x="10321" y="12817"/>
                    <a:pt x="10417" y="12817"/>
                  </a:cubicBezTo>
                  <a:cubicBezTo>
                    <a:pt x="10707" y="12817"/>
                    <a:pt x="11001" y="12704"/>
                    <a:pt x="11201" y="12479"/>
                  </a:cubicBezTo>
                  <a:cubicBezTo>
                    <a:pt x="11935" y="11578"/>
                    <a:pt x="12702" y="10744"/>
                    <a:pt x="13536" y="9977"/>
                  </a:cubicBezTo>
                  <a:cubicBezTo>
                    <a:pt x="13803" y="9710"/>
                    <a:pt x="13969" y="9343"/>
                    <a:pt x="14036" y="8976"/>
                  </a:cubicBezTo>
                  <a:lnTo>
                    <a:pt x="14436" y="4240"/>
                  </a:lnTo>
                  <a:cubicBezTo>
                    <a:pt x="14503" y="3973"/>
                    <a:pt x="14637" y="3739"/>
                    <a:pt x="14870" y="3606"/>
                  </a:cubicBezTo>
                  <a:lnTo>
                    <a:pt x="19106" y="1171"/>
                  </a:lnTo>
                  <a:cubicBezTo>
                    <a:pt x="19130" y="1147"/>
                    <a:pt x="19154" y="1124"/>
                    <a:pt x="19189" y="1124"/>
                  </a:cubicBezTo>
                  <a:cubicBezTo>
                    <a:pt x="19204" y="1124"/>
                    <a:pt x="19220" y="1128"/>
                    <a:pt x="19240" y="1137"/>
                  </a:cubicBezTo>
                  <a:cubicBezTo>
                    <a:pt x="19273" y="1171"/>
                    <a:pt x="19307" y="1204"/>
                    <a:pt x="19307" y="1271"/>
                  </a:cubicBezTo>
                  <a:lnTo>
                    <a:pt x="19707" y="5374"/>
                  </a:lnTo>
                  <a:cubicBezTo>
                    <a:pt x="19735" y="5746"/>
                    <a:pt x="20034" y="5995"/>
                    <a:pt x="20371" y="5995"/>
                  </a:cubicBezTo>
                  <a:cubicBezTo>
                    <a:pt x="20427" y="5995"/>
                    <a:pt x="20484" y="5988"/>
                    <a:pt x="20541" y="5974"/>
                  </a:cubicBezTo>
                  <a:cubicBezTo>
                    <a:pt x="21097" y="5835"/>
                    <a:pt x="21653" y="5766"/>
                    <a:pt x="22209" y="5766"/>
                  </a:cubicBezTo>
                  <a:cubicBezTo>
                    <a:pt x="22320" y="5766"/>
                    <a:pt x="22431" y="5769"/>
                    <a:pt x="22542" y="5774"/>
                  </a:cubicBezTo>
                  <a:cubicBezTo>
                    <a:pt x="22942" y="5774"/>
                    <a:pt x="23309" y="5574"/>
                    <a:pt x="23543" y="5274"/>
                  </a:cubicBezTo>
                  <a:lnTo>
                    <a:pt x="26645" y="537"/>
                  </a:lnTo>
                  <a:cubicBezTo>
                    <a:pt x="26736" y="423"/>
                    <a:pt x="26859" y="371"/>
                    <a:pt x="26980" y="371"/>
                  </a:cubicBezTo>
                  <a:close/>
                  <a:moveTo>
                    <a:pt x="26967" y="1"/>
                  </a:moveTo>
                  <a:cubicBezTo>
                    <a:pt x="26720" y="1"/>
                    <a:pt x="26476" y="119"/>
                    <a:pt x="26345" y="337"/>
                  </a:cubicBezTo>
                  <a:lnTo>
                    <a:pt x="23176" y="5074"/>
                  </a:lnTo>
                  <a:cubicBezTo>
                    <a:pt x="23043" y="5274"/>
                    <a:pt x="22809" y="5374"/>
                    <a:pt x="22542" y="5374"/>
                  </a:cubicBezTo>
                  <a:cubicBezTo>
                    <a:pt x="21842" y="5374"/>
                    <a:pt x="21141" y="5440"/>
                    <a:pt x="20474" y="5574"/>
                  </a:cubicBezTo>
                  <a:cubicBezTo>
                    <a:pt x="20438" y="5588"/>
                    <a:pt x="20403" y="5595"/>
                    <a:pt x="20369" y="5595"/>
                  </a:cubicBezTo>
                  <a:cubicBezTo>
                    <a:pt x="20244" y="5595"/>
                    <a:pt x="20140" y="5505"/>
                    <a:pt x="20140" y="5374"/>
                  </a:cubicBezTo>
                  <a:lnTo>
                    <a:pt x="19740" y="1237"/>
                  </a:lnTo>
                  <a:cubicBezTo>
                    <a:pt x="19717" y="931"/>
                    <a:pt x="19476" y="724"/>
                    <a:pt x="19219" y="724"/>
                  </a:cubicBezTo>
                  <a:cubicBezTo>
                    <a:pt x="19113" y="724"/>
                    <a:pt x="19004" y="759"/>
                    <a:pt x="18906" y="837"/>
                  </a:cubicBezTo>
                  <a:lnTo>
                    <a:pt x="14637" y="3272"/>
                  </a:lnTo>
                  <a:cubicBezTo>
                    <a:pt x="14303" y="3506"/>
                    <a:pt x="14103" y="3839"/>
                    <a:pt x="14036" y="4240"/>
                  </a:cubicBezTo>
                  <a:lnTo>
                    <a:pt x="13636" y="8976"/>
                  </a:lnTo>
                  <a:cubicBezTo>
                    <a:pt x="13569" y="9243"/>
                    <a:pt x="13436" y="9510"/>
                    <a:pt x="13236" y="9710"/>
                  </a:cubicBezTo>
                  <a:cubicBezTo>
                    <a:pt x="12402" y="10477"/>
                    <a:pt x="11601" y="11311"/>
                    <a:pt x="10867" y="12212"/>
                  </a:cubicBezTo>
                  <a:cubicBezTo>
                    <a:pt x="10743" y="12336"/>
                    <a:pt x="10583" y="12404"/>
                    <a:pt x="10427" y="12404"/>
                  </a:cubicBezTo>
                  <a:cubicBezTo>
                    <a:pt x="10372" y="12404"/>
                    <a:pt x="10318" y="12396"/>
                    <a:pt x="10267" y="12379"/>
                  </a:cubicBezTo>
                  <a:lnTo>
                    <a:pt x="7531" y="11411"/>
                  </a:lnTo>
                  <a:cubicBezTo>
                    <a:pt x="7446" y="11390"/>
                    <a:pt x="7360" y="11379"/>
                    <a:pt x="7276" y="11379"/>
                  </a:cubicBezTo>
                  <a:cubicBezTo>
                    <a:pt x="6969" y="11379"/>
                    <a:pt x="6688" y="11523"/>
                    <a:pt x="6531" y="11812"/>
                  </a:cubicBezTo>
                  <a:lnTo>
                    <a:pt x="3395" y="17216"/>
                  </a:lnTo>
                  <a:cubicBezTo>
                    <a:pt x="3195" y="17549"/>
                    <a:pt x="3262" y="17983"/>
                    <a:pt x="3562" y="18250"/>
                  </a:cubicBezTo>
                  <a:lnTo>
                    <a:pt x="5730" y="20151"/>
                  </a:lnTo>
                  <a:cubicBezTo>
                    <a:pt x="5897" y="20318"/>
                    <a:pt x="5964" y="20551"/>
                    <a:pt x="5897" y="20751"/>
                  </a:cubicBezTo>
                  <a:cubicBezTo>
                    <a:pt x="5497" y="21852"/>
                    <a:pt x="5163" y="22953"/>
                    <a:pt x="4896" y="24087"/>
                  </a:cubicBezTo>
                  <a:cubicBezTo>
                    <a:pt x="4830" y="24354"/>
                    <a:pt x="4663" y="24621"/>
                    <a:pt x="4429" y="24788"/>
                  </a:cubicBezTo>
                  <a:lnTo>
                    <a:pt x="560" y="27523"/>
                  </a:lnTo>
                  <a:cubicBezTo>
                    <a:pt x="260" y="27756"/>
                    <a:pt x="59" y="28123"/>
                    <a:pt x="26" y="28524"/>
                  </a:cubicBezTo>
                  <a:lnTo>
                    <a:pt x="26" y="33427"/>
                  </a:lnTo>
                  <a:cubicBezTo>
                    <a:pt x="0" y="33760"/>
                    <a:pt x="270" y="33995"/>
                    <a:pt x="563" y="33995"/>
                  </a:cubicBezTo>
                  <a:cubicBezTo>
                    <a:pt x="651" y="33995"/>
                    <a:pt x="742" y="33974"/>
                    <a:pt x="827" y="33928"/>
                  </a:cubicBezTo>
                  <a:lnTo>
                    <a:pt x="4596" y="32226"/>
                  </a:lnTo>
                  <a:cubicBezTo>
                    <a:pt x="4629" y="32210"/>
                    <a:pt x="4663" y="32201"/>
                    <a:pt x="4696" y="32201"/>
                  </a:cubicBezTo>
                  <a:cubicBezTo>
                    <a:pt x="4729" y="32201"/>
                    <a:pt x="4763" y="32210"/>
                    <a:pt x="4796" y="32226"/>
                  </a:cubicBezTo>
                  <a:cubicBezTo>
                    <a:pt x="4863" y="32260"/>
                    <a:pt x="4930" y="32326"/>
                    <a:pt x="4930" y="32393"/>
                  </a:cubicBezTo>
                  <a:cubicBezTo>
                    <a:pt x="5163" y="33060"/>
                    <a:pt x="5430" y="33727"/>
                    <a:pt x="5797" y="34328"/>
                  </a:cubicBezTo>
                  <a:cubicBezTo>
                    <a:pt x="5930" y="34528"/>
                    <a:pt x="5964" y="34795"/>
                    <a:pt x="5864" y="35028"/>
                  </a:cubicBezTo>
                  <a:lnTo>
                    <a:pt x="3362" y="40132"/>
                  </a:lnTo>
                  <a:cubicBezTo>
                    <a:pt x="3195" y="40499"/>
                    <a:pt x="3328" y="40933"/>
                    <a:pt x="3662" y="41133"/>
                  </a:cubicBezTo>
                  <a:lnTo>
                    <a:pt x="6397" y="42700"/>
                  </a:lnTo>
                  <a:cubicBezTo>
                    <a:pt x="6531" y="42767"/>
                    <a:pt x="6631" y="42801"/>
                    <a:pt x="6798" y="42801"/>
                  </a:cubicBezTo>
                  <a:cubicBezTo>
                    <a:pt x="7031" y="42801"/>
                    <a:pt x="7298" y="42700"/>
                    <a:pt x="7431" y="42467"/>
                  </a:cubicBezTo>
                  <a:lnTo>
                    <a:pt x="10567" y="37730"/>
                  </a:lnTo>
                  <a:cubicBezTo>
                    <a:pt x="10734" y="37530"/>
                    <a:pt x="10967" y="37430"/>
                    <a:pt x="11234" y="37430"/>
                  </a:cubicBezTo>
                  <a:cubicBezTo>
                    <a:pt x="11935" y="37430"/>
                    <a:pt x="12635" y="37363"/>
                    <a:pt x="13302" y="37230"/>
                  </a:cubicBezTo>
                  <a:cubicBezTo>
                    <a:pt x="13330" y="37216"/>
                    <a:pt x="13363" y="37208"/>
                    <a:pt x="13398" y="37208"/>
                  </a:cubicBezTo>
                  <a:cubicBezTo>
                    <a:pt x="13446" y="37208"/>
                    <a:pt x="13497" y="37224"/>
                    <a:pt x="13536" y="37263"/>
                  </a:cubicBezTo>
                  <a:cubicBezTo>
                    <a:pt x="13569" y="37297"/>
                    <a:pt x="13636" y="37363"/>
                    <a:pt x="13636" y="37430"/>
                  </a:cubicBezTo>
                  <a:lnTo>
                    <a:pt x="14036" y="41566"/>
                  </a:lnTo>
                  <a:cubicBezTo>
                    <a:pt x="14036" y="41766"/>
                    <a:pt x="14170" y="41933"/>
                    <a:pt x="14336" y="42033"/>
                  </a:cubicBezTo>
                  <a:cubicBezTo>
                    <a:pt x="14411" y="42063"/>
                    <a:pt x="14493" y="42080"/>
                    <a:pt x="14575" y="42080"/>
                  </a:cubicBezTo>
                  <a:cubicBezTo>
                    <a:pt x="14676" y="42080"/>
                    <a:pt x="14778" y="42055"/>
                    <a:pt x="14870" y="42000"/>
                  </a:cubicBezTo>
                  <a:lnTo>
                    <a:pt x="19140" y="39532"/>
                  </a:lnTo>
                  <a:cubicBezTo>
                    <a:pt x="19473" y="39331"/>
                    <a:pt x="19707" y="38964"/>
                    <a:pt x="19740" y="38598"/>
                  </a:cubicBezTo>
                  <a:lnTo>
                    <a:pt x="20174" y="33861"/>
                  </a:lnTo>
                  <a:cubicBezTo>
                    <a:pt x="20207" y="33561"/>
                    <a:pt x="20341" y="33327"/>
                    <a:pt x="20541" y="33094"/>
                  </a:cubicBezTo>
                  <a:cubicBezTo>
                    <a:pt x="21375" y="32326"/>
                    <a:pt x="22175" y="31492"/>
                    <a:pt x="22909" y="30592"/>
                  </a:cubicBezTo>
                  <a:cubicBezTo>
                    <a:pt x="23033" y="30468"/>
                    <a:pt x="23193" y="30399"/>
                    <a:pt x="23363" y="30399"/>
                  </a:cubicBezTo>
                  <a:cubicBezTo>
                    <a:pt x="23422" y="30399"/>
                    <a:pt x="23483" y="30408"/>
                    <a:pt x="23543" y="30425"/>
                  </a:cubicBezTo>
                  <a:lnTo>
                    <a:pt x="26245" y="31392"/>
                  </a:lnTo>
                  <a:cubicBezTo>
                    <a:pt x="26337" y="31423"/>
                    <a:pt x="26430" y="31438"/>
                    <a:pt x="26520" y="31438"/>
                  </a:cubicBezTo>
                  <a:cubicBezTo>
                    <a:pt x="26821" y="31438"/>
                    <a:pt x="27099" y="31274"/>
                    <a:pt x="27279" y="30992"/>
                  </a:cubicBezTo>
                  <a:lnTo>
                    <a:pt x="30381" y="25588"/>
                  </a:lnTo>
                  <a:cubicBezTo>
                    <a:pt x="30581" y="25221"/>
                    <a:pt x="30515" y="24788"/>
                    <a:pt x="30214" y="24521"/>
                  </a:cubicBezTo>
                  <a:lnTo>
                    <a:pt x="28013" y="22653"/>
                  </a:lnTo>
                  <a:cubicBezTo>
                    <a:pt x="27879" y="22486"/>
                    <a:pt x="27813" y="22253"/>
                    <a:pt x="27879" y="22019"/>
                  </a:cubicBezTo>
                  <a:cubicBezTo>
                    <a:pt x="28280" y="20918"/>
                    <a:pt x="28613" y="19817"/>
                    <a:pt x="28880" y="18683"/>
                  </a:cubicBezTo>
                  <a:cubicBezTo>
                    <a:pt x="28947" y="18416"/>
                    <a:pt x="29114" y="18183"/>
                    <a:pt x="29314" y="17983"/>
                  </a:cubicBezTo>
                  <a:lnTo>
                    <a:pt x="33216" y="15248"/>
                  </a:lnTo>
                  <a:cubicBezTo>
                    <a:pt x="33517" y="15014"/>
                    <a:pt x="33717" y="14647"/>
                    <a:pt x="33717" y="14247"/>
                  </a:cubicBezTo>
                  <a:lnTo>
                    <a:pt x="33717" y="9343"/>
                  </a:lnTo>
                  <a:cubicBezTo>
                    <a:pt x="33750" y="9143"/>
                    <a:pt x="33650" y="8943"/>
                    <a:pt x="33483" y="8843"/>
                  </a:cubicBezTo>
                  <a:cubicBezTo>
                    <a:pt x="33400" y="8793"/>
                    <a:pt x="33308" y="8768"/>
                    <a:pt x="33216" y="8768"/>
                  </a:cubicBezTo>
                  <a:cubicBezTo>
                    <a:pt x="33125" y="8768"/>
                    <a:pt x="33033" y="8793"/>
                    <a:pt x="32950" y="8843"/>
                  </a:cubicBezTo>
                  <a:lnTo>
                    <a:pt x="29180" y="10544"/>
                  </a:lnTo>
                  <a:cubicBezTo>
                    <a:pt x="29147" y="10561"/>
                    <a:pt x="29105" y="10569"/>
                    <a:pt x="29068" y="10569"/>
                  </a:cubicBezTo>
                  <a:cubicBezTo>
                    <a:pt x="29030" y="10569"/>
                    <a:pt x="28997" y="10561"/>
                    <a:pt x="28980" y="10544"/>
                  </a:cubicBezTo>
                  <a:cubicBezTo>
                    <a:pt x="28913" y="10511"/>
                    <a:pt x="28847" y="10477"/>
                    <a:pt x="28813" y="10411"/>
                  </a:cubicBezTo>
                  <a:cubicBezTo>
                    <a:pt x="28613" y="9744"/>
                    <a:pt x="28313" y="9076"/>
                    <a:pt x="27946" y="8476"/>
                  </a:cubicBezTo>
                  <a:cubicBezTo>
                    <a:pt x="27813" y="8276"/>
                    <a:pt x="27813" y="8009"/>
                    <a:pt x="27913" y="7775"/>
                  </a:cubicBezTo>
                  <a:lnTo>
                    <a:pt x="30414" y="2672"/>
                  </a:lnTo>
                  <a:cubicBezTo>
                    <a:pt x="30581" y="2338"/>
                    <a:pt x="30448" y="1871"/>
                    <a:pt x="30081" y="1671"/>
                  </a:cubicBezTo>
                  <a:lnTo>
                    <a:pt x="27346" y="103"/>
                  </a:lnTo>
                  <a:cubicBezTo>
                    <a:pt x="27230" y="34"/>
                    <a:pt x="27098" y="1"/>
                    <a:pt x="26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666350" y="1926450"/>
              <a:ext cx="507900" cy="625000"/>
            </a:xfrm>
            <a:custGeom>
              <a:avLst/>
              <a:gdLst/>
              <a:ahLst/>
              <a:cxnLst/>
              <a:rect l="l" t="t" r="r" b="b"/>
              <a:pathLst>
                <a:path w="20316" h="25000" extrusionOk="0">
                  <a:moveTo>
                    <a:pt x="11573" y="7069"/>
                  </a:moveTo>
                  <a:cubicBezTo>
                    <a:pt x="12473" y="7069"/>
                    <a:pt x="13107" y="7679"/>
                    <a:pt x="13310" y="8955"/>
                  </a:cubicBezTo>
                  <a:cubicBezTo>
                    <a:pt x="13711" y="11223"/>
                    <a:pt x="12276" y="14492"/>
                    <a:pt x="10075" y="16227"/>
                  </a:cubicBezTo>
                  <a:cubicBezTo>
                    <a:pt x="9197" y="16916"/>
                    <a:pt x="8330" y="17249"/>
                    <a:pt x="7582" y="17249"/>
                  </a:cubicBezTo>
                  <a:cubicBezTo>
                    <a:pt x="6484" y="17249"/>
                    <a:pt x="5643" y="16529"/>
                    <a:pt x="5405" y="15160"/>
                  </a:cubicBezTo>
                  <a:cubicBezTo>
                    <a:pt x="5005" y="12891"/>
                    <a:pt x="6806" y="9956"/>
                    <a:pt x="8974" y="8221"/>
                  </a:cubicBezTo>
                  <a:cubicBezTo>
                    <a:pt x="9955" y="7463"/>
                    <a:pt x="10850" y="7069"/>
                    <a:pt x="11573" y="7069"/>
                  </a:cubicBezTo>
                  <a:close/>
                  <a:moveTo>
                    <a:pt x="13877" y="1"/>
                  </a:moveTo>
                  <a:cubicBezTo>
                    <a:pt x="13624" y="1"/>
                    <a:pt x="13386" y="155"/>
                    <a:pt x="13244" y="382"/>
                  </a:cubicBezTo>
                  <a:lnTo>
                    <a:pt x="11976" y="2784"/>
                  </a:lnTo>
                  <a:cubicBezTo>
                    <a:pt x="11809" y="3051"/>
                    <a:pt x="11543" y="3251"/>
                    <a:pt x="11209" y="3351"/>
                  </a:cubicBezTo>
                  <a:lnTo>
                    <a:pt x="11142" y="3384"/>
                  </a:lnTo>
                  <a:cubicBezTo>
                    <a:pt x="11176" y="3184"/>
                    <a:pt x="11209" y="2984"/>
                    <a:pt x="11242" y="2817"/>
                  </a:cubicBezTo>
                  <a:lnTo>
                    <a:pt x="9107" y="1583"/>
                  </a:lnTo>
                  <a:cubicBezTo>
                    <a:pt x="9052" y="1556"/>
                    <a:pt x="8991" y="1539"/>
                    <a:pt x="8932" y="1539"/>
                  </a:cubicBezTo>
                  <a:cubicBezTo>
                    <a:pt x="8847" y="1539"/>
                    <a:pt x="8766" y="1572"/>
                    <a:pt x="8707" y="1650"/>
                  </a:cubicBezTo>
                  <a:lnTo>
                    <a:pt x="6672" y="3218"/>
                  </a:lnTo>
                  <a:cubicBezTo>
                    <a:pt x="6439" y="3451"/>
                    <a:pt x="6305" y="3751"/>
                    <a:pt x="6305" y="4085"/>
                  </a:cubicBezTo>
                  <a:lnTo>
                    <a:pt x="6406" y="6020"/>
                  </a:lnTo>
                  <a:cubicBezTo>
                    <a:pt x="6406" y="6353"/>
                    <a:pt x="6305" y="6653"/>
                    <a:pt x="6105" y="6954"/>
                  </a:cubicBezTo>
                  <a:cubicBezTo>
                    <a:pt x="5772" y="7321"/>
                    <a:pt x="5472" y="7754"/>
                    <a:pt x="5171" y="8188"/>
                  </a:cubicBezTo>
                  <a:cubicBezTo>
                    <a:pt x="4971" y="8455"/>
                    <a:pt x="4671" y="8622"/>
                    <a:pt x="4337" y="8622"/>
                  </a:cubicBezTo>
                  <a:lnTo>
                    <a:pt x="3070" y="8521"/>
                  </a:lnTo>
                  <a:cubicBezTo>
                    <a:pt x="2736" y="8521"/>
                    <a:pt x="2436" y="8688"/>
                    <a:pt x="2303" y="8988"/>
                  </a:cubicBezTo>
                  <a:lnTo>
                    <a:pt x="1102" y="11724"/>
                  </a:lnTo>
                  <a:cubicBezTo>
                    <a:pt x="968" y="11957"/>
                    <a:pt x="1068" y="12224"/>
                    <a:pt x="1302" y="12358"/>
                  </a:cubicBezTo>
                  <a:lnTo>
                    <a:pt x="2736" y="13191"/>
                  </a:lnTo>
                  <a:cubicBezTo>
                    <a:pt x="2770" y="13325"/>
                    <a:pt x="2803" y="13458"/>
                    <a:pt x="2770" y="13592"/>
                  </a:cubicBezTo>
                  <a:cubicBezTo>
                    <a:pt x="2670" y="13992"/>
                    <a:pt x="2603" y="14426"/>
                    <a:pt x="2536" y="14893"/>
                  </a:cubicBezTo>
                  <a:cubicBezTo>
                    <a:pt x="2503" y="15226"/>
                    <a:pt x="2336" y="15526"/>
                    <a:pt x="2136" y="15760"/>
                  </a:cubicBezTo>
                  <a:lnTo>
                    <a:pt x="335" y="17394"/>
                  </a:lnTo>
                  <a:cubicBezTo>
                    <a:pt x="101" y="17661"/>
                    <a:pt x="1" y="17962"/>
                    <a:pt x="34" y="18295"/>
                  </a:cubicBezTo>
                  <a:lnTo>
                    <a:pt x="368" y="20263"/>
                  </a:lnTo>
                  <a:cubicBezTo>
                    <a:pt x="368" y="20363"/>
                    <a:pt x="435" y="20463"/>
                    <a:pt x="535" y="20497"/>
                  </a:cubicBezTo>
                  <a:lnTo>
                    <a:pt x="2670" y="21764"/>
                  </a:lnTo>
                  <a:lnTo>
                    <a:pt x="2703" y="19329"/>
                  </a:lnTo>
                  <a:cubicBezTo>
                    <a:pt x="2791" y="19266"/>
                    <a:pt x="2893" y="19237"/>
                    <a:pt x="2994" y="19237"/>
                  </a:cubicBezTo>
                  <a:cubicBezTo>
                    <a:pt x="3160" y="19237"/>
                    <a:pt x="3320" y="19317"/>
                    <a:pt x="3403" y="19463"/>
                  </a:cubicBezTo>
                  <a:cubicBezTo>
                    <a:pt x="3537" y="19629"/>
                    <a:pt x="3637" y="19763"/>
                    <a:pt x="3770" y="19896"/>
                  </a:cubicBezTo>
                  <a:cubicBezTo>
                    <a:pt x="3970" y="20130"/>
                    <a:pt x="4037" y="20430"/>
                    <a:pt x="3970" y="20730"/>
                  </a:cubicBezTo>
                  <a:lnTo>
                    <a:pt x="3070" y="23199"/>
                  </a:lnTo>
                  <a:cubicBezTo>
                    <a:pt x="2970" y="23399"/>
                    <a:pt x="3036" y="23632"/>
                    <a:pt x="3237" y="23766"/>
                  </a:cubicBezTo>
                  <a:lnTo>
                    <a:pt x="5371" y="25000"/>
                  </a:lnTo>
                  <a:lnTo>
                    <a:pt x="5939" y="23399"/>
                  </a:lnTo>
                  <a:lnTo>
                    <a:pt x="6772" y="21364"/>
                  </a:lnTo>
                  <a:cubicBezTo>
                    <a:pt x="6973" y="21064"/>
                    <a:pt x="7239" y="20864"/>
                    <a:pt x="7540" y="20764"/>
                  </a:cubicBezTo>
                  <a:cubicBezTo>
                    <a:pt x="7840" y="20697"/>
                    <a:pt x="8107" y="20597"/>
                    <a:pt x="8374" y="20497"/>
                  </a:cubicBezTo>
                  <a:cubicBezTo>
                    <a:pt x="8438" y="20464"/>
                    <a:pt x="8505" y="20450"/>
                    <a:pt x="8569" y="20450"/>
                  </a:cubicBezTo>
                  <a:cubicBezTo>
                    <a:pt x="8772" y="20450"/>
                    <a:pt x="8957" y="20595"/>
                    <a:pt x="9007" y="20797"/>
                  </a:cubicBezTo>
                  <a:lnTo>
                    <a:pt x="9474" y="22298"/>
                  </a:lnTo>
                  <a:cubicBezTo>
                    <a:pt x="9508" y="22398"/>
                    <a:pt x="9574" y="22498"/>
                    <a:pt x="9641" y="22531"/>
                  </a:cubicBezTo>
                  <a:lnTo>
                    <a:pt x="11743" y="23799"/>
                  </a:lnTo>
                  <a:lnTo>
                    <a:pt x="11743" y="23799"/>
                  </a:lnTo>
                  <a:lnTo>
                    <a:pt x="11376" y="21431"/>
                  </a:lnTo>
                  <a:lnTo>
                    <a:pt x="12043" y="20897"/>
                  </a:lnTo>
                  <a:cubicBezTo>
                    <a:pt x="12276" y="20697"/>
                    <a:pt x="12410" y="20363"/>
                    <a:pt x="12410" y="20063"/>
                  </a:cubicBezTo>
                  <a:lnTo>
                    <a:pt x="12310" y="18128"/>
                  </a:lnTo>
                  <a:cubicBezTo>
                    <a:pt x="12310" y="17795"/>
                    <a:pt x="12410" y="17461"/>
                    <a:pt x="12610" y="17194"/>
                  </a:cubicBezTo>
                  <a:cubicBezTo>
                    <a:pt x="12944" y="16794"/>
                    <a:pt x="13444" y="16594"/>
                    <a:pt x="13744" y="16160"/>
                  </a:cubicBezTo>
                  <a:cubicBezTo>
                    <a:pt x="13911" y="15927"/>
                    <a:pt x="14078" y="15526"/>
                    <a:pt x="14378" y="15526"/>
                  </a:cubicBezTo>
                  <a:lnTo>
                    <a:pt x="15679" y="15593"/>
                  </a:lnTo>
                  <a:cubicBezTo>
                    <a:pt x="15979" y="15593"/>
                    <a:pt x="16279" y="15426"/>
                    <a:pt x="16413" y="15160"/>
                  </a:cubicBezTo>
                  <a:lnTo>
                    <a:pt x="17647" y="12391"/>
                  </a:lnTo>
                  <a:cubicBezTo>
                    <a:pt x="17780" y="12124"/>
                    <a:pt x="17647" y="11824"/>
                    <a:pt x="17380" y="11724"/>
                  </a:cubicBezTo>
                  <a:lnTo>
                    <a:pt x="16313" y="11290"/>
                  </a:lnTo>
                  <a:cubicBezTo>
                    <a:pt x="16046" y="11157"/>
                    <a:pt x="15879" y="10856"/>
                    <a:pt x="15946" y="10556"/>
                  </a:cubicBezTo>
                  <a:cubicBezTo>
                    <a:pt x="16046" y="10123"/>
                    <a:pt x="16112" y="9689"/>
                    <a:pt x="16179" y="9255"/>
                  </a:cubicBezTo>
                  <a:cubicBezTo>
                    <a:pt x="16213" y="8922"/>
                    <a:pt x="16379" y="8622"/>
                    <a:pt x="16613" y="8355"/>
                  </a:cubicBezTo>
                  <a:lnTo>
                    <a:pt x="18414" y="6687"/>
                  </a:lnTo>
                  <a:cubicBezTo>
                    <a:pt x="18581" y="6520"/>
                    <a:pt x="18681" y="6320"/>
                    <a:pt x="18714" y="6086"/>
                  </a:cubicBezTo>
                  <a:lnTo>
                    <a:pt x="20315" y="4819"/>
                  </a:lnTo>
                  <a:lnTo>
                    <a:pt x="18214" y="3618"/>
                  </a:lnTo>
                  <a:cubicBezTo>
                    <a:pt x="18154" y="3588"/>
                    <a:pt x="18094" y="3571"/>
                    <a:pt x="18037" y="3571"/>
                  </a:cubicBezTo>
                  <a:cubicBezTo>
                    <a:pt x="17967" y="3571"/>
                    <a:pt x="17902" y="3596"/>
                    <a:pt x="17847" y="3651"/>
                  </a:cubicBezTo>
                  <a:lnTo>
                    <a:pt x="16046" y="4819"/>
                  </a:lnTo>
                  <a:cubicBezTo>
                    <a:pt x="15966" y="4865"/>
                    <a:pt x="15874" y="4887"/>
                    <a:pt x="15782" y="4887"/>
                  </a:cubicBezTo>
                  <a:cubicBezTo>
                    <a:pt x="15607" y="4887"/>
                    <a:pt x="15433" y="4805"/>
                    <a:pt x="15345" y="4652"/>
                  </a:cubicBezTo>
                  <a:cubicBezTo>
                    <a:pt x="15212" y="4519"/>
                    <a:pt x="15112" y="4352"/>
                    <a:pt x="14978" y="4252"/>
                  </a:cubicBezTo>
                  <a:cubicBezTo>
                    <a:pt x="14778" y="4018"/>
                    <a:pt x="14711" y="3685"/>
                    <a:pt x="14778" y="3418"/>
                  </a:cubicBezTo>
                  <a:lnTo>
                    <a:pt x="17614" y="1617"/>
                  </a:lnTo>
                  <a:lnTo>
                    <a:pt x="15479" y="382"/>
                  </a:lnTo>
                  <a:cubicBezTo>
                    <a:pt x="15445" y="349"/>
                    <a:pt x="15412" y="349"/>
                    <a:pt x="15345" y="316"/>
                  </a:cubicBezTo>
                  <a:lnTo>
                    <a:pt x="14011" y="15"/>
                  </a:lnTo>
                  <a:cubicBezTo>
                    <a:pt x="13966" y="5"/>
                    <a:pt x="13921" y="1"/>
                    <a:pt x="138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666350" y="1926450"/>
              <a:ext cx="507900" cy="625000"/>
            </a:xfrm>
            <a:custGeom>
              <a:avLst/>
              <a:gdLst/>
              <a:ahLst/>
              <a:cxnLst/>
              <a:rect l="l" t="t" r="r" b="b"/>
              <a:pathLst>
                <a:path w="20316" h="25000" extrusionOk="0">
                  <a:moveTo>
                    <a:pt x="11573" y="7069"/>
                  </a:moveTo>
                  <a:cubicBezTo>
                    <a:pt x="12473" y="7069"/>
                    <a:pt x="13107" y="7679"/>
                    <a:pt x="13310" y="8955"/>
                  </a:cubicBezTo>
                  <a:cubicBezTo>
                    <a:pt x="13711" y="11223"/>
                    <a:pt x="12276" y="14492"/>
                    <a:pt x="10075" y="16227"/>
                  </a:cubicBezTo>
                  <a:cubicBezTo>
                    <a:pt x="9197" y="16916"/>
                    <a:pt x="8330" y="17249"/>
                    <a:pt x="7582" y="17249"/>
                  </a:cubicBezTo>
                  <a:cubicBezTo>
                    <a:pt x="6484" y="17249"/>
                    <a:pt x="5643" y="16529"/>
                    <a:pt x="5405" y="15160"/>
                  </a:cubicBezTo>
                  <a:cubicBezTo>
                    <a:pt x="5005" y="12891"/>
                    <a:pt x="6806" y="9956"/>
                    <a:pt x="8974" y="8221"/>
                  </a:cubicBezTo>
                  <a:cubicBezTo>
                    <a:pt x="9955" y="7463"/>
                    <a:pt x="10850" y="7069"/>
                    <a:pt x="11573" y="7069"/>
                  </a:cubicBezTo>
                  <a:close/>
                  <a:moveTo>
                    <a:pt x="13877" y="1"/>
                  </a:moveTo>
                  <a:cubicBezTo>
                    <a:pt x="13624" y="1"/>
                    <a:pt x="13386" y="155"/>
                    <a:pt x="13244" y="382"/>
                  </a:cubicBezTo>
                  <a:lnTo>
                    <a:pt x="11976" y="2784"/>
                  </a:lnTo>
                  <a:cubicBezTo>
                    <a:pt x="11809" y="3051"/>
                    <a:pt x="11543" y="3251"/>
                    <a:pt x="11209" y="3351"/>
                  </a:cubicBezTo>
                  <a:lnTo>
                    <a:pt x="11142" y="3384"/>
                  </a:lnTo>
                  <a:cubicBezTo>
                    <a:pt x="11176" y="3184"/>
                    <a:pt x="11209" y="2984"/>
                    <a:pt x="11242" y="2817"/>
                  </a:cubicBezTo>
                  <a:lnTo>
                    <a:pt x="9107" y="1583"/>
                  </a:lnTo>
                  <a:cubicBezTo>
                    <a:pt x="9052" y="1556"/>
                    <a:pt x="8991" y="1539"/>
                    <a:pt x="8932" y="1539"/>
                  </a:cubicBezTo>
                  <a:cubicBezTo>
                    <a:pt x="8847" y="1539"/>
                    <a:pt x="8766" y="1572"/>
                    <a:pt x="8707" y="1650"/>
                  </a:cubicBezTo>
                  <a:lnTo>
                    <a:pt x="6672" y="3218"/>
                  </a:lnTo>
                  <a:cubicBezTo>
                    <a:pt x="6439" y="3451"/>
                    <a:pt x="6305" y="3751"/>
                    <a:pt x="6305" y="4085"/>
                  </a:cubicBezTo>
                  <a:lnTo>
                    <a:pt x="6406" y="6020"/>
                  </a:lnTo>
                  <a:cubicBezTo>
                    <a:pt x="6406" y="6353"/>
                    <a:pt x="6305" y="6653"/>
                    <a:pt x="6105" y="6954"/>
                  </a:cubicBezTo>
                  <a:cubicBezTo>
                    <a:pt x="5772" y="7321"/>
                    <a:pt x="5472" y="7754"/>
                    <a:pt x="5171" y="8188"/>
                  </a:cubicBezTo>
                  <a:cubicBezTo>
                    <a:pt x="4971" y="8455"/>
                    <a:pt x="4671" y="8622"/>
                    <a:pt x="4337" y="8622"/>
                  </a:cubicBezTo>
                  <a:lnTo>
                    <a:pt x="3070" y="8521"/>
                  </a:lnTo>
                  <a:cubicBezTo>
                    <a:pt x="2736" y="8521"/>
                    <a:pt x="2436" y="8688"/>
                    <a:pt x="2303" y="8988"/>
                  </a:cubicBezTo>
                  <a:lnTo>
                    <a:pt x="1102" y="11724"/>
                  </a:lnTo>
                  <a:cubicBezTo>
                    <a:pt x="968" y="11957"/>
                    <a:pt x="1068" y="12224"/>
                    <a:pt x="1302" y="12358"/>
                  </a:cubicBezTo>
                  <a:lnTo>
                    <a:pt x="2736" y="13191"/>
                  </a:lnTo>
                  <a:cubicBezTo>
                    <a:pt x="2770" y="13325"/>
                    <a:pt x="2803" y="13458"/>
                    <a:pt x="2770" y="13592"/>
                  </a:cubicBezTo>
                  <a:cubicBezTo>
                    <a:pt x="2670" y="13992"/>
                    <a:pt x="2603" y="14426"/>
                    <a:pt x="2536" y="14893"/>
                  </a:cubicBezTo>
                  <a:cubicBezTo>
                    <a:pt x="2503" y="15226"/>
                    <a:pt x="2336" y="15526"/>
                    <a:pt x="2136" y="15760"/>
                  </a:cubicBezTo>
                  <a:lnTo>
                    <a:pt x="335" y="17394"/>
                  </a:lnTo>
                  <a:cubicBezTo>
                    <a:pt x="101" y="17661"/>
                    <a:pt x="1" y="17962"/>
                    <a:pt x="34" y="18295"/>
                  </a:cubicBezTo>
                  <a:lnTo>
                    <a:pt x="368" y="20263"/>
                  </a:lnTo>
                  <a:cubicBezTo>
                    <a:pt x="368" y="20363"/>
                    <a:pt x="435" y="20463"/>
                    <a:pt x="535" y="20497"/>
                  </a:cubicBezTo>
                  <a:lnTo>
                    <a:pt x="2670" y="21764"/>
                  </a:lnTo>
                  <a:lnTo>
                    <a:pt x="2703" y="19329"/>
                  </a:lnTo>
                  <a:cubicBezTo>
                    <a:pt x="2791" y="19266"/>
                    <a:pt x="2893" y="19237"/>
                    <a:pt x="2994" y="19237"/>
                  </a:cubicBezTo>
                  <a:cubicBezTo>
                    <a:pt x="3160" y="19237"/>
                    <a:pt x="3320" y="19317"/>
                    <a:pt x="3403" y="19463"/>
                  </a:cubicBezTo>
                  <a:cubicBezTo>
                    <a:pt x="3537" y="19629"/>
                    <a:pt x="3637" y="19763"/>
                    <a:pt x="3770" y="19896"/>
                  </a:cubicBezTo>
                  <a:cubicBezTo>
                    <a:pt x="3970" y="20130"/>
                    <a:pt x="4037" y="20430"/>
                    <a:pt x="3970" y="20730"/>
                  </a:cubicBezTo>
                  <a:lnTo>
                    <a:pt x="3070" y="23199"/>
                  </a:lnTo>
                  <a:cubicBezTo>
                    <a:pt x="2970" y="23399"/>
                    <a:pt x="3036" y="23632"/>
                    <a:pt x="3237" y="23766"/>
                  </a:cubicBezTo>
                  <a:lnTo>
                    <a:pt x="5371" y="25000"/>
                  </a:lnTo>
                  <a:lnTo>
                    <a:pt x="5939" y="23399"/>
                  </a:lnTo>
                  <a:lnTo>
                    <a:pt x="6772" y="21364"/>
                  </a:lnTo>
                  <a:cubicBezTo>
                    <a:pt x="6973" y="21064"/>
                    <a:pt x="7239" y="20864"/>
                    <a:pt x="7540" y="20764"/>
                  </a:cubicBezTo>
                  <a:cubicBezTo>
                    <a:pt x="7840" y="20697"/>
                    <a:pt x="8107" y="20597"/>
                    <a:pt x="8374" y="20497"/>
                  </a:cubicBezTo>
                  <a:cubicBezTo>
                    <a:pt x="8438" y="20464"/>
                    <a:pt x="8505" y="20450"/>
                    <a:pt x="8569" y="20450"/>
                  </a:cubicBezTo>
                  <a:cubicBezTo>
                    <a:pt x="8772" y="20450"/>
                    <a:pt x="8957" y="20595"/>
                    <a:pt x="9007" y="20797"/>
                  </a:cubicBezTo>
                  <a:lnTo>
                    <a:pt x="9474" y="22298"/>
                  </a:lnTo>
                  <a:cubicBezTo>
                    <a:pt x="9508" y="22398"/>
                    <a:pt x="9574" y="22498"/>
                    <a:pt x="9641" y="22531"/>
                  </a:cubicBezTo>
                  <a:lnTo>
                    <a:pt x="11743" y="23799"/>
                  </a:lnTo>
                  <a:lnTo>
                    <a:pt x="11743" y="23799"/>
                  </a:lnTo>
                  <a:lnTo>
                    <a:pt x="11376" y="21431"/>
                  </a:lnTo>
                  <a:lnTo>
                    <a:pt x="12043" y="20897"/>
                  </a:lnTo>
                  <a:cubicBezTo>
                    <a:pt x="12276" y="20697"/>
                    <a:pt x="12410" y="20363"/>
                    <a:pt x="12410" y="20063"/>
                  </a:cubicBezTo>
                  <a:lnTo>
                    <a:pt x="12310" y="18128"/>
                  </a:lnTo>
                  <a:cubicBezTo>
                    <a:pt x="12310" y="17795"/>
                    <a:pt x="12410" y="17461"/>
                    <a:pt x="12610" y="17194"/>
                  </a:cubicBezTo>
                  <a:cubicBezTo>
                    <a:pt x="12944" y="16794"/>
                    <a:pt x="13444" y="16594"/>
                    <a:pt x="13744" y="16160"/>
                  </a:cubicBezTo>
                  <a:cubicBezTo>
                    <a:pt x="13911" y="15927"/>
                    <a:pt x="14078" y="15526"/>
                    <a:pt x="14378" y="15526"/>
                  </a:cubicBezTo>
                  <a:lnTo>
                    <a:pt x="15679" y="15593"/>
                  </a:lnTo>
                  <a:cubicBezTo>
                    <a:pt x="15979" y="15593"/>
                    <a:pt x="16279" y="15426"/>
                    <a:pt x="16413" y="15160"/>
                  </a:cubicBezTo>
                  <a:lnTo>
                    <a:pt x="17647" y="12391"/>
                  </a:lnTo>
                  <a:cubicBezTo>
                    <a:pt x="17780" y="12124"/>
                    <a:pt x="17647" y="11824"/>
                    <a:pt x="17380" y="11724"/>
                  </a:cubicBezTo>
                  <a:lnTo>
                    <a:pt x="16313" y="11290"/>
                  </a:lnTo>
                  <a:cubicBezTo>
                    <a:pt x="16046" y="11157"/>
                    <a:pt x="15879" y="10856"/>
                    <a:pt x="15946" y="10556"/>
                  </a:cubicBezTo>
                  <a:cubicBezTo>
                    <a:pt x="16046" y="10123"/>
                    <a:pt x="16112" y="9689"/>
                    <a:pt x="16179" y="9255"/>
                  </a:cubicBezTo>
                  <a:cubicBezTo>
                    <a:pt x="16213" y="8922"/>
                    <a:pt x="16379" y="8622"/>
                    <a:pt x="16613" y="8355"/>
                  </a:cubicBezTo>
                  <a:lnTo>
                    <a:pt x="18414" y="6687"/>
                  </a:lnTo>
                  <a:cubicBezTo>
                    <a:pt x="18581" y="6520"/>
                    <a:pt x="18681" y="6320"/>
                    <a:pt x="18714" y="6086"/>
                  </a:cubicBezTo>
                  <a:lnTo>
                    <a:pt x="20315" y="4819"/>
                  </a:lnTo>
                  <a:lnTo>
                    <a:pt x="18214" y="3618"/>
                  </a:lnTo>
                  <a:cubicBezTo>
                    <a:pt x="18154" y="3588"/>
                    <a:pt x="18094" y="3571"/>
                    <a:pt x="18037" y="3571"/>
                  </a:cubicBezTo>
                  <a:cubicBezTo>
                    <a:pt x="17967" y="3571"/>
                    <a:pt x="17902" y="3596"/>
                    <a:pt x="17847" y="3651"/>
                  </a:cubicBezTo>
                  <a:lnTo>
                    <a:pt x="16046" y="4819"/>
                  </a:lnTo>
                  <a:cubicBezTo>
                    <a:pt x="15966" y="4865"/>
                    <a:pt x="15874" y="4887"/>
                    <a:pt x="15782" y="4887"/>
                  </a:cubicBezTo>
                  <a:cubicBezTo>
                    <a:pt x="15607" y="4887"/>
                    <a:pt x="15433" y="4805"/>
                    <a:pt x="15345" y="4652"/>
                  </a:cubicBezTo>
                  <a:cubicBezTo>
                    <a:pt x="15212" y="4519"/>
                    <a:pt x="15112" y="4352"/>
                    <a:pt x="14978" y="4252"/>
                  </a:cubicBezTo>
                  <a:cubicBezTo>
                    <a:pt x="14778" y="4018"/>
                    <a:pt x="14711" y="3685"/>
                    <a:pt x="14778" y="3418"/>
                  </a:cubicBezTo>
                  <a:lnTo>
                    <a:pt x="17614" y="1617"/>
                  </a:lnTo>
                  <a:lnTo>
                    <a:pt x="15479" y="382"/>
                  </a:lnTo>
                  <a:cubicBezTo>
                    <a:pt x="15445" y="349"/>
                    <a:pt x="15412" y="349"/>
                    <a:pt x="15345" y="316"/>
                  </a:cubicBezTo>
                  <a:lnTo>
                    <a:pt x="14011" y="15"/>
                  </a:lnTo>
                  <a:cubicBezTo>
                    <a:pt x="13966" y="5"/>
                    <a:pt x="13921" y="1"/>
                    <a:pt x="13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740575" y="2386325"/>
              <a:ext cx="221025" cy="165125"/>
            </a:xfrm>
            <a:custGeom>
              <a:avLst/>
              <a:gdLst/>
              <a:ahLst/>
              <a:cxnLst/>
              <a:rect l="l" t="t" r="r" b="b"/>
              <a:pathLst>
                <a:path w="8841" h="6605" extrusionOk="0">
                  <a:moveTo>
                    <a:pt x="1702" y="0"/>
                  </a:moveTo>
                  <a:lnTo>
                    <a:pt x="935" y="1668"/>
                  </a:lnTo>
                  <a:cubicBezTo>
                    <a:pt x="1035" y="1868"/>
                    <a:pt x="1068" y="2102"/>
                    <a:pt x="1001" y="2335"/>
                  </a:cubicBezTo>
                  <a:lnTo>
                    <a:pt x="101" y="4804"/>
                  </a:lnTo>
                  <a:cubicBezTo>
                    <a:pt x="1" y="5004"/>
                    <a:pt x="67" y="5237"/>
                    <a:pt x="268" y="5371"/>
                  </a:cubicBezTo>
                  <a:lnTo>
                    <a:pt x="2402" y="6605"/>
                  </a:lnTo>
                  <a:lnTo>
                    <a:pt x="2970" y="5004"/>
                  </a:lnTo>
                  <a:lnTo>
                    <a:pt x="3803" y="2969"/>
                  </a:lnTo>
                  <a:cubicBezTo>
                    <a:pt x="4004" y="2669"/>
                    <a:pt x="4270" y="2469"/>
                    <a:pt x="4571" y="2369"/>
                  </a:cubicBezTo>
                  <a:cubicBezTo>
                    <a:pt x="4871" y="2302"/>
                    <a:pt x="5138" y="2202"/>
                    <a:pt x="5405" y="2102"/>
                  </a:cubicBezTo>
                  <a:cubicBezTo>
                    <a:pt x="5469" y="2069"/>
                    <a:pt x="5536" y="2055"/>
                    <a:pt x="5600" y="2055"/>
                  </a:cubicBezTo>
                  <a:cubicBezTo>
                    <a:pt x="5803" y="2055"/>
                    <a:pt x="5988" y="2200"/>
                    <a:pt x="6038" y="2402"/>
                  </a:cubicBezTo>
                  <a:lnTo>
                    <a:pt x="6505" y="3903"/>
                  </a:lnTo>
                  <a:cubicBezTo>
                    <a:pt x="6539" y="4003"/>
                    <a:pt x="6605" y="4103"/>
                    <a:pt x="6672" y="4136"/>
                  </a:cubicBezTo>
                  <a:lnTo>
                    <a:pt x="8774" y="5404"/>
                  </a:lnTo>
                  <a:lnTo>
                    <a:pt x="8774" y="5404"/>
                  </a:lnTo>
                  <a:lnTo>
                    <a:pt x="8407" y="3036"/>
                  </a:lnTo>
                  <a:lnTo>
                    <a:pt x="8840" y="2702"/>
                  </a:lnTo>
                  <a:lnTo>
                    <a:pt x="8707" y="2335"/>
                  </a:lnTo>
                  <a:lnTo>
                    <a:pt x="5104" y="1968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825650" y="2085275"/>
              <a:ext cx="240200" cy="324125"/>
            </a:xfrm>
            <a:custGeom>
              <a:avLst/>
              <a:gdLst/>
              <a:ahLst/>
              <a:cxnLst/>
              <a:rect l="l" t="t" r="r" b="b"/>
              <a:pathLst>
                <a:path w="9608" h="12965" extrusionOk="0">
                  <a:moveTo>
                    <a:pt x="6738" y="0"/>
                  </a:moveTo>
                  <a:lnTo>
                    <a:pt x="6138" y="1001"/>
                  </a:lnTo>
                  <a:cubicBezTo>
                    <a:pt x="6605" y="1401"/>
                    <a:pt x="6905" y="1968"/>
                    <a:pt x="6972" y="2602"/>
                  </a:cubicBezTo>
                  <a:cubicBezTo>
                    <a:pt x="7372" y="4904"/>
                    <a:pt x="5904" y="8139"/>
                    <a:pt x="3736" y="9874"/>
                  </a:cubicBezTo>
                  <a:cubicBezTo>
                    <a:pt x="2836" y="10572"/>
                    <a:pt x="1966" y="10890"/>
                    <a:pt x="1219" y="10890"/>
                  </a:cubicBezTo>
                  <a:cubicBezTo>
                    <a:pt x="859" y="10890"/>
                    <a:pt x="527" y="10816"/>
                    <a:pt x="234" y="10675"/>
                  </a:cubicBezTo>
                  <a:lnTo>
                    <a:pt x="0" y="11075"/>
                  </a:lnTo>
                  <a:cubicBezTo>
                    <a:pt x="0" y="11075"/>
                    <a:pt x="1251" y="12965"/>
                    <a:pt x="2889" y="12965"/>
                  </a:cubicBezTo>
                  <a:cubicBezTo>
                    <a:pt x="3046" y="12965"/>
                    <a:pt x="3206" y="12947"/>
                    <a:pt x="3369" y="12909"/>
                  </a:cubicBezTo>
                  <a:cubicBezTo>
                    <a:pt x="4303" y="12643"/>
                    <a:pt x="5171" y="12209"/>
                    <a:pt x="5938" y="11609"/>
                  </a:cubicBezTo>
                  <a:cubicBezTo>
                    <a:pt x="5971" y="11308"/>
                    <a:pt x="6071" y="11041"/>
                    <a:pt x="6238" y="10841"/>
                  </a:cubicBezTo>
                  <a:cubicBezTo>
                    <a:pt x="6572" y="10441"/>
                    <a:pt x="7072" y="10208"/>
                    <a:pt x="7372" y="9774"/>
                  </a:cubicBezTo>
                  <a:cubicBezTo>
                    <a:pt x="7532" y="9550"/>
                    <a:pt x="7692" y="9171"/>
                    <a:pt x="7971" y="9171"/>
                  </a:cubicBezTo>
                  <a:cubicBezTo>
                    <a:pt x="7982" y="9171"/>
                    <a:pt x="7994" y="9172"/>
                    <a:pt x="8006" y="9173"/>
                  </a:cubicBezTo>
                  <a:lnTo>
                    <a:pt x="8206" y="9173"/>
                  </a:lnTo>
                  <a:cubicBezTo>
                    <a:pt x="8406" y="8840"/>
                    <a:pt x="8606" y="8473"/>
                    <a:pt x="8740" y="8106"/>
                  </a:cubicBezTo>
                  <a:cubicBezTo>
                    <a:pt x="9607" y="5871"/>
                    <a:pt x="9374" y="1268"/>
                    <a:pt x="9374" y="1268"/>
                  </a:cubicBezTo>
                  <a:lnTo>
                    <a:pt x="6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668025" y="2321275"/>
              <a:ext cx="146800" cy="91750"/>
            </a:xfrm>
            <a:custGeom>
              <a:avLst/>
              <a:gdLst/>
              <a:ahLst/>
              <a:cxnLst/>
              <a:rect l="l" t="t" r="r" b="b"/>
              <a:pathLst>
                <a:path w="5872" h="3670" extrusionOk="0">
                  <a:moveTo>
                    <a:pt x="2035" y="0"/>
                  </a:moveTo>
                  <a:lnTo>
                    <a:pt x="268" y="1635"/>
                  </a:lnTo>
                  <a:cubicBezTo>
                    <a:pt x="134" y="1768"/>
                    <a:pt x="34" y="1935"/>
                    <a:pt x="1" y="2135"/>
                  </a:cubicBezTo>
                  <a:lnTo>
                    <a:pt x="2603" y="3636"/>
                  </a:lnTo>
                  <a:lnTo>
                    <a:pt x="2603" y="3503"/>
                  </a:lnTo>
                  <a:cubicBezTo>
                    <a:pt x="2694" y="3446"/>
                    <a:pt x="2789" y="3420"/>
                    <a:pt x="2881" y="3420"/>
                  </a:cubicBezTo>
                  <a:cubicBezTo>
                    <a:pt x="3059" y="3420"/>
                    <a:pt x="3227" y="3516"/>
                    <a:pt x="3336" y="3670"/>
                  </a:cubicBezTo>
                  <a:lnTo>
                    <a:pt x="5872" y="22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728900" y="2138650"/>
              <a:ext cx="118450" cy="61725"/>
            </a:xfrm>
            <a:custGeom>
              <a:avLst/>
              <a:gdLst/>
              <a:ahLst/>
              <a:cxnLst/>
              <a:rect l="l" t="t" r="r" b="b"/>
              <a:pathLst>
                <a:path w="4738" h="2469" extrusionOk="0">
                  <a:moveTo>
                    <a:pt x="2236" y="0"/>
                  </a:moveTo>
                  <a:cubicBezTo>
                    <a:pt x="2136" y="67"/>
                    <a:pt x="2002" y="100"/>
                    <a:pt x="1869" y="100"/>
                  </a:cubicBezTo>
                  <a:lnTo>
                    <a:pt x="568" y="33"/>
                  </a:lnTo>
                  <a:cubicBezTo>
                    <a:pt x="368" y="33"/>
                    <a:pt x="168" y="100"/>
                    <a:pt x="1" y="234"/>
                  </a:cubicBezTo>
                  <a:lnTo>
                    <a:pt x="3904" y="2469"/>
                  </a:lnTo>
                  <a:lnTo>
                    <a:pt x="4104" y="2368"/>
                  </a:lnTo>
                  <a:cubicBezTo>
                    <a:pt x="4304" y="2068"/>
                    <a:pt x="4504" y="1768"/>
                    <a:pt x="4737" y="1468"/>
                  </a:cubicBezTo>
                  <a:lnTo>
                    <a:pt x="22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2086650" y="2016375"/>
              <a:ext cx="87600" cy="63125"/>
            </a:xfrm>
            <a:custGeom>
              <a:avLst/>
              <a:gdLst/>
              <a:ahLst/>
              <a:cxnLst/>
              <a:rect l="l" t="t" r="r" b="b"/>
              <a:pathLst>
                <a:path w="3504" h="2525" extrusionOk="0">
                  <a:moveTo>
                    <a:pt x="3478" y="1207"/>
                  </a:moveTo>
                  <a:lnTo>
                    <a:pt x="3503" y="1222"/>
                  </a:lnTo>
                  <a:cubicBezTo>
                    <a:pt x="3495" y="1216"/>
                    <a:pt x="3487" y="1212"/>
                    <a:pt x="3478" y="1207"/>
                  </a:cubicBezTo>
                  <a:close/>
                  <a:moveTo>
                    <a:pt x="1257" y="1"/>
                  </a:moveTo>
                  <a:cubicBezTo>
                    <a:pt x="1175" y="1"/>
                    <a:pt x="1098" y="24"/>
                    <a:pt x="1035" y="88"/>
                  </a:cubicBezTo>
                  <a:lnTo>
                    <a:pt x="268" y="588"/>
                  </a:lnTo>
                  <a:lnTo>
                    <a:pt x="101" y="1022"/>
                  </a:lnTo>
                  <a:cubicBezTo>
                    <a:pt x="1" y="1322"/>
                    <a:pt x="101" y="1655"/>
                    <a:pt x="301" y="1856"/>
                  </a:cubicBezTo>
                  <a:cubicBezTo>
                    <a:pt x="435" y="1989"/>
                    <a:pt x="535" y="2122"/>
                    <a:pt x="635" y="2289"/>
                  </a:cubicBezTo>
                  <a:cubicBezTo>
                    <a:pt x="744" y="2443"/>
                    <a:pt x="926" y="2524"/>
                    <a:pt x="1104" y="2524"/>
                  </a:cubicBezTo>
                  <a:cubicBezTo>
                    <a:pt x="1197" y="2524"/>
                    <a:pt x="1288" y="2502"/>
                    <a:pt x="1369" y="2456"/>
                  </a:cubicBezTo>
                  <a:lnTo>
                    <a:pt x="3170" y="1255"/>
                  </a:lnTo>
                  <a:cubicBezTo>
                    <a:pt x="3232" y="1214"/>
                    <a:pt x="3306" y="1185"/>
                    <a:pt x="3378" y="1185"/>
                  </a:cubicBezTo>
                  <a:cubicBezTo>
                    <a:pt x="3413" y="1185"/>
                    <a:pt x="3447" y="1192"/>
                    <a:pt x="3478" y="1207"/>
                  </a:cubicBezTo>
                  <a:lnTo>
                    <a:pt x="3478" y="1207"/>
                  </a:lnTo>
                  <a:lnTo>
                    <a:pt x="1402" y="21"/>
                  </a:lnTo>
                  <a:cubicBezTo>
                    <a:pt x="1353" y="9"/>
                    <a:pt x="1304" y="1"/>
                    <a:pt x="125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959075" y="1926400"/>
              <a:ext cx="147625" cy="119700"/>
            </a:xfrm>
            <a:custGeom>
              <a:avLst/>
              <a:gdLst/>
              <a:ahLst/>
              <a:cxnLst/>
              <a:rect l="l" t="t" r="r" b="b"/>
              <a:pathLst>
                <a:path w="5905" h="4788" extrusionOk="0">
                  <a:moveTo>
                    <a:pt x="2150" y="1"/>
                  </a:moveTo>
                  <a:cubicBezTo>
                    <a:pt x="1904" y="1"/>
                    <a:pt x="1673" y="135"/>
                    <a:pt x="1535" y="384"/>
                  </a:cubicBezTo>
                  <a:lnTo>
                    <a:pt x="301" y="2786"/>
                  </a:lnTo>
                  <a:cubicBezTo>
                    <a:pt x="200" y="2919"/>
                    <a:pt x="100" y="3020"/>
                    <a:pt x="0" y="3120"/>
                  </a:cubicBezTo>
                  <a:lnTo>
                    <a:pt x="2869" y="4787"/>
                  </a:lnTo>
                  <a:lnTo>
                    <a:pt x="3336" y="4287"/>
                  </a:lnTo>
                  <a:lnTo>
                    <a:pt x="3269" y="4220"/>
                  </a:lnTo>
                  <a:cubicBezTo>
                    <a:pt x="3069" y="4020"/>
                    <a:pt x="3002" y="3687"/>
                    <a:pt x="3069" y="3386"/>
                  </a:cubicBezTo>
                  <a:lnTo>
                    <a:pt x="5905" y="1585"/>
                  </a:lnTo>
                  <a:lnTo>
                    <a:pt x="3803" y="384"/>
                  </a:lnTo>
                  <a:cubicBezTo>
                    <a:pt x="3736" y="351"/>
                    <a:pt x="3703" y="318"/>
                    <a:pt x="3636" y="318"/>
                  </a:cubicBezTo>
                  <a:lnTo>
                    <a:pt x="2302" y="17"/>
                  </a:lnTo>
                  <a:cubicBezTo>
                    <a:pt x="2251" y="6"/>
                    <a:pt x="2200" y="1"/>
                    <a:pt x="21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825650" y="1964500"/>
              <a:ext cx="121775" cy="93275"/>
            </a:xfrm>
            <a:custGeom>
              <a:avLst/>
              <a:gdLst/>
              <a:ahLst/>
              <a:cxnLst/>
              <a:rect l="l" t="t" r="r" b="b"/>
              <a:pathLst>
                <a:path w="4871" h="3731" extrusionOk="0">
                  <a:moveTo>
                    <a:pt x="2558" y="1"/>
                  </a:moveTo>
                  <a:cubicBezTo>
                    <a:pt x="2474" y="1"/>
                    <a:pt x="2393" y="36"/>
                    <a:pt x="2335" y="95"/>
                  </a:cubicBezTo>
                  <a:lnTo>
                    <a:pt x="300" y="1696"/>
                  </a:lnTo>
                  <a:cubicBezTo>
                    <a:pt x="167" y="1829"/>
                    <a:pt x="34" y="2029"/>
                    <a:pt x="0" y="2229"/>
                  </a:cubicBezTo>
                  <a:lnTo>
                    <a:pt x="2635" y="3730"/>
                  </a:lnTo>
                  <a:lnTo>
                    <a:pt x="4770" y="1762"/>
                  </a:lnTo>
                  <a:cubicBezTo>
                    <a:pt x="4837" y="1596"/>
                    <a:pt x="4837" y="1429"/>
                    <a:pt x="4870" y="1262"/>
                  </a:cubicBezTo>
                  <a:lnTo>
                    <a:pt x="2735" y="61"/>
                  </a:lnTo>
                  <a:cubicBezTo>
                    <a:pt x="2680" y="19"/>
                    <a:pt x="2618" y="1"/>
                    <a:pt x="255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668025" y="2321275"/>
              <a:ext cx="146800" cy="91750"/>
            </a:xfrm>
            <a:custGeom>
              <a:avLst/>
              <a:gdLst/>
              <a:ahLst/>
              <a:cxnLst/>
              <a:rect l="l" t="t" r="r" b="b"/>
              <a:pathLst>
                <a:path w="5872" h="3670" extrusionOk="0">
                  <a:moveTo>
                    <a:pt x="2035" y="0"/>
                  </a:moveTo>
                  <a:lnTo>
                    <a:pt x="268" y="1635"/>
                  </a:lnTo>
                  <a:cubicBezTo>
                    <a:pt x="134" y="1768"/>
                    <a:pt x="34" y="1935"/>
                    <a:pt x="1" y="2135"/>
                  </a:cubicBezTo>
                  <a:lnTo>
                    <a:pt x="2603" y="3636"/>
                  </a:lnTo>
                  <a:lnTo>
                    <a:pt x="2603" y="3503"/>
                  </a:lnTo>
                  <a:cubicBezTo>
                    <a:pt x="2694" y="3446"/>
                    <a:pt x="2789" y="3420"/>
                    <a:pt x="2881" y="3420"/>
                  </a:cubicBezTo>
                  <a:cubicBezTo>
                    <a:pt x="3059" y="3420"/>
                    <a:pt x="3227" y="3516"/>
                    <a:pt x="3336" y="3670"/>
                  </a:cubicBezTo>
                  <a:lnTo>
                    <a:pt x="5872" y="22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661350" y="2314600"/>
              <a:ext cx="163475" cy="106775"/>
            </a:xfrm>
            <a:custGeom>
              <a:avLst/>
              <a:gdLst/>
              <a:ahLst/>
              <a:cxnLst/>
              <a:rect l="l" t="t" r="r" b="b"/>
              <a:pathLst>
                <a:path w="6539" h="4271" extrusionOk="0">
                  <a:moveTo>
                    <a:pt x="2336" y="534"/>
                  </a:moveTo>
                  <a:lnTo>
                    <a:pt x="5738" y="2469"/>
                  </a:lnTo>
                  <a:lnTo>
                    <a:pt x="3637" y="3670"/>
                  </a:lnTo>
                  <a:cubicBezTo>
                    <a:pt x="3503" y="3536"/>
                    <a:pt x="3337" y="3470"/>
                    <a:pt x="3170" y="3470"/>
                  </a:cubicBezTo>
                  <a:cubicBezTo>
                    <a:pt x="3003" y="3470"/>
                    <a:pt x="2870" y="3536"/>
                    <a:pt x="2769" y="3603"/>
                  </a:cubicBezTo>
                  <a:lnTo>
                    <a:pt x="501" y="2302"/>
                  </a:lnTo>
                  <a:cubicBezTo>
                    <a:pt x="535" y="2202"/>
                    <a:pt x="601" y="2102"/>
                    <a:pt x="668" y="2035"/>
                  </a:cubicBezTo>
                  <a:lnTo>
                    <a:pt x="2336" y="534"/>
                  </a:lnTo>
                  <a:close/>
                  <a:moveTo>
                    <a:pt x="2269" y="0"/>
                  </a:moveTo>
                  <a:lnTo>
                    <a:pt x="368" y="1735"/>
                  </a:lnTo>
                  <a:cubicBezTo>
                    <a:pt x="201" y="1902"/>
                    <a:pt x="101" y="2102"/>
                    <a:pt x="34" y="2335"/>
                  </a:cubicBezTo>
                  <a:lnTo>
                    <a:pt x="1" y="2502"/>
                  </a:lnTo>
                  <a:lnTo>
                    <a:pt x="3070" y="4270"/>
                  </a:lnTo>
                  <a:lnTo>
                    <a:pt x="3103" y="3903"/>
                  </a:lnTo>
                  <a:cubicBezTo>
                    <a:pt x="3126" y="3898"/>
                    <a:pt x="3149" y="3895"/>
                    <a:pt x="3171" y="3895"/>
                  </a:cubicBezTo>
                  <a:cubicBezTo>
                    <a:pt x="3280" y="3895"/>
                    <a:pt x="3381" y="3960"/>
                    <a:pt x="3437" y="4070"/>
                  </a:cubicBezTo>
                  <a:lnTo>
                    <a:pt x="3537" y="4203"/>
                  </a:lnTo>
                  <a:lnTo>
                    <a:pt x="6539" y="2469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728900" y="2138650"/>
              <a:ext cx="118450" cy="61725"/>
            </a:xfrm>
            <a:custGeom>
              <a:avLst/>
              <a:gdLst/>
              <a:ahLst/>
              <a:cxnLst/>
              <a:rect l="l" t="t" r="r" b="b"/>
              <a:pathLst>
                <a:path w="4738" h="2469" extrusionOk="0">
                  <a:moveTo>
                    <a:pt x="2236" y="0"/>
                  </a:moveTo>
                  <a:cubicBezTo>
                    <a:pt x="2136" y="67"/>
                    <a:pt x="2002" y="100"/>
                    <a:pt x="1869" y="100"/>
                  </a:cubicBezTo>
                  <a:lnTo>
                    <a:pt x="568" y="33"/>
                  </a:lnTo>
                  <a:cubicBezTo>
                    <a:pt x="368" y="33"/>
                    <a:pt x="168" y="100"/>
                    <a:pt x="1" y="234"/>
                  </a:cubicBezTo>
                  <a:lnTo>
                    <a:pt x="3904" y="2469"/>
                  </a:lnTo>
                  <a:lnTo>
                    <a:pt x="4104" y="2368"/>
                  </a:lnTo>
                  <a:cubicBezTo>
                    <a:pt x="4304" y="2068"/>
                    <a:pt x="4504" y="1768"/>
                    <a:pt x="4737" y="1468"/>
                  </a:cubicBezTo>
                  <a:lnTo>
                    <a:pt x="2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719725" y="2133625"/>
              <a:ext cx="135975" cy="72600"/>
            </a:xfrm>
            <a:custGeom>
              <a:avLst/>
              <a:gdLst/>
              <a:ahLst/>
              <a:cxnLst/>
              <a:rect l="l" t="t" r="r" b="b"/>
              <a:pathLst>
                <a:path w="5439" h="2904" extrusionOk="0">
                  <a:moveTo>
                    <a:pt x="2603" y="435"/>
                  </a:moveTo>
                  <a:lnTo>
                    <a:pt x="4804" y="1769"/>
                  </a:lnTo>
                  <a:cubicBezTo>
                    <a:pt x="4637" y="1969"/>
                    <a:pt x="4471" y="2203"/>
                    <a:pt x="4304" y="2436"/>
                  </a:cubicBezTo>
                  <a:lnTo>
                    <a:pt x="4271" y="2436"/>
                  </a:lnTo>
                  <a:lnTo>
                    <a:pt x="835" y="435"/>
                  </a:lnTo>
                  <a:lnTo>
                    <a:pt x="935" y="435"/>
                  </a:lnTo>
                  <a:lnTo>
                    <a:pt x="2236" y="501"/>
                  </a:lnTo>
                  <a:cubicBezTo>
                    <a:pt x="2336" y="501"/>
                    <a:pt x="2469" y="501"/>
                    <a:pt x="2603" y="435"/>
                  </a:cubicBezTo>
                  <a:close/>
                  <a:moveTo>
                    <a:pt x="2603" y="1"/>
                  </a:moveTo>
                  <a:lnTo>
                    <a:pt x="2503" y="34"/>
                  </a:lnTo>
                  <a:cubicBezTo>
                    <a:pt x="2436" y="68"/>
                    <a:pt x="2336" y="101"/>
                    <a:pt x="2236" y="101"/>
                  </a:cubicBezTo>
                  <a:lnTo>
                    <a:pt x="935" y="34"/>
                  </a:lnTo>
                  <a:cubicBezTo>
                    <a:pt x="668" y="34"/>
                    <a:pt x="434" y="101"/>
                    <a:pt x="234" y="268"/>
                  </a:cubicBezTo>
                  <a:lnTo>
                    <a:pt x="1" y="468"/>
                  </a:lnTo>
                  <a:lnTo>
                    <a:pt x="4271" y="2903"/>
                  </a:lnTo>
                  <a:lnTo>
                    <a:pt x="4604" y="2736"/>
                  </a:lnTo>
                  <a:lnTo>
                    <a:pt x="4637" y="2670"/>
                  </a:lnTo>
                  <a:cubicBezTo>
                    <a:pt x="4838" y="2369"/>
                    <a:pt x="5038" y="2069"/>
                    <a:pt x="5271" y="1802"/>
                  </a:cubicBezTo>
                  <a:lnTo>
                    <a:pt x="5438" y="1602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086650" y="2016375"/>
              <a:ext cx="87600" cy="63125"/>
            </a:xfrm>
            <a:custGeom>
              <a:avLst/>
              <a:gdLst/>
              <a:ahLst/>
              <a:cxnLst/>
              <a:rect l="l" t="t" r="r" b="b"/>
              <a:pathLst>
                <a:path w="3504" h="2525" extrusionOk="0">
                  <a:moveTo>
                    <a:pt x="3478" y="1207"/>
                  </a:moveTo>
                  <a:lnTo>
                    <a:pt x="3503" y="1222"/>
                  </a:lnTo>
                  <a:cubicBezTo>
                    <a:pt x="3495" y="1216"/>
                    <a:pt x="3487" y="1212"/>
                    <a:pt x="3478" y="1207"/>
                  </a:cubicBezTo>
                  <a:close/>
                  <a:moveTo>
                    <a:pt x="1257" y="1"/>
                  </a:moveTo>
                  <a:cubicBezTo>
                    <a:pt x="1175" y="1"/>
                    <a:pt x="1098" y="24"/>
                    <a:pt x="1035" y="88"/>
                  </a:cubicBezTo>
                  <a:lnTo>
                    <a:pt x="268" y="588"/>
                  </a:lnTo>
                  <a:lnTo>
                    <a:pt x="101" y="1022"/>
                  </a:lnTo>
                  <a:cubicBezTo>
                    <a:pt x="1" y="1322"/>
                    <a:pt x="101" y="1655"/>
                    <a:pt x="301" y="1856"/>
                  </a:cubicBezTo>
                  <a:cubicBezTo>
                    <a:pt x="435" y="1989"/>
                    <a:pt x="535" y="2122"/>
                    <a:pt x="635" y="2289"/>
                  </a:cubicBezTo>
                  <a:cubicBezTo>
                    <a:pt x="744" y="2443"/>
                    <a:pt x="926" y="2524"/>
                    <a:pt x="1104" y="2524"/>
                  </a:cubicBezTo>
                  <a:cubicBezTo>
                    <a:pt x="1197" y="2524"/>
                    <a:pt x="1288" y="2502"/>
                    <a:pt x="1369" y="2456"/>
                  </a:cubicBezTo>
                  <a:lnTo>
                    <a:pt x="3170" y="1255"/>
                  </a:lnTo>
                  <a:cubicBezTo>
                    <a:pt x="3232" y="1214"/>
                    <a:pt x="3306" y="1185"/>
                    <a:pt x="3378" y="1185"/>
                  </a:cubicBezTo>
                  <a:cubicBezTo>
                    <a:pt x="3413" y="1185"/>
                    <a:pt x="3447" y="1192"/>
                    <a:pt x="3478" y="1207"/>
                  </a:cubicBezTo>
                  <a:lnTo>
                    <a:pt x="3478" y="1207"/>
                  </a:lnTo>
                  <a:lnTo>
                    <a:pt x="1402" y="21"/>
                  </a:lnTo>
                  <a:cubicBezTo>
                    <a:pt x="1353" y="9"/>
                    <a:pt x="1304" y="1"/>
                    <a:pt x="1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080825" y="2006875"/>
              <a:ext cx="96750" cy="77575"/>
            </a:xfrm>
            <a:custGeom>
              <a:avLst/>
              <a:gdLst/>
              <a:ahLst/>
              <a:cxnLst/>
              <a:rect l="l" t="t" r="r" b="b"/>
              <a:pathLst>
                <a:path w="3870" h="3103" extrusionOk="0">
                  <a:moveTo>
                    <a:pt x="1421" y="546"/>
                  </a:moveTo>
                  <a:cubicBezTo>
                    <a:pt x="1446" y="546"/>
                    <a:pt x="1474" y="554"/>
                    <a:pt x="1502" y="568"/>
                  </a:cubicBezTo>
                  <a:lnTo>
                    <a:pt x="1802" y="735"/>
                  </a:lnTo>
                  <a:lnTo>
                    <a:pt x="3169" y="1535"/>
                  </a:lnTo>
                  <a:lnTo>
                    <a:pt x="1468" y="2636"/>
                  </a:lnTo>
                  <a:cubicBezTo>
                    <a:pt x="1413" y="2669"/>
                    <a:pt x="1357" y="2684"/>
                    <a:pt x="1304" y="2684"/>
                  </a:cubicBezTo>
                  <a:cubicBezTo>
                    <a:pt x="1198" y="2684"/>
                    <a:pt x="1101" y="2625"/>
                    <a:pt x="1035" y="2536"/>
                  </a:cubicBezTo>
                  <a:cubicBezTo>
                    <a:pt x="934" y="2369"/>
                    <a:pt x="801" y="2236"/>
                    <a:pt x="668" y="2102"/>
                  </a:cubicBezTo>
                  <a:cubicBezTo>
                    <a:pt x="501" y="1935"/>
                    <a:pt x="434" y="1669"/>
                    <a:pt x="501" y="1468"/>
                  </a:cubicBezTo>
                  <a:lnTo>
                    <a:pt x="668" y="1068"/>
                  </a:lnTo>
                  <a:lnTo>
                    <a:pt x="1335" y="601"/>
                  </a:lnTo>
                  <a:cubicBezTo>
                    <a:pt x="1354" y="562"/>
                    <a:pt x="1385" y="546"/>
                    <a:pt x="1421" y="546"/>
                  </a:cubicBezTo>
                  <a:close/>
                  <a:moveTo>
                    <a:pt x="1435" y="1"/>
                  </a:moveTo>
                  <a:lnTo>
                    <a:pt x="1435" y="134"/>
                  </a:lnTo>
                  <a:cubicBezTo>
                    <a:pt x="1335" y="134"/>
                    <a:pt x="1235" y="167"/>
                    <a:pt x="1135" y="234"/>
                  </a:cubicBezTo>
                  <a:lnTo>
                    <a:pt x="301" y="768"/>
                  </a:lnTo>
                  <a:lnTo>
                    <a:pt x="134" y="1302"/>
                  </a:lnTo>
                  <a:cubicBezTo>
                    <a:pt x="0" y="1669"/>
                    <a:pt x="101" y="2069"/>
                    <a:pt x="367" y="2369"/>
                  </a:cubicBezTo>
                  <a:cubicBezTo>
                    <a:pt x="501" y="2502"/>
                    <a:pt x="601" y="2636"/>
                    <a:pt x="701" y="2769"/>
                  </a:cubicBezTo>
                  <a:cubicBezTo>
                    <a:pt x="834" y="3003"/>
                    <a:pt x="1068" y="3103"/>
                    <a:pt x="1335" y="3103"/>
                  </a:cubicBezTo>
                  <a:cubicBezTo>
                    <a:pt x="1468" y="3103"/>
                    <a:pt x="1602" y="3070"/>
                    <a:pt x="1702" y="2969"/>
                  </a:cubicBezTo>
                  <a:lnTo>
                    <a:pt x="3503" y="1802"/>
                  </a:lnTo>
                  <a:cubicBezTo>
                    <a:pt x="3570" y="1769"/>
                    <a:pt x="3636" y="1769"/>
                    <a:pt x="3636" y="1769"/>
                  </a:cubicBezTo>
                  <a:lnTo>
                    <a:pt x="3870" y="1402"/>
                  </a:lnTo>
                  <a:lnTo>
                    <a:pt x="1735" y="20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959075" y="1926400"/>
              <a:ext cx="147625" cy="119700"/>
            </a:xfrm>
            <a:custGeom>
              <a:avLst/>
              <a:gdLst/>
              <a:ahLst/>
              <a:cxnLst/>
              <a:rect l="l" t="t" r="r" b="b"/>
              <a:pathLst>
                <a:path w="5905" h="4788" extrusionOk="0">
                  <a:moveTo>
                    <a:pt x="2150" y="1"/>
                  </a:moveTo>
                  <a:cubicBezTo>
                    <a:pt x="1904" y="1"/>
                    <a:pt x="1673" y="135"/>
                    <a:pt x="1535" y="384"/>
                  </a:cubicBezTo>
                  <a:lnTo>
                    <a:pt x="301" y="2786"/>
                  </a:lnTo>
                  <a:cubicBezTo>
                    <a:pt x="200" y="2919"/>
                    <a:pt x="100" y="3020"/>
                    <a:pt x="0" y="3120"/>
                  </a:cubicBezTo>
                  <a:lnTo>
                    <a:pt x="2869" y="4787"/>
                  </a:lnTo>
                  <a:lnTo>
                    <a:pt x="3336" y="4287"/>
                  </a:lnTo>
                  <a:lnTo>
                    <a:pt x="3269" y="4220"/>
                  </a:lnTo>
                  <a:cubicBezTo>
                    <a:pt x="3069" y="4020"/>
                    <a:pt x="3002" y="3687"/>
                    <a:pt x="3069" y="3386"/>
                  </a:cubicBezTo>
                  <a:lnTo>
                    <a:pt x="5905" y="1585"/>
                  </a:lnTo>
                  <a:lnTo>
                    <a:pt x="3803" y="384"/>
                  </a:lnTo>
                  <a:cubicBezTo>
                    <a:pt x="3736" y="351"/>
                    <a:pt x="3703" y="318"/>
                    <a:pt x="3636" y="318"/>
                  </a:cubicBezTo>
                  <a:lnTo>
                    <a:pt x="2302" y="17"/>
                  </a:lnTo>
                  <a:cubicBezTo>
                    <a:pt x="2251" y="6"/>
                    <a:pt x="2200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949075" y="1920625"/>
              <a:ext cx="166800" cy="130475"/>
            </a:xfrm>
            <a:custGeom>
              <a:avLst/>
              <a:gdLst/>
              <a:ahLst/>
              <a:cxnLst/>
              <a:rect l="l" t="t" r="r" b="b"/>
              <a:pathLst>
                <a:path w="6672" h="5219" extrusionOk="0">
                  <a:moveTo>
                    <a:pt x="2580" y="409"/>
                  </a:moveTo>
                  <a:cubicBezTo>
                    <a:pt x="2609" y="409"/>
                    <a:pt x="2638" y="411"/>
                    <a:pt x="2669" y="415"/>
                  </a:cubicBezTo>
                  <a:lnTo>
                    <a:pt x="4003" y="715"/>
                  </a:lnTo>
                  <a:cubicBezTo>
                    <a:pt x="4036" y="715"/>
                    <a:pt x="4070" y="749"/>
                    <a:pt x="4103" y="749"/>
                  </a:cubicBezTo>
                  <a:lnTo>
                    <a:pt x="5904" y="1783"/>
                  </a:lnTo>
                  <a:lnTo>
                    <a:pt x="3302" y="3451"/>
                  </a:lnTo>
                  <a:lnTo>
                    <a:pt x="3269" y="3517"/>
                  </a:lnTo>
                  <a:cubicBezTo>
                    <a:pt x="3169" y="3884"/>
                    <a:pt x="3236" y="4218"/>
                    <a:pt x="3469" y="4518"/>
                  </a:cubicBezTo>
                  <a:lnTo>
                    <a:pt x="3236" y="4718"/>
                  </a:lnTo>
                  <a:lnTo>
                    <a:pt x="734" y="3284"/>
                  </a:lnTo>
                  <a:cubicBezTo>
                    <a:pt x="767" y="3217"/>
                    <a:pt x="834" y="3150"/>
                    <a:pt x="867" y="3084"/>
                  </a:cubicBezTo>
                  <a:lnTo>
                    <a:pt x="2135" y="649"/>
                  </a:lnTo>
                  <a:cubicBezTo>
                    <a:pt x="2222" y="503"/>
                    <a:pt x="2385" y="409"/>
                    <a:pt x="2580" y="409"/>
                  </a:cubicBezTo>
                  <a:close/>
                  <a:moveTo>
                    <a:pt x="2563" y="0"/>
                  </a:moveTo>
                  <a:cubicBezTo>
                    <a:pt x="2224" y="0"/>
                    <a:pt x="1906" y="168"/>
                    <a:pt x="1735" y="482"/>
                  </a:cubicBezTo>
                  <a:lnTo>
                    <a:pt x="467" y="2884"/>
                  </a:lnTo>
                  <a:cubicBezTo>
                    <a:pt x="434" y="2984"/>
                    <a:pt x="334" y="3084"/>
                    <a:pt x="234" y="3150"/>
                  </a:cubicBezTo>
                  <a:lnTo>
                    <a:pt x="0" y="3351"/>
                  </a:lnTo>
                  <a:lnTo>
                    <a:pt x="3269" y="5219"/>
                  </a:lnTo>
                  <a:lnTo>
                    <a:pt x="3836" y="4685"/>
                  </a:lnTo>
                  <a:lnTo>
                    <a:pt x="4003" y="4551"/>
                  </a:lnTo>
                  <a:lnTo>
                    <a:pt x="3836" y="4385"/>
                  </a:lnTo>
                  <a:lnTo>
                    <a:pt x="3803" y="4318"/>
                  </a:lnTo>
                  <a:cubicBezTo>
                    <a:pt x="3669" y="4151"/>
                    <a:pt x="3603" y="3951"/>
                    <a:pt x="3603" y="3751"/>
                  </a:cubicBezTo>
                  <a:lnTo>
                    <a:pt x="6671" y="1816"/>
                  </a:lnTo>
                  <a:lnTo>
                    <a:pt x="4270" y="415"/>
                  </a:lnTo>
                  <a:lnTo>
                    <a:pt x="4103" y="315"/>
                  </a:lnTo>
                  <a:lnTo>
                    <a:pt x="4070" y="315"/>
                  </a:lnTo>
                  <a:lnTo>
                    <a:pt x="2735" y="15"/>
                  </a:lnTo>
                  <a:cubicBezTo>
                    <a:pt x="2678" y="5"/>
                    <a:pt x="2620" y="0"/>
                    <a:pt x="2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825650" y="1964500"/>
              <a:ext cx="121775" cy="93275"/>
            </a:xfrm>
            <a:custGeom>
              <a:avLst/>
              <a:gdLst/>
              <a:ahLst/>
              <a:cxnLst/>
              <a:rect l="l" t="t" r="r" b="b"/>
              <a:pathLst>
                <a:path w="4871" h="3731" extrusionOk="0">
                  <a:moveTo>
                    <a:pt x="2558" y="1"/>
                  </a:moveTo>
                  <a:cubicBezTo>
                    <a:pt x="2474" y="1"/>
                    <a:pt x="2393" y="36"/>
                    <a:pt x="2335" y="95"/>
                  </a:cubicBezTo>
                  <a:lnTo>
                    <a:pt x="300" y="1696"/>
                  </a:lnTo>
                  <a:cubicBezTo>
                    <a:pt x="167" y="1829"/>
                    <a:pt x="34" y="2029"/>
                    <a:pt x="0" y="2229"/>
                  </a:cubicBezTo>
                  <a:lnTo>
                    <a:pt x="2635" y="3730"/>
                  </a:lnTo>
                  <a:lnTo>
                    <a:pt x="4770" y="1762"/>
                  </a:lnTo>
                  <a:cubicBezTo>
                    <a:pt x="4837" y="1596"/>
                    <a:pt x="4837" y="1429"/>
                    <a:pt x="4870" y="1262"/>
                  </a:cubicBezTo>
                  <a:lnTo>
                    <a:pt x="2735" y="61"/>
                  </a:lnTo>
                  <a:cubicBezTo>
                    <a:pt x="2680" y="19"/>
                    <a:pt x="2618" y="1"/>
                    <a:pt x="2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818975" y="1955175"/>
              <a:ext cx="134275" cy="109275"/>
            </a:xfrm>
            <a:custGeom>
              <a:avLst/>
              <a:gdLst/>
              <a:ahLst/>
              <a:cxnLst/>
              <a:rect l="l" t="t" r="r" b="b"/>
              <a:pathLst>
                <a:path w="5371" h="4371" extrusionOk="0">
                  <a:moveTo>
                    <a:pt x="2870" y="588"/>
                  </a:moveTo>
                  <a:cubicBezTo>
                    <a:pt x="2882" y="588"/>
                    <a:pt x="2893" y="592"/>
                    <a:pt x="2902" y="601"/>
                  </a:cubicBezTo>
                  <a:lnTo>
                    <a:pt x="3336" y="868"/>
                  </a:lnTo>
                  <a:lnTo>
                    <a:pt x="4904" y="1768"/>
                  </a:lnTo>
                  <a:cubicBezTo>
                    <a:pt x="4904" y="1835"/>
                    <a:pt x="4870" y="1935"/>
                    <a:pt x="4870" y="2035"/>
                  </a:cubicBezTo>
                  <a:lnTo>
                    <a:pt x="2869" y="3870"/>
                  </a:lnTo>
                  <a:lnTo>
                    <a:pt x="534" y="2502"/>
                  </a:lnTo>
                  <a:cubicBezTo>
                    <a:pt x="567" y="2402"/>
                    <a:pt x="634" y="2302"/>
                    <a:pt x="734" y="2235"/>
                  </a:cubicBezTo>
                  <a:lnTo>
                    <a:pt x="2769" y="668"/>
                  </a:lnTo>
                  <a:cubicBezTo>
                    <a:pt x="2793" y="619"/>
                    <a:pt x="2836" y="588"/>
                    <a:pt x="2870" y="588"/>
                  </a:cubicBezTo>
                  <a:close/>
                  <a:moveTo>
                    <a:pt x="2702" y="1"/>
                  </a:moveTo>
                  <a:lnTo>
                    <a:pt x="2736" y="201"/>
                  </a:lnTo>
                  <a:cubicBezTo>
                    <a:pt x="2636" y="234"/>
                    <a:pt x="2535" y="267"/>
                    <a:pt x="2469" y="334"/>
                  </a:cubicBezTo>
                  <a:lnTo>
                    <a:pt x="467" y="1902"/>
                  </a:lnTo>
                  <a:cubicBezTo>
                    <a:pt x="267" y="2069"/>
                    <a:pt x="100" y="2302"/>
                    <a:pt x="34" y="2536"/>
                  </a:cubicBezTo>
                  <a:lnTo>
                    <a:pt x="0" y="2702"/>
                  </a:lnTo>
                  <a:lnTo>
                    <a:pt x="2902" y="4370"/>
                  </a:lnTo>
                  <a:lnTo>
                    <a:pt x="5271" y="2269"/>
                  </a:lnTo>
                  <a:lnTo>
                    <a:pt x="5271" y="2202"/>
                  </a:lnTo>
                  <a:cubicBezTo>
                    <a:pt x="5304" y="2035"/>
                    <a:pt x="5337" y="1869"/>
                    <a:pt x="5371" y="1668"/>
                  </a:cubicBezTo>
                  <a:lnTo>
                    <a:pt x="5371" y="1535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719725" y="1957250"/>
              <a:ext cx="468700" cy="602975"/>
            </a:xfrm>
            <a:custGeom>
              <a:avLst/>
              <a:gdLst/>
              <a:ahLst/>
              <a:cxnLst/>
              <a:rect l="l" t="t" r="r" b="b"/>
              <a:pathLst>
                <a:path w="18748" h="24119" extrusionOk="0">
                  <a:moveTo>
                    <a:pt x="11174" y="6865"/>
                  </a:moveTo>
                  <a:cubicBezTo>
                    <a:pt x="12269" y="6865"/>
                    <a:pt x="13106" y="7577"/>
                    <a:pt x="13344" y="8924"/>
                  </a:cubicBezTo>
                  <a:cubicBezTo>
                    <a:pt x="13744" y="11226"/>
                    <a:pt x="12276" y="14495"/>
                    <a:pt x="10108" y="16229"/>
                  </a:cubicBezTo>
                  <a:cubicBezTo>
                    <a:pt x="9217" y="16918"/>
                    <a:pt x="8342" y="17251"/>
                    <a:pt x="7589" y="17251"/>
                  </a:cubicBezTo>
                  <a:cubicBezTo>
                    <a:pt x="6483" y="17251"/>
                    <a:pt x="5643" y="16531"/>
                    <a:pt x="5405" y="15162"/>
                  </a:cubicBezTo>
                  <a:cubicBezTo>
                    <a:pt x="5004" y="12860"/>
                    <a:pt x="6472" y="9624"/>
                    <a:pt x="8674" y="7890"/>
                  </a:cubicBezTo>
                  <a:cubicBezTo>
                    <a:pt x="9555" y="7199"/>
                    <a:pt x="10424" y="6865"/>
                    <a:pt x="11174" y="6865"/>
                  </a:cubicBezTo>
                  <a:close/>
                  <a:moveTo>
                    <a:pt x="13845" y="1"/>
                  </a:moveTo>
                  <a:cubicBezTo>
                    <a:pt x="13580" y="1"/>
                    <a:pt x="13354" y="135"/>
                    <a:pt x="13244" y="385"/>
                  </a:cubicBezTo>
                  <a:lnTo>
                    <a:pt x="11976" y="2786"/>
                  </a:lnTo>
                  <a:cubicBezTo>
                    <a:pt x="11809" y="3053"/>
                    <a:pt x="11542" y="3253"/>
                    <a:pt x="11209" y="3353"/>
                  </a:cubicBezTo>
                  <a:cubicBezTo>
                    <a:pt x="10942" y="3420"/>
                    <a:pt x="10642" y="3520"/>
                    <a:pt x="10375" y="3620"/>
                  </a:cubicBezTo>
                  <a:cubicBezTo>
                    <a:pt x="10312" y="3656"/>
                    <a:pt x="10243" y="3672"/>
                    <a:pt x="10173" y="3672"/>
                  </a:cubicBezTo>
                  <a:cubicBezTo>
                    <a:pt x="9982" y="3672"/>
                    <a:pt x="9790" y="3549"/>
                    <a:pt x="9741" y="3353"/>
                  </a:cubicBezTo>
                  <a:lnTo>
                    <a:pt x="9274" y="1819"/>
                  </a:lnTo>
                  <a:cubicBezTo>
                    <a:pt x="9253" y="1649"/>
                    <a:pt x="9110" y="1546"/>
                    <a:pt x="8957" y="1546"/>
                  </a:cubicBezTo>
                  <a:cubicBezTo>
                    <a:pt x="8870" y="1546"/>
                    <a:pt x="8780" y="1580"/>
                    <a:pt x="8707" y="1652"/>
                  </a:cubicBezTo>
                  <a:lnTo>
                    <a:pt x="6706" y="3253"/>
                  </a:lnTo>
                  <a:cubicBezTo>
                    <a:pt x="6472" y="3453"/>
                    <a:pt x="6305" y="3754"/>
                    <a:pt x="6305" y="4087"/>
                  </a:cubicBezTo>
                  <a:lnTo>
                    <a:pt x="6439" y="5989"/>
                  </a:lnTo>
                  <a:cubicBezTo>
                    <a:pt x="6439" y="6322"/>
                    <a:pt x="6339" y="6656"/>
                    <a:pt x="6105" y="6923"/>
                  </a:cubicBezTo>
                  <a:cubicBezTo>
                    <a:pt x="5805" y="7356"/>
                    <a:pt x="5471" y="7723"/>
                    <a:pt x="5171" y="8190"/>
                  </a:cubicBezTo>
                  <a:cubicBezTo>
                    <a:pt x="4971" y="8424"/>
                    <a:pt x="4671" y="8590"/>
                    <a:pt x="4337" y="8590"/>
                  </a:cubicBezTo>
                  <a:lnTo>
                    <a:pt x="3036" y="8524"/>
                  </a:lnTo>
                  <a:cubicBezTo>
                    <a:pt x="2736" y="8524"/>
                    <a:pt x="2436" y="8690"/>
                    <a:pt x="2302" y="8991"/>
                  </a:cubicBezTo>
                  <a:lnTo>
                    <a:pt x="1102" y="11726"/>
                  </a:lnTo>
                  <a:cubicBezTo>
                    <a:pt x="968" y="11959"/>
                    <a:pt x="1102" y="12293"/>
                    <a:pt x="1368" y="12393"/>
                  </a:cubicBezTo>
                  <a:lnTo>
                    <a:pt x="2403" y="12860"/>
                  </a:lnTo>
                  <a:cubicBezTo>
                    <a:pt x="2669" y="12994"/>
                    <a:pt x="2836" y="13294"/>
                    <a:pt x="2769" y="13561"/>
                  </a:cubicBezTo>
                  <a:cubicBezTo>
                    <a:pt x="2669" y="13994"/>
                    <a:pt x="2603" y="14428"/>
                    <a:pt x="2536" y="14895"/>
                  </a:cubicBezTo>
                  <a:cubicBezTo>
                    <a:pt x="2503" y="15195"/>
                    <a:pt x="2336" y="15529"/>
                    <a:pt x="2136" y="15762"/>
                  </a:cubicBezTo>
                  <a:lnTo>
                    <a:pt x="334" y="17397"/>
                  </a:lnTo>
                  <a:cubicBezTo>
                    <a:pt x="101" y="17630"/>
                    <a:pt x="1" y="17964"/>
                    <a:pt x="34" y="18297"/>
                  </a:cubicBezTo>
                  <a:lnTo>
                    <a:pt x="368" y="20232"/>
                  </a:lnTo>
                  <a:cubicBezTo>
                    <a:pt x="368" y="20434"/>
                    <a:pt x="519" y="20561"/>
                    <a:pt x="679" y="20561"/>
                  </a:cubicBezTo>
                  <a:cubicBezTo>
                    <a:pt x="756" y="20561"/>
                    <a:pt x="836" y="20531"/>
                    <a:pt x="901" y="20466"/>
                  </a:cubicBezTo>
                  <a:lnTo>
                    <a:pt x="2703" y="19298"/>
                  </a:lnTo>
                  <a:cubicBezTo>
                    <a:pt x="2783" y="19241"/>
                    <a:pt x="2874" y="19215"/>
                    <a:pt x="2965" y="19215"/>
                  </a:cubicBezTo>
                  <a:cubicBezTo>
                    <a:pt x="3141" y="19215"/>
                    <a:pt x="3315" y="19311"/>
                    <a:pt x="3403" y="19465"/>
                  </a:cubicBezTo>
                  <a:cubicBezTo>
                    <a:pt x="3503" y="19598"/>
                    <a:pt x="3637" y="19765"/>
                    <a:pt x="3770" y="19865"/>
                  </a:cubicBezTo>
                  <a:cubicBezTo>
                    <a:pt x="3970" y="20099"/>
                    <a:pt x="4070" y="20432"/>
                    <a:pt x="3970" y="20732"/>
                  </a:cubicBezTo>
                  <a:lnTo>
                    <a:pt x="3070" y="23201"/>
                  </a:lnTo>
                  <a:cubicBezTo>
                    <a:pt x="2936" y="23468"/>
                    <a:pt x="3103" y="23768"/>
                    <a:pt x="3403" y="23801"/>
                  </a:cubicBezTo>
                  <a:lnTo>
                    <a:pt x="4738" y="24101"/>
                  </a:lnTo>
                  <a:cubicBezTo>
                    <a:pt x="4789" y="24113"/>
                    <a:pt x="4841" y="24118"/>
                    <a:pt x="4891" y="24118"/>
                  </a:cubicBezTo>
                  <a:cubicBezTo>
                    <a:pt x="5137" y="24118"/>
                    <a:pt x="5367" y="23989"/>
                    <a:pt x="5505" y="23768"/>
                  </a:cubicBezTo>
                  <a:lnTo>
                    <a:pt x="6739" y="21333"/>
                  </a:lnTo>
                  <a:cubicBezTo>
                    <a:pt x="6939" y="21066"/>
                    <a:pt x="7206" y="20866"/>
                    <a:pt x="7506" y="20766"/>
                  </a:cubicBezTo>
                  <a:cubicBezTo>
                    <a:pt x="7806" y="20699"/>
                    <a:pt x="8073" y="20599"/>
                    <a:pt x="8340" y="20499"/>
                  </a:cubicBezTo>
                  <a:cubicBezTo>
                    <a:pt x="8410" y="20464"/>
                    <a:pt x="8483" y="20447"/>
                    <a:pt x="8553" y="20447"/>
                  </a:cubicBezTo>
                  <a:cubicBezTo>
                    <a:pt x="8751" y="20447"/>
                    <a:pt x="8933" y="20578"/>
                    <a:pt x="9007" y="20799"/>
                  </a:cubicBezTo>
                  <a:lnTo>
                    <a:pt x="9441" y="22300"/>
                  </a:lnTo>
                  <a:cubicBezTo>
                    <a:pt x="9483" y="22470"/>
                    <a:pt x="9621" y="22573"/>
                    <a:pt x="9767" y="22573"/>
                  </a:cubicBezTo>
                  <a:cubicBezTo>
                    <a:pt x="9850" y="22573"/>
                    <a:pt x="9935" y="22540"/>
                    <a:pt x="10008" y="22467"/>
                  </a:cubicBezTo>
                  <a:lnTo>
                    <a:pt x="12043" y="20899"/>
                  </a:lnTo>
                  <a:cubicBezTo>
                    <a:pt x="12276" y="20666"/>
                    <a:pt x="12410" y="20365"/>
                    <a:pt x="12410" y="20032"/>
                  </a:cubicBezTo>
                  <a:lnTo>
                    <a:pt x="12276" y="18097"/>
                  </a:lnTo>
                  <a:cubicBezTo>
                    <a:pt x="12276" y="17764"/>
                    <a:pt x="12410" y="17430"/>
                    <a:pt x="12610" y="17163"/>
                  </a:cubicBezTo>
                  <a:cubicBezTo>
                    <a:pt x="12943" y="16763"/>
                    <a:pt x="13244" y="16363"/>
                    <a:pt x="13544" y="15929"/>
                  </a:cubicBezTo>
                  <a:cubicBezTo>
                    <a:pt x="13744" y="15662"/>
                    <a:pt x="14044" y="15495"/>
                    <a:pt x="14378" y="15495"/>
                  </a:cubicBezTo>
                  <a:lnTo>
                    <a:pt x="15679" y="15562"/>
                  </a:lnTo>
                  <a:cubicBezTo>
                    <a:pt x="15979" y="15562"/>
                    <a:pt x="16279" y="15395"/>
                    <a:pt x="16413" y="15128"/>
                  </a:cubicBezTo>
                  <a:lnTo>
                    <a:pt x="17647" y="12393"/>
                  </a:lnTo>
                  <a:cubicBezTo>
                    <a:pt x="17747" y="12126"/>
                    <a:pt x="17647" y="11793"/>
                    <a:pt x="17380" y="11693"/>
                  </a:cubicBezTo>
                  <a:lnTo>
                    <a:pt x="16312" y="11226"/>
                  </a:lnTo>
                  <a:cubicBezTo>
                    <a:pt x="16046" y="11126"/>
                    <a:pt x="15912" y="10825"/>
                    <a:pt x="15946" y="10525"/>
                  </a:cubicBezTo>
                  <a:cubicBezTo>
                    <a:pt x="16046" y="10091"/>
                    <a:pt x="16146" y="9658"/>
                    <a:pt x="16179" y="9224"/>
                  </a:cubicBezTo>
                  <a:cubicBezTo>
                    <a:pt x="16212" y="8891"/>
                    <a:pt x="16379" y="8557"/>
                    <a:pt x="16613" y="8324"/>
                  </a:cubicBezTo>
                  <a:lnTo>
                    <a:pt x="18414" y="6722"/>
                  </a:lnTo>
                  <a:cubicBezTo>
                    <a:pt x="18614" y="6456"/>
                    <a:pt x="18748" y="6155"/>
                    <a:pt x="18714" y="5822"/>
                  </a:cubicBezTo>
                  <a:lnTo>
                    <a:pt x="18381" y="3854"/>
                  </a:lnTo>
                  <a:cubicBezTo>
                    <a:pt x="18357" y="3668"/>
                    <a:pt x="18205" y="3547"/>
                    <a:pt x="18046" y="3547"/>
                  </a:cubicBezTo>
                  <a:cubicBezTo>
                    <a:pt x="17978" y="3547"/>
                    <a:pt x="17908" y="3570"/>
                    <a:pt x="17847" y="3620"/>
                  </a:cubicBezTo>
                  <a:lnTo>
                    <a:pt x="16046" y="4821"/>
                  </a:lnTo>
                  <a:cubicBezTo>
                    <a:pt x="15965" y="4867"/>
                    <a:pt x="15874" y="4889"/>
                    <a:pt x="15781" y="4889"/>
                  </a:cubicBezTo>
                  <a:cubicBezTo>
                    <a:pt x="15603" y="4889"/>
                    <a:pt x="15421" y="4808"/>
                    <a:pt x="15312" y="4654"/>
                  </a:cubicBezTo>
                  <a:cubicBezTo>
                    <a:pt x="15212" y="4487"/>
                    <a:pt x="15112" y="4354"/>
                    <a:pt x="14978" y="4221"/>
                  </a:cubicBezTo>
                  <a:cubicBezTo>
                    <a:pt x="14778" y="4020"/>
                    <a:pt x="14678" y="3687"/>
                    <a:pt x="14778" y="3387"/>
                  </a:cubicBezTo>
                  <a:lnTo>
                    <a:pt x="15679" y="918"/>
                  </a:lnTo>
                  <a:cubicBezTo>
                    <a:pt x="15779" y="651"/>
                    <a:pt x="15612" y="351"/>
                    <a:pt x="15345" y="318"/>
                  </a:cubicBezTo>
                  <a:lnTo>
                    <a:pt x="14011" y="18"/>
                  </a:lnTo>
                  <a:cubicBezTo>
                    <a:pt x="13954" y="6"/>
                    <a:pt x="13899" y="1"/>
                    <a:pt x="138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719725" y="1957250"/>
              <a:ext cx="468700" cy="602975"/>
            </a:xfrm>
            <a:custGeom>
              <a:avLst/>
              <a:gdLst/>
              <a:ahLst/>
              <a:cxnLst/>
              <a:rect l="l" t="t" r="r" b="b"/>
              <a:pathLst>
                <a:path w="18748" h="24119" extrusionOk="0">
                  <a:moveTo>
                    <a:pt x="11174" y="6865"/>
                  </a:moveTo>
                  <a:cubicBezTo>
                    <a:pt x="12269" y="6865"/>
                    <a:pt x="13106" y="7577"/>
                    <a:pt x="13344" y="8924"/>
                  </a:cubicBezTo>
                  <a:cubicBezTo>
                    <a:pt x="13744" y="11226"/>
                    <a:pt x="12276" y="14495"/>
                    <a:pt x="10108" y="16229"/>
                  </a:cubicBezTo>
                  <a:cubicBezTo>
                    <a:pt x="9217" y="16918"/>
                    <a:pt x="8342" y="17251"/>
                    <a:pt x="7589" y="17251"/>
                  </a:cubicBezTo>
                  <a:cubicBezTo>
                    <a:pt x="6483" y="17251"/>
                    <a:pt x="5643" y="16531"/>
                    <a:pt x="5405" y="15162"/>
                  </a:cubicBezTo>
                  <a:cubicBezTo>
                    <a:pt x="5004" y="12860"/>
                    <a:pt x="6472" y="9624"/>
                    <a:pt x="8674" y="7890"/>
                  </a:cubicBezTo>
                  <a:cubicBezTo>
                    <a:pt x="9555" y="7199"/>
                    <a:pt x="10424" y="6865"/>
                    <a:pt x="11174" y="6865"/>
                  </a:cubicBezTo>
                  <a:close/>
                  <a:moveTo>
                    <a:pt x="13845" y="1"/>
                  </a:moveTo>
                  <a:cubicBezTo>
                    <a:pt x="13580" y="1"/>
                    <a:pt x="13354" y="135"/>
                    <a:pt x="13244" y="385"/>
                  </a:cubicBezTo>
                  <a:lnTo>
                    <a:pt x="11976" y="2786"/>
                  </a:lnTo>
                  <a:cubicBezTo>
                    <a:pt x="11809" y="3053"/>
                    <a:pt x="11542" y="3253"/>
                    <a:pt x="11209" y="3353"/>
                  </a:cubicBezTo>
                  <a:cubicBezTo>
                    <a:pt x="10942" y="3420"/>
                    <a:pt x="10642" y="3520"/>
                    <a:pt x="10375" y="3620"/>
                  </a:cubicBezTo>
                  <a:cubicBezTo>
                    <a:pt x="10312" y="3656"/>
                    <a:pt x="10243" y="3672"/>
                    <a:pt x="10173" y="3672"/>
                  </a:cubicBezTo>
                  <a:cubicBezTo>
                    <a:pt x="9982" y="3672"/>
                    <a:pt x="9790" y="3549"/>
                    <a:pt x="9741" y="3353"/>
                  </a:cubicBezTo>
                  <a:lnTo>
                    <a:pt x="9274" y="1819"/>
                  </a:lnTo>
                  <a:cubicBezTo>
                    <a:pt x="9253" y="1649"/>
                    <a:pt x="9110" y="1546"/>
                    <a:pt x="8957" y="1546"/>
                  </a:cubicBezTo>
                  <a:cubicBezTo>
                    <a:pt x="8870" y="1546"/>
                    <a:pt x="8780" y="1580"/>
                    <a:pt x="8707" y="1652"/>
                  </a:cubicBezTo>
                  <a:lnTo>
                    <a:pt x="6706" y="3253"/>
                  </a:lnTo>
                  <a:cubicBezTo>
                    <a:pt x="6472" y="3453"/>
                    <a:pt x="6305" y="3754"/>
                    <a:pt x="6305" y="4087"/>
                  </a:cubicBezTo>
                  <a:lnTo>
                    <a:pt x="6439" y="5989"/>
                  </a:lnTo>
                  <a:cubicBezTo>
                    <a:pt x="6439" y="6322"/>
                    <a:pt x="6339" y="6656"/>
                    <a:pt x="6105" y="6923"/>
                  </a:cubicBezTo>
                  <a:cubicBezTo>
                    <a:pt x="5805" y="7356"/>
                    <a:pt x="5471" y="7723"/>
                    <a:pt x="5171" y="8190"/>
                  </a:cubicBezTo>
                  <a:cubicBezTo>
                    <a:pt x="4971" y="8424"/>
                    <a:pt x="4671" y="8590"/>
                    <a:pt x="4337" y="8590"/>
                  </a:cubicBezTo>
                  <a:lnTo>
                    <a:pt x="3036" y="8524"/>
                  </a:lnTo>
                  <a:cubicBezTo>
                    <a:pt x="2736" y="8524"/>
                    <a:pt x="2436" y="8690"/>
                    <a:pt x="2302" y="8991"/>
                  </a:cubicBezTo>
                  <a:lnTo>
                    <a:pt x="1102" y="11726"/>
                  </a:lnTo>
                  <a:cubicBezTo>
                    <a:pt x="968" y="11959"/>
                    <a:pt x="1102" y="12293"/>
                    <a:pt x="1368" y="12393"/>
                  </a:cubicBezTo>
                  <a:lnTo>
                    <a:pt x="2403" y="12860"/>
                  </a:lnTo>
                  <a:cubicBezTo>
                    <a:pt x="2669" y="12994"/>
                    <a:pt x="2836" y="13294"/>
                    <a:pt x="2769" y="13561"/>
                  </a:cubicBezTo>
                  <a:cubicBezTo>
                    <a:pt x="2669" y="13994"/>
                    <a:pt x="2603" y="14428"/>
                    <a:pt x="2536" y="14895"/>
                  </a:cubicBezTo>
                  <a:cubicBezTo>
                    <a:pt x="2503" y="15195"/>
                    <a:pt x="2336" y="15529"/>
                    <a:pt x="2136" y="15762"/>
                  </a:cubicBezTo>
                  <a:lnTo>
                    <a:pt x="334" y="17397"/>
                  </a:lnTo>
                  <a:cubicBezTo>
                    <a:pt x="101" y="17630"/>
                    <a:pt x="1" y="17964"/>
                    <a:pt x="34" y="18297"/>
                  </a:cubicBezTo>
                  <a:lnTo>
                    <a:pt x="368" y="20232"/>
                  </a:lnTo>
                  <a:cubicBezTo>
                    <a:pt x="368" y="20434"/>
                    <a:pt x="519" y="20561"/>
                    <a:pt x="679" y="20561"/>
                  </a:cubicBezTo>
                  <a:cubicBezTo>
                    <a:pt x="756" y="20561"/>
                    <a:pt x="836" y="20531"/>
                    <a:pt x="901" y="20466"/>
                  </a:cubicBezTo>
                  <a:lnTo>
                    <a:pt x="2703" y="19298"/>
                  </a:lnTo>
                  <a:cubicBezTo>
                    <a:pt x="2783" y="19241"/>
                    <a:pt x="2874" y="19215"/>
                    <a:pt x="2965" y="19215"/>
                  </a:cubicBezTo>
                  <a:cubicBezTo>
                    <a:pt x="3141" y="19215"/>
                    <a:pt x="3315" y="19311"/>
                    <a:pt x="3403" y="19465"/>
                  </a:cubicBezTo>
                  <a:cubicBezTo>
                    <a:pt x="3503" y="19598"/>
                    <a:pt x="3637" y="19765"/>
                    <a:pt x="3770" y="19865"/>
                  </a:cubicBezTo>
                  <a:cubicBezTo>
                    <a:pt x="3970" y="20099"/>
                    <a:pt x="4070" y="20432"/>
                    <a:pt x="3970" y="20732"/>
                  </a:cubicBezTo>
                  <a:lnTo>
                    <a:pt x="3070" y="23201"/>
                  </a:lnTo>
                  <a:cubicBezTo>
                    <a:pt x="2936" y="23468"/>
                    <a:pt x="3103" y="23768"/>
                    <a:pt x="3403" y="23801"/>
                  </a:cubicBezTo>
                  <a:lnTo>
                    <a:pt x="4738" y="24101"/>
                  </a:lnTo>
                  <a:cubicBezTo>
                    <a:pt x="4789" y="24113"/>
                    <a:pt x="4841" y="24118"/>
                    <a:pt x="4891" y="24118"/>
                  </a:cubicBezTo>
                  <a:cubicBezTo>
                    <a:pt x="5137" y="24118"/>
                    <a:pt x="5367" y="23989"/>
                    <a:pt x="5505" y="23768"/>
                  </a:cubicBezTo>
                  <a:lnTo>
                    <a:pt x="6739" y="21333"/>
                  </a:lnTo>
                  <a:cubicBezTo>
                    <a:pt x="6939" y="21066"/>
                    <a:pt x="7206" y="20866"/>
                    <a:pt x="7506" y="20766"/>
                  </a:cubicBezTo>
                  <a:cubicBezTo>
                    <a:pt x="7806" y="20699"/>
                    <a:pt x="8073" y="20599"/>
                    <a:pt x="8340" y="20499"/>
                  </a:cubicBezTo>
                  <a:cubicBezTo>
                    <a:pt x="8410" y="20464"/>
                    <a:pt x="8483" y="20447"/>
                    <a:pt x="8553" y="20447"/>
                  </a:cubicBezTo>
                  <a:cubicBezTo>
                    <a:pt x="8751" y="20447"/>
                    <a:pt x="8933" y="20578"/>
                    <a:pt x="9007" y="20799"/>
                  </a:cubicBezTo>
                  <a:lnTo>
                    <a:pt x="9441" y="22300"/>
                  </a:lnTo>
                  <a:cubicBezTo>
                    <a:pt x="9483" y="22470"/>
                    <a:pt x="9621" y="22573"/>
                    <a:pt x="9767" y="22573"/>
                  </a:cubicBezTo>
                  <a:cubicBezTo>
                    <a:pt x="9850" y="22573"/>
                    <a:pt x="9935" y="22540"/>
                    <a:pt x="10008" y="22467"/>
                  </a:cubicBezTo>
                  <a:lnTo>
                    <a:pt x="12043" y="20899"/>
                  </a:lnTo>
                  <a:cubicBezTo>
                    <a:pt x="12276" y="20666"/>
                    <a:pt x="12410" y="20365"/>
                    <a:pt x="12410" y="20032"/>
                  </a:cubicBezTo>
                  <a:lnTo>
                    <a:pt x="12276" y="18097"/>
                  </a:lnTo>
                  <a:cubicBezTo>
                    <a:pt x="12276" y="17764"/>
                    <a:pt x="12410" y="17430"/>
                    <a:pt x="12610" y="17163"/>
                  </a:cubicBezTo>
                  <a:cubicBezTo>
                    <a:pt x="12943" y="16763"/>
                    <a:pt x="13244" y="16363"/>
                    <a:pt x="13544" y="15929"/>
                  </a:cubicBezTo>
                  <a:cubicBezTo>
                    <a:pt x="13744" y="15662"/>
                    <a:pt x="14044" y="15495"/>
                    <a:pt x="14378" y="15495"/>
                  </a:cubicBezTo>
                  <a:lnTo>
                    <a:pt x="15679" y="15562"/>
                  </a:lnTo>
                  <a:cubicBezTo>
                    <a:pt x="15979" y="15562"/>
                    <a:pt x="16279" y="15395"/>
                    <a:pt x="16413" y="15128"/>
                  </a:cubicBezTo>
                  <a:lnTo>
                    <a:pt x="17647" y="12393"/>
                  </a:lnTo>
                  <a:cubicBezTo>
                    <a:pt x="17747" y="12126"/>
                    <a:pt x="17647" y="11793"/>
                    <a:pt x="17380" y="11693"/>
                  </a:cubicBezTo>
                  <a:lnTo>
                    <a:pt x="16312" y="11226"/>
                  </a:lnTo>
                  <a:cubicBezTo>
                    <a:pt x="16046" y="11126"/>
                    <a:pt x="15912" y="10825"/>
                    <a:pt x="15946" y="10525"/>
                  </a:cubicBezTo>
                  <a:cubicBezTo>
                    <a:pt x="16046" y="10091"/>
                    <a:pt x="16146" y="9658"/>
                    <a:pt x="16179" y="9224"/>
                  </a:cubicBezTo>
                  <a:cubicBezTo>
                    <a:pt x="16212" y="8891"/>
                    <a:pt x="16379" y="8557"/>
                    <a:pt x="16613" y="8324"/>
                  </a:cubicBezTo>
                  <a:lnTo>
                    <a:pt x="18414" y="6722"/>
                  </a:lnTo>
                  <a:cubicBezTo>
                    <a:pt x="18614" y="6456"/>
                    <a:pt x="18748" y="6155"/>
                    <a:pt x="18714" y="5822"/>
                  </a:cubicBezTo>
                  <a:lnTo>
                    <a:pt x="18381" y="3854"/>
                  </a:lnTo>
                  <a:cubicBezTo>
                    <a:pt x="18357" y="3668"/>
                    <a:pt x="18205" y="3547"/>
                    <a:pt x="18046" y="3547"/>
                  </a:cubicBezTo>
                  <a:cubicBezTo>
                    <a:pt x="17978" y="3547"/>
                    <a:pt x="17908" y="3570"/>
                    <a:pt x="17847" y="3620"/>
                  </a:cubicBezTo>
                  <a:lnTo>
                    <a:pt x="16046" y="4821"/>
                  </a:lnTo>
                  <a:cubicBezTo>
                    <a:pt x="15965" y="4867"/>
                    <a:pt x="15874" y="4889"/>
                    <a:pt x="15781" y="4889"/>
                  </a:cubicBezTo>
                  <a:cubicBezTo>
                    <a:pt x="15603" y="4889"/>
                    <a:pt x="15421" y="4808"/>
                    <a:pt x="15312" y="4654"/>
                  </a:cubicBezTo>
                  <a:cubicBezTo>
                    <a:pt x="15212" y="4487"/>
                    <a:pt x="15112" y="4354"/>
                    <a:pt x="14978" y="4221"/>
                  </a:cubicBezTo>
                  <a:cubicBezTo>
                    <a:pt x="14778" y="4020"/>
                    <a:pt x="14678" y="3687"/>
                    <a:pt x="14778" y="3387"/>
                  </a:cubicBezTo>
                  <a:lnTo>
                    <a:pt x="15679" y="918"/>
                  </a:lnTo>
                  <a:cubicBezTo>
                    <a:pt x="15779" y="651"/>
                    <a:pt x="15612" y="351"/>
                    <a:pt x="15345" y="318"/>
                  </a:cubicBezTo>
                  <a:lnTo>
                    <a:pt x="14011" y="18"/>
                  </a:lnTo>
                  <a:cubicBezTo>
                    <a:pt x="13954" y="6"/>
                    <a:pt x="13899" y="1"/>
                    <a:pt x="13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714725" y="1952025"/>
              <a:ext cx="478700" cy="613700"/>
            </a:xfrm>
            <a:custGeom>
              <a:avLst/>
              <a:gdLst/>
              <a:ahLst/>
              <a:cxnLst/>
              <a:rect l="l" t="t" r="r" b="b"/>
              <a:pathLst>
                <a:path w="19148" h="24548" extrusionOk="0">
                  <a:moveTo>
                    <a:pt x="11342" y="7265"/>
                  </a:moveTo>
                  <a:cubicBezTo>
                    <a:pt x="11609" y="7265"/>
                    <a:pt x="11842" y="7298"/>
                    <a:pt x="12043" y="7398"/>
                  </a:cubicBezTo>
                  <a:cubicBezTo>
                    <a:pt x="12710" y="7665"/>
                    <a:pt x="13143" y="8266"/>
                    <a:pt x="13310" y="9166"/>
                  </a:cubicBezTo>
                  <a:cubicBezTo>
                    <a:pt x="13710" y="11401"/>
                    <a:pt x="12276" y="14604"/>
                    <a:pt x="10141" y="16271"/>
                  </a:cubicBezTo>
                  <a:cubicBezTo>
                    <a:pt x="9298" y="16916"/>
                    <a:pt x="8455" y="17266"/>
                    <a:pt x="7735" y="17266"/>
                  </a:cubicBezTo>
                  <a:cubicBezTo>
                    <a:pt x="7487" y="17266"/>
                    <a:pt x="7253" y="17224"/>
                    <a:pt x="7039" y="17139"/>
                  </a:cubicBezTo>
                  <a:cubicBezTo>
                    <a:pt x="6405" y="16872"/>
                    <a:pt x="5938" y="16271"/>
                    <a:pt x="5805" y="15337"/>
                  </a:cubicBezTo>
                  <a:cubicBezTo>
                    <a:pt x="5405" y="13102"/>
                    <a:pt x="6839" y="9934"/>
                    <a:pt x="8974" y="8266"/>
                  </a:cubicBezTo>
                  <a:cubicBezTo>
                    <a:pt x="9641" y="7665"/>
                    <a:pt x="10475" y="7332"/>
                    <a:pt x="11342" y="7265"/>
                  </a:cubicBezTo>
                  <a:close/>
                  <a:moveTo>
                    <a:pt x="11401" y="6853"/>
                  </a:moveTo>
                  <a:cubicBezTo>
                    <a:pt x="10585" y="6853"/>
                    <a:pt x="9672" y="7221"/>
                    <a:pt x="8740" y="7932"/>
                  </a:cubicBezTo>
                  <a:cubicBezTo>
                    <a:pt x="6505" y="9700"/>
                    <a:pt x="5004" y="13036"/>
                    <a:pt x="5405" y="15404"/>
                  </a:cubicBezTo>
                  <a:cubicBezTo>
                    <a:pt x="5605" y="16472"/>
                    <a:pt x="6138" y="17205"/>
                    <a:pt x="6939" y="17506"/>
                  </a:cubicBezTo>
                  <a:cubicBezTo>
                    <a:pt x="7206" y="17606"/>
                    <a:pt x="7473" y="17672"/>
                    <a:pt x="7773" y="17672"/>
                  </a:cubicBezTo>
                  <a:cubicBezTo>
                    <a:pt x="8740" y="17606"/>
                    <a:pt x="9674" y="17205"/>
                    <a:pt x="10408" y="16572"/>
                  </a:cubicBezTo>
                  <a:cubicBezTo>
                    <a:pt x="12676" y="14804"/>
                    <a:pt x="14177" y="11435"/>
                    <a:pt x="13777" y="9100"/>
                  </a:cubicBezTo>
                  <a:cubicBezTo>
                    <a:pt x="13577" y="8066"/>
                    <a:pt x="13043" y="7298"/>
                    <a:pt x="12243" y="6998"/>
                  </a:cubicBezTo>
                  <a:cubicBezTo>
                    <a:pt x="11977" y="6901"/>
                    <a:pt x="11695" y="6853"/>
                    <a:pt x="11401" y="6853"/>
                  </a:cubicBezTo>
                  <a:close/>
                  <a:moveTo>
                    <a:pt x="14048" y="388"/>
                  </a:moveTo>
                  <a:cubicBezTo>
                    <a:pt x="14069" y="388"/>
                    <a:pt x="14090" y="390"/>
                    <a:pt x="14111" y="393"/>
                  </a:cubicBezTo>
                  <a:lnTo>
                    <a:pt x="15478" y="694"/>
                  </a:lnTo>
                  <a:cubicBezTo>
                    <a:pt x="15645" y="727"/>
                    <a:pt x="15712" y="894"/>
                    <a:pt x="15645" y="1027"/>
                  </a:cubicBezTo>
                  <a:lnTo>
                    <a:pt x="14745" y="3496"/>
                  </a:lnTo>
                  <a:cubicBezTo>
                    <a:pt x="14644" y="3863"/>
                    <a:pt x="14711" y="4263"/>
                    <a:pt x="15011" y="4563"/>
                  </a:cubicBezTo>
                  <a:cubicBezTo>
                    <a:pt x="15111" y="4696"/>
                    <a:pt x="15245" y="4830"/>
                    <a:pt x="15312" y="4963"/>
                  </a:cubicBezTo>
                  <a:cubicBezTo>
                    <a:pt x="15464" y="5181"/>
                    <a:pt x="15702" y="5299"/>
                    <a:pt x="15942" y="5299"/>
                  </a:cubicBezTo>
                  <a:cubicBezTo>
                    <a:pt x="16069" y="5299"/>
                    <a:pt x="16197" y="5266"/>
                    <a:pt x="16312" y="5197"/>
                  </a:cubicBezTo>
                  <a:lnTo>
                    <a:pt x="18114" y="3996"/>
                  </a:lnTo>
                  <a:cubicBezTo>
                    <a:pt x="18180" y="3963"/>
                    <a:pt x="18247" y="3963"/>
                    <a:pt x="18247" y="3963"/>
                  </a:cubicBezTo>
                  <a:cubicBezTo>
                    <a:pt x="18314" y="3996"/>
                    <a:pt x="18314" y="4063"/>
                    <a:pt x="18347" y="4096"/>
                  </a:cubicBezTo>
                  <a:lnTo>
                    <a:pt x="18681" y="6064"/>
                  </a:lnTo>
                  <a:cubicBezTo>
                    <a:pt x="18681" y="6331"/>
                    <a:pt x="18614" y="6564"/>
                    <a:pt x="18447" y="6765"/>
                  </a:cubicBezTo>
                  <a:lnTo>
                    <a:pt x="16646" y="8399"/>
                  </a:lnTo>
                  <a:cubicBezTo>
                    <a:pt x="16379" y="8666"/>
                    <a:pt x="16212" y="9033"/>
                    <a:pt x="16146" y="9400"/>
                  </a:cubicBezTo>
                  <a:cubicBezTo>
                    <a:pt x="16079" y="9833"/>
                    <a:pt x="16012" y="10267"/>
                    <a:pt x="15912" y="10701"/>
                  </a:cubicBezTo>
                  <a:cubicBezTo>
                    <a:pt x="15812" y="11101"/>
                    <a:pt x="16012" y="11501"/>
                    <a:pt x="16412" y="11668"/>
                  </a:cubicBezTo>
                  <a:lnTo>
                    <a:pt x="17446" y="12102"/>
                  </a:lnTo>
                  <a:cubicBezTo>
                    <a:pt x="17613" y="12168"/>
                    <a:pt x="17680" y="12369"/>
                    <a:pt x="17613" y="12535"/>
                  </a:cubicBezTo>
                  <a:lnTo>
                    <a:pt x="16379" y="15271"/>
                  </a:lnTo>
                  <a:cubicBezTo>
                    <a:pt x="16279" y="15471"/>
                    <a:pt x="16079" y="15604"/>
                    <a:pt x="15845" y="15604"/>
                  </a:cubicBezTo>
                  <a:lnTo>
                    <a:pt x="14544" y="15538"/>
                  </a:lnTo>
                  <a:cubicBezTo>
                    <a:pt x="14144" y="15538"/>
                    <a:pt x="13777" y="15704"/>
                    <a:pt x="13544" y="16038"/>
                  </a:cubicBezTo>
                  <a:cubicBezTo>
                    <a:pt x="13243" y="16472"/>
                    <a:pt x="12943" y="16872"/>
                    <a:pt x="12610" y="17272"/>
                  </a:cubicBezTo>
                  <a:cubicBezTo>
                    <a:pt x="12376" y="17572"/>
                    <a:pt x="12243" y="17939"/>
                    <a:pt x="12243" y="18340"/>
                  </a:cubicBezTo>
                  <a:lnTo>
                    <a:pt x="12376" y="20274"/>
                  </a:lnTo>
                  <a:cubicBezTo>
                    <a:pt x="12376" y="20508"/>
                    <a:pt x="12276" y="20775"/>
                    <a:pt x="12076" y="20941"/>
                  </a:cubicBezTo>
                  <a:lnTo>
                    <a:pt x="10041" y="22543"/>
                  </a:lnTo>
                  <a:cubicBezTo>
                    <a:pt x="10008" y="22576"/>
                    <a:pt x="9974" y="22576"/>
                    <a:pt x="9908" y="22576"/>
                  </a:cubicBezTo>
                  <a:cubicBezTo>
                    <a:pt x="9841" y="22543"/>
                    <a:pt x="9808" y="22509"/>
                    <a:pt x="9808" y="22442"/>
                  </a:cubicBezTo>
                  <a:lnTo>
                    <a:pt x="9341" y="20941"/>
                  </a:lnTo>
                  <a:cubicBezTo>
                    <a:pt x="9307" y="20775"/>
                    <a:pt x="9174" y="20608"/>
                    <a:pt x="9007" y="20541"/>
                  </a:cubicBezTo>
                  <a:cubicBezTo>
                    <a:pt x="8924" y="20491"/>
                    <a:pt x="8824" y="20466"/>
                    <a:pt x="8724" y="20466"/>
                  </a:cubicBezTo>
                  <a:cubicBezTo>
                    <a:pt x="8623" y="20466"/>
                    <a:pt x="8523" y="20491"/>
                    <a:pt x="8440" y="20541"/>
                  </a:cubicBezTo>
                  <a:cubicBezTo>
                    <a:pt x="8173" y="20641"/>
                    <a:pt x="7906" y="20708"/>
                    <a:pt x="7639" y="20808"/>
                  </a:cubicBezTo>
                  <a:cubicBezTo>
                    <a:pt x="7273" y="20908"/>
                    <a:pt x="6939" y="21142"/>
                    <a:pt x="6739" y="21475"/>
                  </a:cubicBezTo>
                  <a:lnTo>
                    <a:pt x="5505" y="23877"/>
                  </a:lnTo>
                  <a:cubicBezTo>
                    <a:pt x="5388" y="24052"/>
                    <a:pt x="5221" y="24150"/>
                    <a:pt x="5047" y="24150"/>
                  </a:cubicBezTo>
                  <a:cubicBezTo>
                    <a:pt x="5022" y="24150"/>
                    <a:pt x="4996" y="24148"/>
                    <a:pt x="4971" y="24144"/>
                  </a:cubicBezTo>
                  <a:lnTo>
                    <a:pt x="3603" y="23843"/>
                  </a:lnTo>
                  <a:cubicBezTo>
                    <a:pt x="3537" y="23810"/>
                    <a:pt x="3470" y="23777"/>
                    <a:pt x="3436" y="23710"/>
                  </a:cubicBezTo>
                  <a:cubicBezTo>
                    <a:pt x="3403" y="23643"/>
                    <a:pt x="3403" y="23577"/>
                    <a:pt x="3436" y="23510"/>
                  </a:cubicBezTo>
                  <a:lnTo>
                    <a:pt x="4337" y="21041"/>
                  </a:lnTo>
                  <a:cubicBezTo>
                    <a:pt x="4471" y="20641"/>
                    <a:pt x="4370" y="20241"/>
                    <a:pt x="4104" y="19974"/>
                  </a:cubicBezTo>
                  <a:cubicBezTo>
                    <a:pt x="3970" y="19841"/>
                    <a:pt x="3870" y="19707"/>
                    <a:pt x="3770" y="19540"/>
                  </a:cubicBezTo>
                  <a:cubicBezTo>
                    <a:pt x="3637" y="19340"/>
                    <a:pt x="3403" y="19207"/>
                    <a:pt x="3136" y="19207"/>
                  </a:cubicBezTo>
                  <a:cubicBezTo>
                    <a:pt x="3003" y="19207"/>
                    <a:pt x="2869" y="19240"/>
                    <a:pt x="2769" y="19307"/>
                  </a:cubicBezTo>
                  <a:lnTo>
                    <a:pt x="968" y="20508"/>
                  </a:lnTo>
                  <a:cubicBezTo>
                    <a:pt x="935" y="20541"/>
                    <a:pt x="868" y="20541"/>
                    <a:pt x="835" y="20541"/>
                  </a:cubicBezTo>
                  <a:cubicBezTo>
                    <a:pt x="801" y="20508"/>
                    <a:pt x="768" y="20474"/>
                    <a:pt x="768" y="20408"/>
                  </a:cubicBezTo>
                  <a:lnTo>
                    <a:pt x="434" y="18440"/>
                  </a:lnTo>
                  <a:cubicBezTo>
                    <a:pt x="401" y="18206"/>
                    <a:pt x="468" y="17939"/>
                    <a:pt x="668" y="17772"/>
                  </a:cubicBezTo>
                  <a:lnTo>
                    <a:pt x="2469" y="16138"/>
                  </a:lnTo>
                  <a:cubicBezTo>
                    <a:pt x="2736" y="15838"/>
                    <a:pt x="2903" y="15504"/>
                    <a:pt x="2969" y="15104"/>
                  </a:cubicBezTo>
                  <a:cubicBezTo>
                    <a:pt x="3003" y="14670"/>
                    <a:pt x="3070" y="14237"/>
                    <a:pt x="3170" y="13836"/>
                  </a:cubicBezTo>
                  <a:cubicBezTo>
                    <a:pt x="3270" y="13436"/>
                    <a:pt x="3070" y="13036"/>
                    <a:pt x="2703" y="12869"/>
                  </a:cubicBezTo>
                  <a:lnTo>
                    <a:pt x="1635" y="12402"/>
                  </a:lnTo>
                  <a:cubicBezTo>
                    <a:pt x="1568" y="12369"/>
                    <a:pt x="1502" y="12302"/>
                    <a:pt x="1468" y="12235"/>
                  </a:cubicBezTo>
                  <a:cubicBezTo>
                    <a:pt x="1435" y="12168"/>
                    <a:pt x="1435" y="12068"/>
                    <a:pt x="1468" y="12002"/>
                  </a:cubicBezTo>
                  <a:lnTo>
                    <a:pt x="2703" y="9266"/>
                  </a:lnTo>
                  <a:cubicBezTo>
                    <a:pt x="2803" y="9066"/>
                    <a:pt x="3003" y="8933"/>
                    <a:pt x="3236" y="8933"/>
                  </a:cubicBezTo>
                  <a:lnTo>
                    <a:pt x="4537" y="9000"/>
                  </a:lnTo>
                  <a:cubicBezTo>
                    <a:pt x="4938" y="9000"/>
                    <a:pt x="5304" y="8799"/>
                    <a:pt x="5538" y="8499"/>
                  </a:cubicBezTo>
                  <a:cubicBezTo>
                    <a:pt x="5838" y="8066"/>
                    <a:pt x="6138" y="7632"/>
                    <a:pt x="6472" y="7265"/>
                  </a:cubicBezTo>
                  <a:cubicBezTo>
                    <a:pt x="6705" y="6965"/>
                    <a:pt x="6839" y="6564"/>
                    <a:pt x="6839" y="6198"/>
                  </a:cubicBezTo>
                  <a:lnTo>
                    <a:pt x="6705" y="4263"/>
                  </a:lnTo>
                  <a:cubicBezTo>
                    <a:pt x="6705" y="3996"/>
                    <a:pt x="6839" y="3762"/>
                    <a:pt x="7006" y="3596"/>
                  </a:cubicBezTo>
                  <a:lnTo>
                    <a:pt x="9074" y="2028"/>
                  </a:lnTo>
                  <a:cubicBezTo>
                    <a:pt x="9107" y="1995"/>
                    <a:pt x="9141" y="1961"/>
                    <a:pt x="9207" y="1961"/>
                  </a:cubicBezTo>
                  <a:cubicBezTo>
                    <a:pt x="9241" y="1995"/>
                    <a:pt x="9307" y="2028"/>
                    <a:pt x="9307" y="2095"/>
                  </a:cubicBezTo>
                  <a:lnTo>
                    <a:pt x="9774" y="3596"/>
                  </a:lnTo>
                  <a:cubicBezTo>
                    <a:pt x="9808" y="3796"/>
                    <a:pt x="9941" y="3929"/>
                    <a:pt x="10108" y="4029"/>
                  </a:cubicBezTo>
                  <a:cubicBezTo>
                    <a:pt x="10191" y="4063"/>
                    <a:pt x="10283" y="4079"/>
                    <a:pt x="10379" y="4079"/>
                  </a:cubicBezTo>
                  <a:cubicBezTo>
                    <a:pt x="10475" y="4079"/>
                    <a:pt x="10575" y="4063"/>
                    <a:pt x="10675" y="4029"/>
                  </a:cubicBezTo>
                  <a:cubicBezTo>
                    <a:pt x="10942" y="3929"/>
                    <a:pt x="11209" y="3829"/>
                    <a:pt x="11476" y="3762"/>
                  </a:cubicBezTo>
                  <a:cubicBezTo>
                    <a:pt x="11842" y="3662"/>
                    <a:pt x="12176" y="3396"/>
                    <a:pt x="12376" y="3062"/>
                  </a:cubicBezTo>
                  <a:lnTo>
                    <a:pt x="13644" y="660"/>
                  </a:lnTo>
                  <a:cubicBezTo>
                    <a:pt x="13703" y="511"/>
                    <a:pt x="13870" y="388"/>
                    <a:pt x="14048" y="388"/>
                  </a:cubicBezTo>
                  <a:close/>
                  <a:moveTo>
                    <a:pt x="14049" y="1"/>
                  </a:moveTo>
                  <a:cubicBezTo>
                    <a:pt x="13743" y="1"/>
                    <a:pt x="13442" y="185"/>
                    <a:pt x="13277" y="460"/>
                  </a:cubicBezTo>
                  <a:lnTo>
                    <a:pt x="12009" y="2895"/>
                  </a:lnTo>
                  <a:cubicBezTo>
                    <a:pt x="11876" y="3095"/>
                    <a:pt x="11642" y="3295"/>
                    <a:pt x="11375" y="3362"/>
                  </a:cubicBezTo>
                  <a:cubicBezTo>
                    <a:pt x="11075" y="3429"/>
                    <a:pt x="10808" y="3529"/>
                    <a:pt x="10508" y="3629"/>
                  </a:cubicBezTo>
                  <a:cubicBezTo>
                    <a:pt x="10475" y="3646"/>
                    <a:pt x="10441" y="3654"/>
                    <a:pt x="10408" y="3654"/>
                  </a:cubicBezTo>
                  <a:cubicBezTo>
                    <a:pt x="10375" y="3654"/>
                    <a:pt x="10341" y="3646"/>
                    <a:pt x="10308" y="3629"/>
                  </a:cubicBezTo>
                  <a:cubicBezTo>
                    <a:pt x="10241" y="3596"/>
                    <a:pt x="10175" y="3562"/>
                    <a:pt x="10175" y="3496"/>
                  </a:cubicBezTo>
                  <a:lnTo>
                    <a:pt x="9708" y="1961"/>
                  </a:lnTo>
                  <a:cubicBezTo>
                    <a:pt x="9674" y="1761"/>
                    <a:pt x="9541" y="1628"/>
                    <a:pt x="9341" y="1561"/>
                  </a:cubicBezTo>
                  <a:cubicBezTo>
                    <a:pt x="9294" y="1542"/>
                    <a:pt x="9245" y="1534"/>
                    <a:pt x="9195" y="1534"/>
                  </a:cubicBezTo>
                  <a:cubicBezTo>
                    <a:pt x="9065" y="1534"/>
                    <a:pt x="8927" y="1589"/>
                    <a:pt x="8807" y="1661"/>
                  </a:cubicBezTo>
                  <a:lnTo>
                    <a:pt x="6806" y="3262"/>
                  </a:lnTo>
                  <a:cubicBezTo>
                    <a:pt x="6505" y="3529"/>
                    <a:pt x="6339" y="3896"/>
                    <a:pt x="6339" y="4296"/>
                  </a:cubicBezTo>
                  <a:lnTo>
                    <a:pt x="6439" y="6231"/>
                  </a:lnTo>
                  <a:cubicBezTo>
                    <a:pt x="6439" y="6498"/>
                    <a:pt x="6339" y="6765"/>
                    <a:pt x="6172" y="6998"/>
                  </a:cubicBezTo>
                  <a:cubicBezTo>
                    <a:pt x="5838" y="7398"/>
                    <a:pt x="5538" y="7832"/>
                    <a:pt x="5238" y="8266"/>
                  </a:cubicBezTo>
                  <a:cubicBezTo>
                    <a:pt x="5071" y="8466"/>
                    <a:pt x="4837" y="8566"/>
                    <a:pt x="4604" y="8566"/>
                  </a:cubicBezTo>
                  <a:lnTo>
                    <a:pt x="3303" y="8499"/>
                  </a:lnTo>
                  <a:cubicBezTo>
                    <a:pt x="2903" y="8499"/>
                    <a:pt x="2536" y="8733"/>
                    <a:pt x="2336" y="9100"/>
                  </a:cubicBezTo>
                  <a:lnTo>
                    <a:pt x="1135" y="11835"/>
                  </a:lnTo>
                  <a:cubicBezTo>
                    <a:pt x="968" y="12202"/>
                    <a:pt x="1135" y="12635"/>
                    <a:pt x="1502" y="12802"/>
                  </a:cubicBezTo>
                  <a:lnTo>
                    <a:pt x="2569" y="13236"/>
                  </a:lnTo>
                  <a:cubicBezTo>
                    <a:pt x="2736" y="13336"/>
                    <a:pt x="2836" y="13536"/>
                    <a:pt x="2803" y="13736"/>
                  </a:cubicBezTo>
                  <a:cubicBezTo>
                    <a:pt x="2703" y="14170"/>
                    <a:pt x="2636" y="14604"/>
                    <a:pt x="2569" y="15071"/>
                  </a:cubicBezTo>
                  <a:cubicBezTo>
                    <a:pt x="2536" y="15337"/>
                    <a:pt x="2402" y="15604"/>
                    <a:pt x="2202" y="15804"/>
                  </a:cubicBezTo>
                  <a:lnTo>
                    <a:pt x="401" y="17472"/>
                  </a:lnTo>
                  <a:cubicBezTo>
                    <a:pt x="134" y="17772"/>
                    <a:pt x="1" y="18173"/>
                    <a:pt x="34" y="18540"/>
                  </a:cubicBezTo>
                  <a:lnTo>
                    <a:pt x="368" y="20508"/>
                  </a:lnTo>
                  <a:cubicBezTo>
                    <a:pt x="415" y="20791"/>
                    <a:pt x="663" y="20974"/>
                    <a:pt x="910" y="20974"/>
                  </a:cubicBezTo>
                  <a:cubicBezTo>
                    <a:pt x="1012" y="20974"/>
                    <a:pt x="1114" y="20943"/>
                    <a:pt x="1202" y="20875"/>
                  </a:cubicBezTo>
                  <a:lnTo>
                    <a:pt x="3003" y="19707"/>
                  </a:lnTo>
                  <a:cubicBezTo>
                    <a:pt x="3047" y="19674"/>
                    <a:pt x="3099" y="19659"/>
                    <a:pt x="3152" y="19659"/>
                  </a:cubicBezTo>
                  <a:cubicBezTo>
                    <a:pt x="3259" y="19659"/>
                    <a:pt x="3370" y="19718"/>
                    <a:pt x="3436" y="19807"/>
                  </a:cubicBezTo>
                  <a:cubicBezTo>
                    <a:pt x="3537" y="19974"/>
                    <a:pt x="3637" y="20107"/>
                    <a:pt x="3803" y="20274"/>
                  </a:cubicBezTo>
                  <a:cubicBezTo>
                    <a:pt x="3937" y="20441"/>
                    <a:pt x="4004" y="20675"/>
                    <a:pt x="3970" y="20908"/>
                  </a:cubicBezTo>
                  <a:lnTo>
                    <a:pt x="3036" y="23376"/>
                  </a:lnTo>
                  <a:cubicBezTo>
                    <a:pt x="2869" y="23743"/>
                    <a:pt x="3103" y="24177"/>
                    <a:pt x="3537" y="24244"/>
                  </a:cubicBezTo>
                  <a:lnTo>
                    <a:pt x="4871" y="24544"/>
                  </a:lnTo>
                  <a:lnTo>
                    <a:pt x="5038" y="24544"/>
                  </a:lnTo>
                  <a:cubicBezTo>
                    <a:pt x="5064" y="24546"/>
                    <a:pt x="5091" y="24548"/>
                    <a:pt x="5117" y="24548"/>
                  </a:cubicBezTo>
                  <a:cubicBezTo>
                    <a:pt x="5452" y="24548"/>
                    <a:pt x="5753" y="24353"/>
                    <a:pt x="5938" y="24044"/>
                  </a:cubicBezTo>
                  <a:lnTo>
                    <a:pt x="7172" y="21642"/>
                  </a:lnTo>
                  <a:cubicBezTo>
                    <a:pt x="7306" y="21408"/>
                    <a:pt x="7539" y="21242"/>
                    <a:pt x="7806" y="21175"/>
                  </a:cubicBezTo>
                  <a:cubicBezTo>
                    <a:pt x="8106" y="21108"/>
                    <a:pt x="8373" y="21008"/>
                    <a:pt x="8640" y="20875"/>
                  </a:cubicBezTo>
                  <a:cubicBezTo>
                    <a:pt x="8674" y="20858"/>
                    <a:pt x="8715" y="20850"/>
                    <a:pt x="8757" y="20850"/>
                  </a:cubicBezTo>
                  <a:cubicBezTo>
                    <a:pt x="8799" y="20850"/>
                    <a:pt x="8840" y="20858"/>
                    <a:pt x="8874" y="20875"/>
                  </a:cubicBezTo>
                  <a:cubicBezTo>
                    <a:pt x="8940" y="20908"/>
                    <a:pt x="8974" y="20975"/>
                    <a:pt x="9007" y="21041"/>
                  </a:cubicBezTo>
                  <a:lnTo>
                    <a:pt x="9474" y="22543"/>
                  </a:lnTo>
                  <a:cubicBezTo>
                    <a:pt x="9507" y="22743"/>
                    <a:pt x="9641" y="22909"/>
                    <a:pt x="9841" y="22976"/>
                  </a:cubicBezTo>
                  <a:cubicBezTo>
                    <a:pt x="9880" y="22984"/>
                    <a:pt x="9922" y="22988"/>
                    <a:pt x="9963" y="22988"/>
                  </a:cubicBezTo>
                  <a:cubicBezTo>
                    <a:pt x="10099" y="22988"/>
                    <a:pt x="10239" y="22945"/>
                    <a:pt x="10341" y="22843"/>
                  </a:cubicBezTo>
                  <a:lnTo>
                    <a:pt x="12376" y="21275"/>
                  </a:lnTo>
                  <a:cubicBezTo>
                    <a:pt x="12676" y="21008"/>
                    <a:pt x="12843" y="20641"/>
                    <a:pt x="12843" y="20241"/>
                  </a:cubicBezTo>
                  <a:lnTo>
                    <a:pt x="12710" y="18306"/>
                  </a:lnTo>
                  <a:cubicBezTo>
                    <a:pt x="12710" y="18039"/>
                    <a:pt x="12810" y="17772"/>
                    <a:pt x="12977" y="17539"/>
                  </a:cubicBezTo>
                  <a:cubicBezTo>
                    <a:pt x="13310" y="17139"/>
                    <a:pt x="13644" y="16738"/>
                    <a:pt x="13944" y="16271"/>
                  </a:cubicBezTo>
                  <a:cubicBezTo>
                    <a:pt x="14077" y="16071"/>
                    <a:pt x="14311" y="15971"/>
                    <a:pt x="14578" y="15971"/>
                  </a:cubicBezTo>
                  <a:lnTo>
                    <a:pt x="15879" y="16038"/>
                  </a:lnTo>
                  <a:cubicBezTo>
                    <a:pt x="16279" y="16038"/>
                    <a:pt x="16646" y="15804"/>
                    <a:pt x="16813" y="15437"/>
                  </a:cubicBezTo>
                  <a:lnTo>
                    <a:pt x="18047" y="12702"/>
                  </a:lnTo>
                  <a:cubicBezTo>
                    <a:pt x="18114" y="12535"/>
                    <a:pt x="18114" y="12335"/>
                    <a:pt x="18047" y="12135"/>
                  </a:cubicBezTo>
                  <a:cubicBezTo>
                    <a:pt x="17980" y="11968"/>
                    <a:pt x="17847" y="11802"/>
                    <a:pt x="17647" y="11735"/>
                  </a:cubicBezTo>
                  <a:lnTo>
                    <a:pt x="16613" y="11268"/>
                  </a:lnTo>
                  <a:cubicBezTo>
                    <a:pt x="16412" y="11168"/>
                    <a:pt x="16312" y="11001"/>
                    <a:pt x="16379" y="10801"/>
                  </a:cubicBezTo>
                  <a:cubicBezTo>
                    <a:pt x="16479" y="10367"/>
                    <a:pt x="16546" y="9900"/>
                    <a:pt x="16579" y="9467"/>
                  </a:cubicBezTo>
                  <a:cubicBezTo>
                    <a:pt x="16646" y="9166"/>
                    <a:pt x="16779" y="8899"/>
                    <a:pt x="16979" y="8699"/>
                  </a:cubicBezTo>
                  <a:lnTo>
                    <a:pt x="18714" y="7065"/>
                  </a:lnTo>
                  <a:cubicBezTo>
                    <a:pt x="18981" y="6798"/>
                    <a:pt x="19148" y="6398"/>
                    <a:pt x="19081" y="5997"/>
                  </a:cubicBezTo>
                  <a:lnTo>
                    <a:pt x="18747" y="4063"/>
                  </a:lnTo>
                  <a:cubicBezTo>
                    <a:pt x="18724" y="3779"/>
                    <a:pt x="18483" y="3596"/>
                    <a:pt x="18226" y="3596"/>
                  </a:cubicBezTo>
                  <a:cubicBezTo>
                    <a:pt x="18120" y="3596"/>
                    <a:pt x="18011" y="3627"/>
                    <a:pt x="17913" y="3696"/>
                  </a:cubicBezTo>
                  <a:lnTo>
                    <a:pt x="16112" y="4863"/>
                  </a:lnTo>
                  <a:cubicBezTo>
                    <a:pt x="16068" y="4885"/>
                    <a:pt x="16020" y="4897"/>
                    <a:pt x="15971" y="4897"/>
                  </a:cubicBezTo>
                  <a:cubicBezTo>
                    <a:pt x="15875" y="4897"/>
                    <a:pt x="15779" y="4852"/>
                    <a:pt x="15712" y="4763"/>
                  </a:cubicBezTo>
                  <a:cubicBezTo>
                    <a:pt x="15612" y="4596"/>
                    <a:pt x="15478" y="4430"/>
                    <a:pt x="15345" y="4296"/>
                  </a:cubicBezTo>
                  <a:cubicBezTo>
                    <a:pt x="15178" y="4129"/>
                    <a:pt x="15111" y="3896"/>
                    <a:pt x="15178" y="3662"/>
                  </a:cubicBezTo>
                  <a:lnTo>
                    <a:pt x="16079" y="1194"/>
                  </a:lnTo>
                  <a:cubicBezTo>
                    <a:pt x="16179" y="1027"/>
                    <a:pt x="16146" y="827"/>
                    <a:pt x="16045" y="660"/>
                  </a:cubicBezTo>
                  <a:cubicBezTo>
                    <a:pt x="15979" y="460"/>
                    <a:pt x="15812" y="360"/>
                    <a:pt x="15612" y="327"/>
                  </a:cubicBezTo>
                  <a:lnTo>
                    <a:pt x="14244" y="26"/>
                  </a:lnTo>
                  <a:cubicBezTo>
                    <a:pt x="14180" y="9"/>
                    <a:pt x="14115" y="1"/>
                    <a:pt x="14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692850" y="3302150"/>
              <a:ext cx="634000" cy="807100"/>
            </a:xfrm>
            <a:custGeom>
              <a:avLst/>
              <a:gdLst/>
              <a:ahLst/>
              <a:cxnLst/>
              <a:rect l="l" t="t" r="r" b="b"/>
              <a:pathLst>
                <a:path w="25360" h="32284" extrusionOk="0">
                  <a:moveTo>
                    <a:pt x="6773" y="0"/>
                  </a:moveTo>
                  <a:cubicBezTo>
                    <a:pt x="2913" y="0"/>
                    <a:pt x="1" y="3158"/>
                    <a:pt x="3844" y="6631"/>
                  </a:cubicBezTo>
                  <a:cubicBezTo>
                    <a:pt x="8348" y="10734"/>
                    <a:pt x="16820" y="15705"/>
                    <a:pt x="18688" y="27913"/>
                  </a:cubicBezTo>
                  <a:lnTo>
                    <a:pt x="24826" y="32283"/>
                  </a:lnTo>
                  <a:cubicBezTo>
                    <a:pt x="24826" y="32283"/>
                    <a:pt x="25360" y="21509"/>
                    <a:pt x="21724" y="13403"/>
                  </a:cubicBezTo>
                  <a:cubicBezTo>
                    <a:pt x="18822" y="6932"/>
                    <a:pt x="13518" y="1661"/>
                    <a:pt x="8815" y="294"/>
                  </a:cubicBezTo>
                  <a:cubicBezTo>
                    <a:pt x="8126" y="93"/>
                    <a:pt x="7435" y="0"/>
                    <a:pt x="67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692850" y="3302150"/>
              <a:ext cx="634000" cy="807100"/>
            </a:xfrm>
            <a:custGeom>
              <a:avLst/>
              <a:gdLst/>
              <a:ahLst/>
              <a:cxnLst/>
              <a:rect l="l" t="t" r="r" b="b"/>
              <a:pathLst>
                <a:path w="25360" h="32284" extrusionOk="0">
                  <a:moveTo>
                    <a:pt x="6773" y="0"/>
                  </a:moveTo>
                  <a:cubicBezTo>
                    <a:pt x="2913" y="0"/>
                    <a:pt x="1" y="3158"/>
                    <a:pt x="3844" y="6631"/>
                  </a:cubicBezTo>
                  <a:cubicBezTo>
                    <a:pt x="8348" y="10734"/>
                    <a:pt x="16820" y="15705"/>
                    <a:pt x="18688" y="27913"/>
                  </a:cubicBezTo>
                  <a:lnTo>
                    <a:pt x="24826" y="32283"/>
                  </a:lnTo>
                  <a:cubicBezTo>
                    <a:pt x="24826" y="32283"/>
                    <a:pt x="25360" y="21509"/>
                    <a:pt x="21724" y="13403"/>
                  </a:cubicBezTo>
                  <a:cubicBezTo>
                    <a:pt x="18822" y="6932"/>
                    <a:pt x="13518" y="1661"/>
                    <a:pt x="8815" y="294"/>
                  </a:cubicBezTo>
                  <a:cubicBezTo>
                    <a:pt x="8126" y="93"/>
                    <a:pt x="7435" y="0"/>
                    <a:pt x="6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837900" y="3354225"/>
              <a:ext cx="394725" cy="574050"/>
            </a:xfrm>
            <a:custGeom>
              <a:avLst/>
              <a:gdLst/>
              <a:ahLst/>
              <a:cxnLst/>
              <a:rect l="l" t="t" r="r" b="b"/>
              <a:pathLst>
                <a:path w="15789" h="22962" extrusionOk="0">
                  <a:moveTo>
                    <a:pt x="396" y="1"/>
                  </a:moveTo>
                  <a:cubicBezTo>
                    <a:pt x="143" y="1"/>
                    <a:pt x="1" y="400"/>
                    <a:pt x="311" y="512"/>
                  </a:cubicBezTo>
                  <a:cubicBezTo>
                    <a:pt x="4714" y="2280"/>
                    <a:pt x="13554" y="9218"/>
                    <a:pt x="15255" y="22762"/>
                  </a:cubicBezTo>
                  <a:cubicBezTo>
                    <a:pt x="15288" y="22862"/>
                    <a:pt x="15388" y="22962"/>
                    <a:pt x="15522" y="22962"/>
                  </a:cubicBezTo>
                  <a:lnTo>
                    <a:pt x="15555" y="22962"/>
                  </a:lnTo>
                  <a:cubicBezTo>
                    <a:pt x="15722" y="22928"/>
                    <a:pt x="15788" y="22795"/>
                    <a:pt x="15788" y="22661"/>
                  </a:cubicBezTo>
                  <a:cubicBezTo>
                    <a:pt x="14121" y="8952"/>
                    <a:pt x="5081" y="1847"/>
                    <a:pt x="544" y="45"/>
                  </a:cubicBezTo>
                  <a:cubicBezTo>
                    <a:pt x="493" y="14"/>
                    <a:pt x="442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680550" y="3704775"/>
              <a:ext cx="769725" cy="808575"/>
            </a:xfrm>
            <a:custGeom>
              <a:avLst/>
              <a:gdLst/>
              <a:ahLst/>
              <a:cxnLst/>
              <a:rect l="l" t="t" r="r" b="b"/>
              <a:pathLst>
                <a:path w="30789" h="32343" extrusionOk="0">
                  <a:moveTo>
                    <a:pt x="5359" y="1"/>
                  </a:moveTo>
                  <a:cubicBezTo>
                    <a:pt x="4884" y="1"/>
                    <a:pt x="4408" y="62"/>
                    <a:pt x="3936" y="200"/>
                  </a:cubicBezTo>
                  <a:cubicBezTo>
                    <a:pt x="1368" y="967"/>
                    <a:pt x="0" y="3803"/>
                    <a:pt x="1034" y="6338"/>
                  </a:cubicBezTo>
                  <a:cubicBezTo>
                    <a:pt x="1434" y="7339"/>
                    <a:pt x="2235" y="8172"/>
                    <a:pt x="2802" y="9140"/>
                  </a:cubicBezTo>
                  <a:cubicBezTo>
                    <a:pt x="3369" y="10074"/>
                    <a:pt x="3669" y="11175"/>
                    <a:pt x="3236" y="12209"/>
                  </a:cubicBezTo>
                  <a:cubicBezTo>
                    <a:pt x="2935" y="12976"/>
                    <a:pt x="2368" y="13543"/>
                    <a:pt x="2102" y="14344"/>
                  </a:cubicBezTo>
                  <a:cubicBezTo>
                    <a:pt x="1434" y="16378"/>
                    <a:pt x="1801" y="18213"/>
                    <a:pt x="3836" y="19280"/>
                  </a:cubicBezTo>
                  <a:cubicBezTo>
                    <a:pt x="5971" y="20381"/>
                    <a:pt x="9307" y="19547"/>
                    <a:pt x="10374" y="22216"/>
                  </a:cubicBezTo>
                  <a:cubicBezTo>
                    <a:pt x="10808" y="23250"/>
                    <a:pt x="10808" y="24384"/>
                    <a:pt x="11008" y="25451"/>
                  </a:cubicBezTo>
                  <a:cubicBezTo>
                    <a:pt x="11475" y="27586"/>
                    <a:pt x="12709" y="29488"/>
                    <a:pt x="14510" y="30755"/>
                  </a:cubicBezTo>
                  <a:cubicBezTo>
                    <a:pt x="15958" y="31780"/>
                    <a:pt x="17677" y="32342"/>
                    <a:pt x="19448" y="32342"/>
                  </a:cubicBezTo>
                  <a:cubicBezTo>
                    <a:pt x="19636" y="32342"/>
                    <a:pt x="19825" y="32336"/>
                    <a:pt x="20014" y="32323"/>
                  </a:cubicBezTo>
                  <a:cubicBezTo>
                    <a:pt x="22916" y="32023"/>
                    <a:pt x="25618" y="29788"/>
                    <a:pt x="27553" y="27720"/>
                  </a:cubicBezTo>
                  <a:cubicBezTo>
                    <a:pt x="28554" y="26686"/>
                    <a:pt x="29321" y="25451"/>
                    <a:pt x="29821" y="24084"/>
                  </a:cubicBezTo>
                  <a:cubicBezTo>
                    <a:pt x="30488" y="22116"/>
                    <a:pt x="30789" y="20014"/>
                    <a:pt x="29955" y="18046"/>
                  </a:cubicBezTo>
                  <a:cubicBezTo>
                    <a:pt x="29288" y="16445"/>
                    <a:pt x="28087" y="15177"/>
                    <a:pt x="26519" y="14410"/>
                  </a:cubicBezTo>
                  <a:cubicBezTo>
                    <a:pt x="25985" y="14143"/>
                    <a:pt x="25418" y="13943"/>
                    <a:pt x="24884" y="13643"/>
                  </a:cubicBezTo>
                  <a:cubicBezTo>
                    <a:pt x="24351" y="13376"/>
                    <a:pt x="23917" y="12909"/>
                    <a:pt x="23717" y="12342"/>
                  </a:cubicBezTo>
                  <a:cubicBezTo>
                    <a:pt x="23584" y="11742"/>
                    <a:pt x="23584" y="11108"/>
                    <a:pt x="23750" y="10507"/>
                  </a:cubicBezTo>
                  <a:cubicBezTo>
                    <a:pt x="24017" y="8973"/>
                    <a:pt x="23950" y="7339"/>
                    <a:pt x="23183" y="5971"/>
                  </a:cubicBezTo>
                  <a:cubicBezTo>
                    <a:pt x="22376" y="4529"/>
                    <a:pt x="21095" y="4035"/>
                    <a:pt x="19599" y="4035"/>
                  </a:cubicBezTo>
                  <a:cubicBezTo>
                    <a:pt x="19365" y="4035"/>
                    <a:pt x="19125" y="4047"/>
                    <a:pt x="18880" y="4070"/>
                  </a:cubicBezTo>
                  <a:cubicBezTo>
                    <a:pt x="18501" y="4108"/>
                    <a:pt x="18115" y="4128"/>
                    <a:pt x="17728" y="4128"/>
                  </a:cubicBezTo>
                  <a:cubicBezTo>
                    <a:pt x="16787" y="4128"/>
                    <a:pt x="15832" y="4015"/>
                    <a:pt x="14911" y="3803"/>
                  </a:cubicBezTo>
                  <a:cubicBezTo>
                    <a:pt x="13009" y="3369"/>
                    <a:pt x="11341" y="2202"/>
                    <a:pt x="9607" y="1268"/>
                  </a:cubicBezTo>
                  <a:cubicBezTo>
                    <a:pt x="8295" y="587"/>
                    <a:pt x="6831" y="1"/>
                    <a:pt x="53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865675" y="4039175"/>
              <a:ext cx="298350" cy="54500"/>
            </a:xfrm>
            <a:custGeom>
              <a:avLst/>
              <a:gdLst/>
              <a:ahLst/>
              <a:cxnLst/>
              <a:rect l="l" t="t" r="r" b="b"/>
              <a:pathLst>
                <a:path w="11934" h="2180" extrusionOk="0">
                  <a:moveTo>
                    <a:pt x="4990" y="0"/>
                  </a:moveTo>
                  <a:cubicBezTo>
                    <a:pt x="2116" y="0"/>
                    <a:pt x="187" y="901"/>
                    <a:pt x="167" y="901"/>
                  </a:cubicBezTo>
                  <a:cubicBezTo>
                    <a:pt x="34" y="934"/>
                    <a:pt x="0" y="1101"/>
                    <a:pt x="34" y="1201"/>
                  </a:cubicBezTo>
                  <a:cubicBezTo>
                    <a:pt x="67" y="1301"/>
                    <a:pt x="134" y="1334"/>
                    <a:pt x="234" y="1368"/>
                  </a:cubicBezTo>
                  <a:cubicBezTo>
                    <a:pt x="267" y="1368"/>
                    <a:pt x="334" y="1368"/>
                    <a:pt x="367" y="1334"/>
                  </a:cubicBezTo>
                  <a:cubicBezTo>
                    <a:pt x="407" y="1315"/>
                    <a:pt x="2247" y="460"/>
                    <a:pt x="4989" y="460"/>
                  </a:cubicBezTo>
                  <a:cubicBezTo>
                    <a:pt x="6834" y="460"/>
                    <a:pt x="9087" y="847"/>
                    <a:pt x="11475" y="2135"/>
                  </a:cubicBezTo>
                  <a:cubicBezTo>
                    <a:pt x="11506" y="2166"/>
                    <a:pt x="11540" y="2180"/>
                    <a:pt x="11574" y="2180"/>
                  </a:cubicBezTo>
                  <a:cubicBezTo>
                    <a:pt x="11755" y="2180"/>
                    <a:pt x="11934" y="1791"/>
                    <a:pt x="11709" y="1735"/>
                  </a:cubicBezTo>
                  <a:cubicBezTo>
                    <a:pt x="9240" y="400"/>
                    <a:pt x="6905" y="0"/>
                    <a:pt x="4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815275" y="3777950"/>
              <a:ext cx="459875" cy="621500"/>
            </a:xfrm>
            <a:custGeom>
              <a:avLst/>
              <a:gdLst/>
              <a:ahLst/>
              <a:cxnLst/>
              <a:rect l="l" t="t" r="r" b="b"/>
              <a:pathLst>
                <a:path w="18395" h="24860" extrusionOk="0">
                  <a:moveTo>
                    <a:pt x="352" y="0"/>
                  </a:moveTo>
                  <a:cubicBezTo>
                    <a:pt x="124" y="0"/>
                    <a:pt x="1" y="320"/>
                    <a:pt x="215" y="442"/>
                  </a:cubicBezTo>
                  <a:cubicBezTo>
                    <a:pt x="7153" y="3411"/>
                    <a:pt x="17527" y="14319"/>
                    <a:pt x="17928" y="24626"/>
                  </a:cubicBezTo>
                  <a:cubicBezTo>
                    <a:pt x="17957" y="24742"/>
                    <a:pt x="18036" y="24833"/>
                    <a:pt x="18144" y="24833"/>
                  </a:cubicBezTo>
                  <a:cubicBezTo>
                    <a:pt x="18160" y="24833"/>
                    <a:pt x="18177" y="24831"/>
                    <a:pt x="18195" y="24826"/>
                  </a:cubicBezTo>
                  <a:lnTo>
                    <a:pt x="18195" y="24859"/>
                  </a:lnTo>
                  <a:cubicBezTo>
                    <a:pt x="18295" y="24859"/>
                    <a:pt x="18395" y="24759"/>
                    <a:pt x="18395" y="24626"/>
                  </a:cubicBezTo>
                  <a:cubicBezTo>
                    <a:pt x="17961" y="14152"/>
                    <a:pt x="7454" y="3044"/>
                    <a:pt x="415" y="8"/>
                  </a:cubicBezTo>
                  <a:cubicBezTo>
                    <a:pt x="393" y="3"/>
                    <a:pt x="37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2363525" y="708925"/>
              <a:ext cx="1378500" cy="3899225"/>
            </a:xfrm>
            <a:custGeom>
              <a:avLst/>
              <a:gdLst/>
              <a:ahLst/>
              <a:cxnLst/>
              <a:rect l="l" t="t" r="r" b="b"/>
              <a:pathLst>
                <a:path w="55140" h="155969" extrusionOk="0">
                  <a:moveTo>
                    <a:pt x="51639" y="11182"/>
                  </a:moveTo>
                  <a:cubicBezTo>
                    <a:pt x="52160" y="11182"/>
                    <a:pt x="52638" y="11609"/>
                    <a:pt x="52638" y="12190"/>
                  </a:cubicBezTo>
                  <a:lnTo>
                    <a:pt x="52638" y="113863"/>
                  </a:lnTo>
                  <a:cubicBezTo>
                    <a:pt x="52638" y="114830"/>
                    <a:pt x="51971" y="115431"/>
                    <a:pt x="51137" y="115898"/>
                  </a:cubicBezTo>
                  <a:lnTo>
                    <a:pt x="3837" y="143217"/>
                  </a:lnTo>
                  <a:cubicBezTo>
                    <a:pt x="3593" y="143354"/>
                    <a:pt x="3364" y="143419"/>
                    <a:pt x="3161" y="143419"/>
                  </a:cubicBezTo>
                  <a:cubicBezTo>
                    <a:pt x="2670" y="143419"/>
                    <a:pt x="2336" y="143035"/>
                    <a:pt x="2336" y="142350"/>
                  </a:cubicBezTo>
                  <a:lnTo>
                    <a:pt x="2336" y="41211"/>
                  </a:lnTo>
                  <a:cubicBezTo>
                    <a:pt x="2336" y="40144"/>
                    <a:pt x="2903" y="39176"/>
                    <a:pt x="3837" y="38642"/>
                  </a:cubicBezTo>
                  <a:lnTo>
                    <a:pt x="51137" y="11323"/>
                  </a:lnTo>
                  <a:cubicBezTo>
                    <a:pt x="51299" y="11226"/>
                    <a:pt x="51471" y="11182"/>
                    <a:pt x="51639" y="11182"/>
                  </a:cubicBezTo>
                  <a:close/>
                  <a:moveTo>
                    <a:pt x="54198" y="0"/>
                  </a:moveTo>
                  <a:cubicBezTo>
                    <a:pt x="53961" y="0"/>
                    <a:pt x="53692" y="80"/>
                    <a:pt x="53405" y="248"/>
                  </a:cubicBezTo>
                  <a:lnTo>
                    <a:pt x="1735" y="30070"/>
                  </a:lnTo>
                  <a:cubicBezTo>
                    <a:pt x="701" y="30737"/>
                    <a:pt x="67" y="31838"/>
                    <a:pt x="1" y="33072"/>
                  </a:cubicBezTo>
                  <a:lnTo>
                    <a:pt x="1" y="154726"/>
                  </a:lnTo>
                  <a:cubicBezTo>
                    <a:pt x="1" y="155507"/>
                    <a:pt x="403" y="155969"/>
                    <a:pt x="971" y="155969"/>
                  </a:cubicBezTo>
                  <a:cubicBezTo>
                    <a:pt x="1204" y="155969"/>
                    <a:pt x="1464" y="155891"/>
                    <a:pt x="1735" y="155726"/>
                  </a:cubicBezTo>
                  <a:lnTo>
                    <a:pt x="53405" y="125905"/>
                  </a:lnTo>
                  <a:cubicBezTo>
                    <a:pt x="54406" y="125238"/>
                    <a:pt x="55073" y="124104"/>
                    <a:pt x="55140" y="122869"/>
                  </a:cubicBezTo>
                  <a:lnTo>
                    <a:pt x="55140" y="1249"/>
                  </a:lnTo>
                  <a:cubicBezTo>
                    <a:pt x="55140" y="451"/>
                    <a:pt x="54760" y="0"/>
                    <a:pt x="54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2363525" y="708925"/>
              <a:ext cx="1378500" cy="3899225"/>
            </a:xfrm>
            <a:custGeom>
              <a:avLst/>
              <a:gdLst/>
              <a:ahLst/>
              <a:cxnLst/>
              <a:rect l="l" t="t" r="r" b="b"/>
              <a:pathLst>
                <a:path w="55140" h="155969" extrusionOk="0">
                  <a:moveTo>
                    <a:pt x="51639" y="11182"/>
                  </a:moveTo>
                  <a:cubicBezTo>
                    <a:pt x="52160" y="11182"/>
                    <a:pt x="52638" y="11609"/>
                    <a:pt x="52638" y="12190"/>
                  </a:cubicBezTo>
                  <a:lnTo>
                    <a:pt x="52638" y="113863"/>
                  </a:lnTo>
                  <a:cubicBezTo>
                    <a:pt x="52638" y="114830"/>
                    <a:pt x="51971" y="115431"/>
                    <a:pt x="51137" y="115898"/>
                  </a:cubicBezTo>
                  <a:lnTo>
                    <a:pt x="3837" y="143217"/>
                  </a:lnTo>
                  <a:cubicBezTo>
                    <a:pt x="3593" y="143354"/>
                    <a:pt x="3364" y="143419"/>
                    <a:pt x="3161" y="143419"/>
                  </a:cubicBezTo>
                  <a:cubicBezTo>
                    <a:pt x="2670" y="143419"/>
                    <a:pt x="2336" y="143035"/>
                    <a:pt x="2336" y="142350"/>
                  </a:cubicBezTo>
                  <a:lnTo>
                    <a:pt x="2336" y="41211"/>
                  </a:lnTo>
                  <a:cubicBezTo>
                    <a:pt x="2336" y="40144"/>
                    <a:pt x="2903" y="39176"/>
                    <a:pt x="3837" y="38642"/>
                  </a:cubicBezTo>
                  <a:lnTo>
                    <a:pt x="51137" y="11323"/>
                  </a:lnTo>
                  <a:cubicBezTo>
                    <a:pt x="51299" y="11226"/>
                    <a:pt x="51471" y="11182"/>
                    <a:pt x="51639" y="11182"/>
                  </a:cubicBezTo>
                  <a:close/>
                  <a:moveTo>
                    <a:pt x="54198" y="0"/>
                  </a:moveTo>
                  <a:cubicBezTo>
                    <a:pt x="53961" y="0"/>
                    <a:pt x="53692" y="80"/>
                    <a:pt x="53405" y="248"/>
                  </a:cubicBezTo>
                  <a:lnTo>
                    <a:pt x="1735" y="30070"/>
                  </a:lnTo>
                  <a:cubicBezTo>
                    <a:pt x="701" y="30737"/>
                    <a:pt x="67" y="31838"/>
                    <a:pt x="1" y="33072"/>
                  </a:cubicBezTo>
                  <a:lnTo>
                    <a:pt x="1" y="154726"/>
                  </a:lnTo>
                  <a:cubicBezTo>
                    <a:pt x="1" y="155507"/>
                    <a:pt x="403" y="155969"/>
                    <a:pt x="971" y="155969"/>
                  </a:cubicBezTo>
                  <a:cubicBezTo>
                    <a:pt x="1204" y="155969"/>
                    <a:pt x="1464" y="155891"/>
                    <a:pt x="1735" y="155726"/>
                  </a:cubicBezTo>
                  <a:lnTo>
                    <a:pt x="53405" y="125905"/>
                  </a:lnTo>
                  <a:cubicBezTo>
                    <a:pt x="54406" y="125238"/>
                    <a:pt x="55073" y="124104"/>
                    <a:pt x="55140" y="122869"/>
                  </a:cubicBezTo>
                  <a:lnTo>
                    <a:pt x="55140" y="1249"/>
                  </a:lnTo>
                  <a:cubicBezTo>
                    <a:pt x="55140" y="451"/>
                    <a:pt x="54760" y="0"/>
                    <a:pt x="54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2421900" y="988450"/>
              <a:ext cx="1257600" cy="3305950"/>
            </a:xfrm>
            <a:custGeom>
              <a:avLst/>
              <a:gdLst/>
              <a:ahLst/>
              <a:cxnLst/>
              <a:rect l="l" t="t" r="r" b="b"/>
              <a:pathLst>
                <a:path w="50304" h="132238" extrusionOk="0">
                  <a:moveTo>
                    <a:pt x="49304" y="1"/>
                  </a:moveTo>
                  <a:cubicBezTo>
                    <a:pt x="49136" y="1"/>
                    <a:pt x="48964" y="45"/>
                    <a:pt x="48802" y="142"/>
                  </a:cubicBezTo>
                  <a:lnTo>
                    <a:pt x="1502" y="27461"/>
                  </a:lnTo>
                  <a:cubicBezTo>
                    <a:pt x="568" y="27995"/>
                    <a:pt x="1" y="28963"/>
                    <a:pt x="1" y="30030"/>
                  </a:cubicBezTo>
                  <a:lnTo>
                    <a:pt x="1" y="131169"/>
                  </a:lnTo>
                  <a:cubicBezTo>
                    <a:pt x="1" y="131854"/>
                    <a:pt x="335" y="132238"/>
                    <a:pt x="826" y="132238"/>
                  </a:cubicBezTo>
                  <a:cubicBezTo>
                    <a:pt x="1029" y="132238"/>
                    <a:pt x="1258" y="132173"/>
                    <a:pt x="1502" y="132036"/>
                  </a:cubicBezTo>
                  <a:lnTo>
                    <a:pt x="48802" y="104717"/>
                  </a:lnTo>
                  <a:cubicBezTo>
                    <a:pt x="49636" y="104250"/>
                    <a:pt x="50303" y="103649"/>
                    <a:pt x="50303" y="102682"/>
                  </a:cubicBezTo>
                  <a:lnTo>
                    <a:pt x="50303" y="1009"/>
                  </a:lnTo>
                  <a:cubicBezTo>
                    <a:pt x="50303" y="428"/>
                    <a:pt x="49825" y="1"/>
                    <a:pt x="493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2421900" y="988450"/>
              <a:ext cx="1257600" cy="3305950"/>
            </a:xfrm>
            <a:custGeom>
              <a:avLst/>
              <a:gdLst/>
              <a:ahLst/>
              <a:cxnLst/>
              <a:rect l="l" t="t" r="r" b="b"/>
              <a:pathLst>
                <a:path w="50304" h="132238" extrusionOk="0">
                  <a:moveTo>
                    <a:pt x="49304" y="1"/>
                  </a:moveTo>
                  <a:cubicBezTo>
                    <a:pt x="49136" y="1"/>
                    <a:pt x="48964" y="45"/>
                    <a:pt x="48802" y="142"/>
                  </a:cubicBezTo>
                  <a:lnTo>
                    <a:pt x="1502" y="27461"/>
                  </a:lnTo>
                  <a:cubicBezTo>
                    <a:pt x="568" y="27995"/>
                    <a:pt x="1" y="28963"/>
                    <a:pt x="1" y="30030"/>
                  </a:cubicBezTo>
                  <a:lnTo>
                    <a:pt x="1" y="131169"/>
                  </a:lnTo>
                  <a:cubicBezTo>
                    <a:pt x="1" y="131854"/>
                    <a:pt x="335" y="132238"/>
                    <a:pt x="826" y="132238"/>
                  </a:cubicBezTo>
                  <a:cubicBezTo>
                    <a:pt x="1029" y="132238"/>
                    <a:pt x="1258" y="132173"/>
                    <a:pt x="1502" y="132036"/>
                  </a:cubicBezTo>
                  <a:lnTo>
                    <a:pt x="48802" y="104717"/>
                  </a:lnTo>
                  <a:cubicBezTo>
                    <a:pt x="49636" y="104250"/>
                    <a:pt x="50303" y="103649"/>
                    <a:pt x="50303" y="102682"/>
                  </a:cubicBezTo>
                  <a:lnTo>
                    <a:pt x="50303" y="1009"/>
                  </a:lnTo>
                  <a:cubicBezTo>
                    <a:pt x="50303" y="428"/>
                    <a:pt x="49825" y="1"/>
                    <a:pt x="49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2421900" y="2890850"/>
              <a:ext cx="1242575" cy="1403550"/>
            </a:xfrm>
            <a:custGeom>
              <a:avLst/>
              <a:gdLst/>
              <a:ahLst/>
              <a:cxnLst/>
              <a:rect l="l" t="t" r="r" b="b"/>
              <a:pathLst>
                <a:path w="49703" h="56142" extrusionOk="0">
                  <a:moveTo>
                    <a:pt x="1" y="0"/>
                  </a:moveTo>
                  <a:lnTo>
                    <a:pt x="1" y="55073"/>
                  </a:lnTo>
                  <a:cubicBezTo>
                    <a:pt x="1" y="55758"/>
                    <a:pt x="335" y="56142"/>
                    <a:pt x="826" y="56142"/>
                  </a:cubicBezTo>
                  <a:cubicBezTo>
                    <a:pt x="1029" y="56142"/>
                    <a:pt x="1258" y="56077"/>
                    <a:pt x="1502" y="55940"/>
                  </a:cubicBezTo>
                  <a:lnTo>
                    <a:pt x="48802" y="28621"/>
                  </a:lnTo>
                  <a:cubicBezTo>
                    <a:pt x="49102" y="28454"/>
                    <a:pt x="49402" y="28220"/>
                    <a:pt x="49703" y="2798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2421900" y="2890850"/>
              <a:ext cx="1242575" cy="1403550"/>
            </a:xfrm>
            <a:custGeom>
              <a:avLst/>
              <a:gdLst/>
              <a:ahLst/>
              <a:cxnLst/>
              <a:rect l="l" t="t" r="r" b="b"/>
              <a:pathLst>
                <a:path w="49703" h="56142" extrusionOk="0">
                  <a:moveTo>
                    <a:pt x="1" y="0"/>
                  </a:moveTo>
                  <a:lnTo>
                    <a:pt x="1" y="55073"/>
                  </a:lnTo>
                  <a:cubicBezTo>
                    <a:pt x="1" y="55758"/>
                    <a:pt x="335" y="56142"/>
                    <a:pt x="826" y="56142"/>
                  </a:cubicBezTo>
                  <a:cubicBezTo>
                    <a:pt x="1029" y="56142"/>
                    <a:pt x="1258" y="56077"/>
                    <a:pt x="1502" y="55940"/>
                  </a:cubicBezTo>
                  <a:lnTo>
                    <a:pt x="48802" y="28621"/>
                  </a:lnTo>
                  <a:cubicBezTo>
                    <a:pt x="49102" y="28454"/>
                    <a:pt x="49402" y="28220"/>
                    <a:pt x="49703" y="2798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2421900" y="1025350"/>
              <a:ext cx="1161700" cy="3185625"/>
            </a:xfrm>
            <a:custGeom>
              <a:avLst/>
              <a:gdLst/>
              <a:ahLst/>
              <a:cxnLst/>
              <a:rect l="l" t="t" r="r" b="b"/>
              <a:pathLst>
                <a:path w="46468" h="127425" extrusionOk="0">
                  <a:moveTo>
                    <a:pt x="46467" y="0"/>
                  </a:moveTo>
                  <a:lnTo>
                    <a:pt x="1502" y="25985"/>
                  </a:lnTo>
                  <a:cubicBezTo>
                    <a:pt x="568" y="26519"/>
                    <a:pt x="1" y="27487"/>
                    <a:pt x="1" y="28554"/>
                  </a:cubicBezTo>
                  <a:lnTo>
                    <a:pt x="1" y="127425"/>
                  </a:lnTo>
                  <a:lnTo>
                    <a:pt x="44966" y="101473"/>
                  </a:lnTo>
                  <a:cubicBezTo>
                    <a:pt x="45800" y="101006"/>
                    <a:pt x="46467" y="100372"/>
                    <a:pt x="46467" y="99438"/>
                  </a:cubicBezTo>
                  <a:lnTo>
                    <a:pt x="464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2225925" y="1413950"/>
              <a:ext cx="175975" cy="3198525"/>
            </a:xfrm>
            <a:custGeom>
              <a:avLst/>
              <a:gdLst/>
              <a:ahLst/>
              <a:cxnLst/>
              <a:rect l="l" t="t" r="r" b="b"/>
              <a:pathLst>
                <a:path w="7039" h="127941" extrusionOk="0">
                  <a:moveTo>
                    <a:pt x="7039" y="127625"/>
                  </a:moveTo>
                  <a:lnTo>
                    <a:pt x="7039" y="127625"/>
                  </a:lnTo>
                  <a:cubicBezTo>
                    <a:pt x="6994" y="127645"/>
                    <a:pt x="6949" y="127664"/>
                    <a:pt x="6904" y="127681"/>
                  </a:cubicBezTo>
                  <a:lnTo>
                    <a:pt x="6904" y="127681"/>
                  </a:lnTo>
                  <a:cubicBezTo>
                    <a:pt x="6948" y="127665"/>
                    <a:pt x="6993" y="127646"/>
                    <a:pt x="7039" y="127625"/>
                  </a:cubicBezTo>
                  <a:close/>
                  <a:moveTo>
                    <a:pt x="534" y="1"/>
                  </a:moveTo>
                  <a:cubicBezTo>
                    <a:pt x="434" y="134"/>
                    <a:pt x="368" y="268"/>
                    <a:pt x="301" y="401"/>
                  </a:cubicBezTo>
                  <a:cubicBezTo>
                    <a:pt x="134" y="801"/>
                    <a:pt x="1" y="1268"/>
                    <a:pt x="1" y="1702"/>
                  </a:cubicBezTo>
                  <a:lnTo>
                    <a:pt x="1" y="123356"/>
                  </a:lnTo>
                  <a:cubicBezTo>
                    <a:pt x="67" y="124590"/>
                    <a:pt x="734" y="125691"/>
                    <a:pt x="1769" y="126358"/>
                  </a:cubicBezTo>
                  <a:lnTo>
                    <a:pt x="3770" y="127525"/>
                  </a:lnTo>
                  <a:cubicBezTo>
                    <a:pt x="4313" y="127797"/>
                    <a:pt x="4916" y="127941"/>
                    <a:pt x="5523" y="127941"/>
                  </a:cubicBezTo>
                  <a:cubicBezTo>
                    <a:pt x="5988" y="127941"/>
                    <a:pt x="6456" y="127857"/>
                    <a:pt x="6904" y="127681"/>
                  </a:cubicBezTo>
                  <a:lnTo>
                    <a:pt x="6904" y="127681"/>
                  </a:lnTo>
                  <a:cubicBezTo>
                    <a:pt x="6745" y="127740"/>
                    <a:pt x="6594" y="127768"/>
                    <a:pt x="6454" y="127768"/>
                  </a:cubicBezTo>
                  <a:cubicBezTo>
                    <a:pt x="5889" y="127768"/>
                    <a:pt x="5505" y="127310"/>
                    <a:pt x="5505" y="126525"/>
                  </a:cubicBezTo>
                  <a:lnTo>
                    <a:pt x="5505" y="4871"/>
                  </a:lnTo>
                  <a:cubicBezTo>
                    <a:pt x="5505" y="4504"/>
                    <a:pt x="5571" y="4137"/>
                    <a:pt x="5705" y="3803"/>
                  </a:cubicBezTo>
                  <a:cubicBezTo>
                    <a:pt x="5805" y="3570"/>
                    <a:pt x="5905" y="3370"/>
                    <a:pt x="6005" y="3170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225925" y="1413950"/>
              <a:ext cx="175975" cy="3198525"/>
            </a:xfrm>
            <a:custGeom>
              <a:avLst/>
              <a:gdLst/>
              <a:ahLst/>
              <a:cxnLst/>
              <a:rect l="l" t="t" r="r" b="b"/>
              <a:pathLst>
                <a:path w="7039" h="127941" extrusionOk="0">
                  <a:moveTo>
                    <a:pt x="7039" y="127625"/>
                  </a:moveTo>
                  <a:lnTo>
                    <a:pt x="7039" y="127625"/>
                  </a:lnTo>
                  <a:cubicBezTo>
                    <a:pt x="6994" y="127645"/>
                    <a:pt x="6949" y="127664"/>
                    <a:pt x="6904" y="127681"/>
                  </a:cubicBezTo>
                  <a:lnTo>
                    <a:pt x="6904" y="127681"/>
                  </a:lnTo>
                  <a:cubicBezTo>
                    <a:pt x="6948" y="127665"/>
                    <a:pt x="6993" y="127646"/>
                    <a:pt x="7039" y="127625"/>
                  </a:cubicBezTo>
                  <a:close/>
                  <a:moveTo>
                    <a:pt x="534" y="1"/>
                  </a:moveTo>
                  <a:cubicBezTo>
                    <a:pt x="434" y="134"/>
                    <a:pt x="368" y="268"/>
                    <a:pt x="301" y="401"/>
                  </a:cubicBezTo>
                  <a:cubicBezTo>
                    <a:pt x="134" y="801"/>
                    <a:pt x="1" y="1268"/>
                    <a:pt x="1" y="1702"/>
                  </a:cubicBezTo>
                  <a:lnTo>
                    <a:pt x="1" y="123356"/>
                  </a:lnTo>
                  <a:cubicBezTo>
                    <a:pt x="67" y="124590"/>
                    <a:pt x="734" y="125691"/>
                    <a:pt x="1769" y="126358"/>
                  </a:cubicBezTo>
                  <a:lnTo>
                    <a:pt x="3770" y="127525"/>
                  </a:lnTo>
                  <a:cubicBezTo>
                    <a:pt x="4313" y="127797"/>
                    <a:pt x="4916" y="127941"/>
                    <a:pt x="5523" y="127941"/>
                  </a:cubicBezTo>
                  <a:cubicBezTo>
                    <a:pt x="5988" y="127941"/>
                    <a:pt x="6456" y="127857"/>
                    <a:pt x="6904" y="127681"/>
                  </a:cubicBezTo>
                  <a:lnTo>
                    <a:pt x="6904" y="127681"/>
                  </a:lnTo>
                  <a:cubicBezTo>
                    <a:pt x="6745" y="127740"/>
                    <a:pt x="6594" y="127768"/>
                    <a:pt x="6454" y="127768"/>
                  </a:cubicBezTo>
                  <a:cubicBezTo>
                    <a:pt x="5889" y="127768"/>
                    <a:pt x="5505" y="127310"/>
                    <a:pt x="5505" y="126525"/>
                  </a:cubicBezTo>
                  <a:lnTo>
                    <a:pt x="5505" y="4871"/>
                  </a:lnTo>
                  <a:cubicBezTo>
                    <a:pt x="5505" y="4504"/>
                    <a:pt x="5571" y="4137"/>
                    <a:pt x="5705" y="3803"/>
                  </a:cubicBezTo>
                  <a:cubicBezTo>
                    <a:pt x="5805" y="3570"/>
                    <a:pt x="5905" y="3370"/>
                    <a:pt x="6005" y="3170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83125" y="3992475"/>
              <a:ext cx="139300" cy="189325"/>
            </a:xfrm>
            <a:custGeom>
              <a:avLst/>
              <a:gdLst/>
              <a:ahLst/>
              <a:cxnLst/>
              <a:rect l="l" t="t" r="r" b="b"/>
              <a:pathLst>
                <a:path w="5572" h="7573" extrusionOk="0">
                  <a:moveTo>
                    <a:pt x="4337" y="0"/>
                  </a:moveTo>
                  <a:cubicBezTo>
                    <a:pt x="3904" y="34"/>
                    <a:pt x="3470" y="167"/>
                    <a:pt x="3103" y="400"/>
                  </a:cubicBezTo>
                  <a:cubicBezTo>
                    <a:pt x="1435" y="1368"/>
                    <a:pt x="1" y="3836"/>
                    <a:pt x="1" y="5771"/>
                  </a:cubicBezTo>
                  <a:cubicBezTo>
                    <a:pt x="1" y="6338"/>
                    <a:pt x="134" y="7572"/>
                    <a:pt x="1268" y="7572"/>
                  </a:cubicBezTo>
                  <a:cubicBezTo>
                    <a:pt x="1669" y="7539"/>
                    <a:pt x="2102" y="7405"/>
                    <a:pt x="2469" y="7205"/>
                  </a:cubicBezTo>
                  <a:cubicBezTo>
                    <a:pt x="4137" y="6205"/>
                    <a:pt x="5572" y="3736"/>
                    <a:pt x="5572" y="1801"/>
                  </a:cubicBezTo>
                  <a:cubicBezTo>
                    <a:pt x="5572" y="1268"/>
                    <a:pt x="5438" y="0"/>
                    <a:pt x="43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030675" y="1133325"/>
              <a:ext cx="41725" cy="55075"/>
            </a:xfrm>
            <a:custGeom>
              <a:avLst/>
              <a:gdLst/>
              <a:ahLst/>
              <a:cxnLst/>
              <a:rect l="l" t="t" r="r" b="b"/>
              <a:pathLst>
                <a:path w="1669" h="2203" extrusionOk="0">
                  <a:moveTo>
                    <a:pt x="1229" y="1"/>
                  </a:moveTo>
                  <a:cubicBezTo>
                    <a:pt x="1115" y="1"/>
                    <a:pt x="982" y="39"/>
                    <a:pt x="834" y="118"/>
                  </a:cubicBezTo>
                  <a:cubicBezTo>
                    <a:pt x="334" y="451"/>
                    <a:pt x="34" y="985"/>
                    <a:pt x="0" y="1585"/>
                  </a:cubicBezTo>
                  <a:cubicBezTo>
                    <a:pt x="0" y="1985"/>
                    <a:pt x="183" y="2203"/>
                    <a:pt x="454" y="2203"/>
                  </a:cubicBezTo>
                  <a:cubicBezTo>
                    <a:pt x="567" y="2203"/>
                    <a:pt x="696" y="2165"/>
                    <a:pt x="834" y="2086"/>
                  </a:cubicBezTo>
                  <a:cubicBezTo>
                    <a:pt x="1335" y="1752"/>
                    <a:pt x="1668" y="1219"/>
                    <a:pt x="1668" y="618"/>
                  </a:cubicBezTo>
                  <a:cubicBezTo>
                    <a:pt x="1668" y="218"/>
                    <a:pt x="1502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894750" y="1313925"/>
              <a:ext cx="38375" cy="48300"/>
            </a:xfrm>
            <a:custGeom>
              <a:avLst/>
              <a:gdLst/>
              <a:ahLst/>
              <a:cxnLst/>
              <a:rect l="l" t="t" r="r" b="b"/>
              <a:pathLst>
                <a:path w="1535" h="1932" extrusionOk="0">
                  <a:moveTo>
                    <a:pt x="1112" y="0"/>
                  </a:moveTo>
                  <a:cubicBezTo>
                    <a:pt x="1009" y="0"/>
                    <a:pt x="892" y="32"/>
                    <a:pt x="767" y="99"/>
                  </a:cubicBezTo>
                  <a:cubicBezTo>
                    <a:pt x="334" y="399"/>
                    <a:pt x="33" y="866"/>
                    <a:pt x="0" y="1400"/>
                  </a:cubicBezTo>
                  <a:cubicBezTo>
                    <a:pt x="0" y="1734"/>
                    <a:pt x="188" y="1931"/>
                    <a:pt x="441" y="1931"/>
                  </a:cubicBezTo>
                  <a:cubicBezTo>
                    <a:pt x="542" y="1931"/>
                    <a:pt x="653" y="1900"/>
                    <a:pt x="767" y="1833"/>
                  </a:cubicBezTo>
                  <a:cubicBezTo>
                    <a:pt x="1234" y="1533"/>
                    <a:pt x="1501" y="1033"/>
                    <a:pt x="1534" y="499"/>
                  </a:cubicBezTo>
                  <a:cubicBezTo>
                    <a:pt x="1534" y="191"/>
                    <a:pt x="1366" y="0"/>
                    <a:pt x="11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6450" y="1153300"/>
              <a:ext cx="253550" cy="173775"/>
            </a:xfrm>
            <a:custGeom>
              <a:avLst/>
              <a:gdLst/>
              <a:ahLst/>
              <a:cxnLst/>
              <a:rect l="l" t="t" r="r" b="b"/>
              <a:pathLst>
                <a:path w="10142" h="6951" extrusionOk="0">
                  <a:moveTo>
                    <a:pt x="9695" y="1"/>
                  </a:moveTo>
                  <a:cubicBezTo>
                    <a:pt x="9580" y="1"/>
                    <a:pt x="9448" y="39"/>
                    <a:pt x="9307" y="119"/>
                  </a:cubicBezTo>
                  <a:lnTo>
                    <a:pt x="834" y="5023"/>
                  </a:lnTo>
                  <a:cubicBezTo>
                    <a:pt x="367" y="5323"/>
                    <a:pt x="34" y="5857"/>
                    <a:pt x="0" y="6424"/>
                  </a:cubicBezTo>
                  <a:cubicBezTo>
                    <a:pt x="0" y="6764"/>
                    <a:pt x="170" y="6950"/>
                    <a:pt x="426" y="6950"/>
                  </a:cubicBezTo>
                  <a:cubicBezTo>
                    <a:pt x="546" y="6950"/>
                    <a:pt x="685" y="6909"/>
                    <a:pt x="834" y="6824"/>
                  </a:cubicBezTo>
                  <a:lnTo>
                    <a:pt x="9307" y="1954"/>
                  </a:lnTo>
                  <a:cubicBezTo>
                    <a:pt x="9807" y="1620"/>
                    <a:pt x="10108" y="1120"/>
                    <a:pt x="10141" y="553"/>
                  </a:cubicBezTo>
                  <a:cubicBezTo>
                    <a:pt x="10141" y="204"/>
                    <a:pt x="9962" y="1"/>
                    <a:pt x="96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239275" y="625050"/>
              <a:ext cx="1501925" cy="868150"/>
            </a:xfrm>
            <a:custGeom>
              <a:avLst/>
              <a:gdLst/>
              <a:ahLst/>
              <a:cxnLst/>
              <a:rect l="l" t="t" r="r" b="b"/>
              <a:pathLst>
                <a:path w="60077" h="34726" extrusionOk="0">
                  <a:moveTo>
                    <a:pt x="60068" y="4238"/>
                  </a:moveTo>
                  <a:cubicBezTo>
                    <a:pt x="60071" y="4260"/>
                    <a:pt x="60074" y="4282"/>
                    <a:pt x="60077" y="4304"/>
                  </a:cubicBezTo>
                  <a:cubicBezTo>
                    <a:pt x="60074" y="4281"/>
                    <a:pt x="60071" y="4259"/>
                    <a:pt x="60068" y="4238"/>
                  </a:cubicBezTo>
                  <a:close/>
                  <a:moveTo>
                    <a:pt x="54623" y="1"/>
                  </a:moveTo>
                  <a:cubicBezTo>
                    <a:pt x="54022" y="1"/>
                    <a:pt x="53422" y="134"/>
                    <a:pt x="52871" y="401"/>
                  </a:cubicBezTo>
                  <a:lnTo>
                    <a:pt x="1235" y="30222"/>
                  </a:lnTo>
                  <a:cubicBezTo>
                    <a:pt x="701" y="30556"/>
                    <a:pt x="301" y="30990"/>
                    <a:pt x="0" y="31557"/>
                  </a:cubicBezTo>
                  <a:lnTo>
                    <a:pt x="5471" y="34726"/>
                  </a:lnTo>
                  <a:cubicBezTo>
                    <a:pt x="5771" y="34192"/>
                    <a:pt x="6205" y="33725"/>
                    <a:pt x="6705" y="33425"/>
                  </a:cubicBezTo>
                  <a:lnTo>
                    <a:pt x="58375" y="3603"/>
                  </a:lnTo>
                  <a:cubicBezTo>
                    <a:pt x="58658" y="3429"/>
                    <a:pt x="58927" y="3347"/>
                    <a:pt x="59164" y="3347"/>
                  </a:cubicBezTo>
                  <a:cubicBezTo>
                    <a:pt x="59636" y="3347"/>
                    <a:pt x="59983" y="3672"/>
                    <a:pt x="60068" y="4238"/>
                  </a:cubicBezTo>
                  <a:lnTo>
                    <a:pt x="60068" y="4238"/>
                  </a:lnTo>
                  <a:cubicBezTo>
                    <a:pt x="59918" y="3163"/>
                    <a:pt x="59291" y="2190"/>
                    <a:pt x="58375" y="1569"/>
                  </a:cubicBezTo>
                  <a:lnTo>
                    <a:pt x="56374" y="401"/>
                  </a:lnTo>
                  <a:cubicBezTo>
                    <a:pt x="55824" y="134"/>
                    <a:pt x="55223" y="1"/>
                    <a:pt x="54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239275" y="625050"/>
              <a:ext cx="1501925" cy="868150"/>
            </a:xfrm>
            <a:custGeom>
              <a:avLst/>
              <a:gdLst/>
              <a:ahLst/>
              <a:cxnLst/>
              <a:rect l="l" t="t" r="r" b="b"/>
              <a:pathLst>
                <a:path w="60077" h="34726" extrusionOk="0">
                  <a:moveTo>
                    <a:pt x="60068" y="4238"/>
                  </a:moveTo>
                  <a:cubicBezTo>
                    <a:pt x="60071" y="4260"/>
                    <a:pt x="60074" y="4282"/>
                    <a:pt x="60077" y="4304"/>
                  </a:cubicBezTo>
                  <a:cubicBezTo>
                    <a:pt x="60074" y="4281"/>
                    <a:pt x="60071" y="4259"/>
                    <a:pt x="60068" y="4238"/>
                  </a:cubicBezTo>
                  <a:close/>
                  <a:moveTo>
                    <a:pt x="54623" y="1"/>
                  </a:moveTo>
                  <a:cubicBezTo>
                    <a:pt x="54022" y="1"/>
                    <a:pt x="53422" y="134"/>
                    <a:pt x="52871" y="401"/>
                  </a:cubicBezTo>
                  <a:lnTo>
                    <a:pt x="1235" y="30222"/>
                  </a:lnTo>
                  <a:cubicBezTo>
                    <a:pt x="701" y="30556"/>
                    <a:pt x="301" y="30990"/>
                    <a:pt x="0" y="31557"/>
                  </a:cubicBezTo>
                  <a:lnTo>
                    <a:pt x="5471" y="34726"/>
                  </a:lnTo>
                  <a:cubicBezTo>
                    <a:pt x="5771" y="34192"/>
                    <a:pt x="6205" y="33725"/>
                    <a:pt x="6705" y="33425"/>
                  </a:cubicBezTo>
                  <a:lnTo>
                    <a:pt x="58375" y="3603"/>
                  </a:lnTo>
                  <a:cubicBezTo>
                    <a:pt x="58658" y="3429"/>
                    <a:pt x="58927" y="3347"/>
                    <a:pt x="59164" y="3347"/>
                  </a:cubicBezTo>
                  <a:cubicBezTo>
                    <a:pt x="59636" y="3347"/>
                    <a:pt x="59983" y="3672"/>
                    <a:pt x="60068" y="4238"/>
                  </a:cubicBezTo>
                  <a:lnTo>
                    <a:pt x="60068" y="4238"/>
                  </a:lnTo>
                  <a:cubicBezTo>
                    <a:pt x="59918" y="3163"/>
                    <a:pt x="59291" y="2190"/>
                    <a:pt x="58375" y="1569"/>
                  </a:cubicBezTo>
                  <a:lnTo>
                    <a:pt x="56374" y="401"/>
                  </a:lnTo>
                  <a:cubicBezTo>
                    <a:pt x="55824" y="134"/>
                    <a:pt x="55223" y="1"/>
                    <a:pt x="54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3350900" y="697175"/>
              <a:ext cx="200175" cy="133775"/>
            </a:xfrm>
            <a:custGeom>
              <a:avLst/>
              <a:gdLst/>
              <a:ahLst/>
              <a:cxnLst/>
              <a:rect l="l" t="t" r="r" b="b"/>
              <a:pathLst>
                <a:path w="8007" h="5351" extrusionOk="0">
                  <a:moveTo>
                    <a:pt x="6848" y="0"/>
                  </a:moveTo>
                  <a:cubicBezTo>
                    <a:pt x="6533" y="0"/>
                    <a:pt x="6221" y="76"/>
                    <a:pt x="5938" y="218"/>
                  </a:cubicBezTo>
                  <a:lnTo>
                    <a:pt x="401" y="3420"/>
                  </a:lnTo>
                  <a:cubicBezTo>
                    <a:pt x="167" y="3520"/>
                    <a:pt x="34" y="3720"/>
                    <a:pt x="0" y="3954"/>
                  </a:cubicBezTo>
                  <a:lnTo>
                    <a:pt x="0" y="4688"/>
                  </a:lnTo>
                  <a:cubicBezTo>
                    <a:pt x="0" y="4888"/>
                    <a:pt x="134" y="5088"/>
                    <a:pt x="334" y="5155"/>
                  </a:cubicBezTo>
                  <a:cubicBezTo>
                    <a:pt x="609" y="5284"/>
                    <a:pt x="900" y="5351"/>
                    <a:pt x="1188" y="5351"/>
                  </a:cubicBezTo>
                  <a:cubicBezTo>
                    <a:pt x="1493" y="5351"/>
                    <a:pt x="1794" y="5276"/>
                    <a:pt x="2069" y="5121"/>
                  </a:cubicBezTo>
                  <a:lnTo>
                    <a:pt x="7606" y="1919"/>
                  </a:lnTo>
                  <a:cubicBezTo>
                    <a:pt x="7839" y="1852"/>
                    <a:pt x="7973" y="1619"/>
                    <a:pt x="8006" y="1419"/>
                  </a:cubicBezTo>
                  <a:lnTo>
                    <a:pt x="8006" y="652"/>
                  </a:lnTo>
                  <a:cubicBezTo>
                    <a:pt x="7973" y="451"/>
                    <a:pt x="7839" y="285"/>
                    <a:pt x="7673" y="185"/>
                  </a:cubicBezTo>
                  <a:cubicBezTo>
                    <a:pt x="7407" y="59"/>
                    <a:pt x="7126" y="0"/>
                    <a:pt x="6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350900" y="697175"/>
              <a:ext cx="200175" cy="133775"/>
            </a:xfrm>
            <a:custGeom>
              <a:avLst/>
              <a:gdLst/>
              <a:ahLst/>
              <a:cxnLst/>
              <a:rect l="l" t="t" r="r" b="b"/>
              <a:pathLst>
                <a:path w="8007" h="5351" extrusionOk="0">
                  <a:moveTo>
                    <a:pt x="6848" y="0"/>
                  </a:moveTo>
                  <a:cubicBezTo>
                    <a:pt x="6533" y="0"/>
                    <a:pt x="6221" y="76"/>
                    <a:pt x="5938" y="218"/>
                  </a:cubicBezTo>
                  <a:lnTo>
                    <a:pt x="401" y="3420"/>
                  </a:lnTo>
                  <a:cubicBezTo>
                    <a:pt x="167" y="3520"/>
                    <a:pt x="34" y="3720"/>
                    <a:pt x="0" y="3954"/>
                  </a:cubicBezTo>
                  <a:lnTo>
                    <a:pt x="0" y="4688"/>
                  </a:lnTo>
                  <a:cubicBezTo>
                    <a:pt x="0" y="4888"/>
                    <a:pt x="134" y="5088"/>
                    <a:pt x="334" y="5155"/>
                  </a:cubicBezTo>
                  <a:cubicBezTo>
                    <a:pt x="609" y="5284"/>
                    <a:pt x="900" y="5351"/>
                    <a:pt x="1188" y="5351"/>
                  </a:cubicBezTo>
                  <a:cubicBezTo>
                    <a:pt x="1493" y="5351"/>
                    <a:pt x="1794" y="5276"/>
                    <a:pt x="2069" y="5121"/>
                  </a:cubicBezTo>
                  <a:lnTo>
                    <a:pt x="7606" y="1919"/>
                  </a:lnTo>
                  <a:cubicBezTo>
                    <a:pt x="7839" y="1852"/>
                    <a:pt x="7973" y="1619"/>
                    <a:pt x="8006" y="1419"/>
                  </a:cubicBezTo>
                  <a:lnTo>
                    <a:pt x="8006" y="652"/>
                  </a:lnTo>
                  <a:cubicBezTo>
                    <a:pt x="7973" y="451"/>
                    <a:pt x="7839" y="285"/>
                    <a:pt x="7673" y="185"/>
                  </a:cubicBezTo>
                  <a:cubicBezTo>
                    <a:pt x="7407" y="59"/>
                    <a:pt x="7126" y="0"/>
                    <a:pt x="68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347550" y="697175"/>
              <a:ext cx="206850" cy="115450"/>
            </a:xfrm>
            <a:custGeom>
              <a:avLst/>
              <a:gdLst/>
              <a:ahLst/>
              <a:cxnLst/>
              <a:rect l="l" t="t" r="r" b="b"/>
              <a:pathLst>
                <a:path w="8274" h="4618" extrusionOk="0">
                  <a:moveTo>
                    <a:pt x="6982" y="0"/>
                  </a:moveTo>
                  <a:cubicBezTo>
                    <a:pt x="6667" y="0"/>
                    <a:pt x="6355" y="76"/>
                    <a:pt x="6072" y="218"/>
                  </a:cubicBezTo>
                  <a:lnTo>
                    <a:pt x="535" y="3420"/>
                  </a:lnTo>
                  <a:cubicBezTo>
                    <a:pt x="34" y="3720"/>
                    <a:pt x="1" y="4154"/>
                    <a:pt x="468" y="4421"/>
                  </a:cubicBezTo>
                  <a:cubicBezTo>
                    <a:pt x="743" y="4550"/>
                    <a:pt x="1034" y="4617"/>
                    <a:pt x="1322" y="4617"/>
                  </a:cubicBezTo>
                  <a:cubicBezTo>
                    <a:pt x="1627" y="4617"/>
                    <a:pt x="1928" y="4542"/>
                    <a:pt x="2203" y="4388"/>
                  </a:cubicBezTo>
                  <a:lnTo>
                    <a:pt x="7740" y="1219"/>
                  </a:lnTo>
                  <a:cubicBezTo>
                    <a:pt x="8240" y="918"/>
                    <a:pt x="8274" y="451"/>
                    <a:pt x="7807" y="185"/>
                  </a:cubicBezTo>
                  <a:cubicBezTo>
                    <a:pt x="7541" y="59"/>
                    <a:pt x="7260" y="0"/>
                    <a:pt x="69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347550" y="697175"/>
              <a:ext cx="206850" cy="115450"/>
            </a:xfrm>
            <a:custGeom>
              <a:avLst/>
              <a:gdLst/>
              <a:ahLst/>
              <a:cxnLst/>
              <a:rect l="l" t="t" r="r" b="b"/>
              <a:pathLst>
                <a:path w="8274" h="4618" extrusionOk="0">
                  <a:moveTo>
                    <a:pt x="6982" y="0"/>
                  </a:moveTo>
                  <a:cubicBezTo>
                    <a:pt x="6667" y="0"/>
                    <a:pt x="6355" y="76"/>
                    <a:pt x="6072" y="218"/>
                  </a:cubicBezTo>
                  <a:lnTo>
                    <a:pt x="535" y="3420"/>
                  </a:lnTo>
                  <a:cubicBezTo>
                    <a:pt x="34" y="3720"/>
                    <a:pt x="1" y="4154"/>
                    <a:pt x="468" y="4421"/>
                  </a:cubicBezTo>
                  <a:cubicBezTo>
                    <a:pt x="743" y="4550"/>
                    <a:pt x="1034" y="4617"/>
                    <a:pt x="1322" y="4617"/>
                  </a:cubicBezTo>
                  <a:cubicBezTo>
                    <a:pt x="1627" y="4617"/>
                    <a:pt x="1928" y="4542"/>
                    <a:pt x="2203" y="4388"/>
                  </a:cubicBezTo>
                  <a:lnTo>
                    <a:pt x="7740" y="1219"/>
                  </a:lnTo>
                  <a:cubicBezTo>
                    <a:pt x="8240" y="918"/>
                    <a:pt x="8274" y="451"/>
                    <a:pt x="7807" y="185"/>
                  </a:cubicBezTo>
                  <a:cubicBezTo>
                    <a:pt x="7541" y="59"/>
                    <a:pt x="7260" y="0"/>
                    <a:pt x="6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254275" y="1874025"/>
              <a:ext cx="59250" cy="405600"/>
            </a:xfrm>
            <a:custGeom>
              <a:avLst/>
              <a:gdLst/>
              <a:ahLst/>
              <a:cxnLst/>
              <a:rect l="l" t="t" r="r" b="b"/>
              <a:pathLst>
                <a:path w="2370" h="16224" extrusionOk="0">
                  <a:moveTo>
                    <a:pt x="1160" y="0"/>
                  </a:moveTo>
                  <a:cubicBezTo>
                    <a:pt x="1073" y="0"/>
                    <a:pt x="984" y="17"/>
                    <a:pt x="901" y="44"/>
                  </a:cubicBezTo>
                  <a:cubicBezTo>
                    <a:pt x="801" y="111"/>
                    <a:pt x="401" y="344"/>
                    <a:pt x="268" y="411"/>
                  </a:cubicBezTo>
                  <a:cubicBezTo>
                    <a:pt x="101" y="545"/>
                    <a:pt x="1" y="778"/>
                    <a:pt x="34" y="1012"/>
                  </a:cubicBezTo>
                  <a:lnTo>
                    <a:pt x="34" y="14588"/>
                  </a:lnTo>
                  <a:cubicBezTo>
                    <a:pt x="34" y="15188"/>
                    <a:pt x="334" y="15755"/>
                    <a:pt x="868" y="16122"/>
                  </a:cubicBezTo>
                  <a:cubicBezTo>
                    <a:pt x="954" y="16187"/>
                    <a:pt x="1082" y="16224"/>
                    <a:pt x="1207" y="16224"/>
                  </a:cubicBezTo>
                  <a:cubicBezTo>
                    <a:pt x="1275" y="16224"/>
                    <a:pt x="1343" y="16213"/>
                    <a:pt x="1402" y="16189"/>
                  </a:cubicBezTo>
                  <a:cubicBezTo>
                    <a:pt x="1535" y="16122"/>
                    <a:pt x="1969" y="15856"/>
                    <a:pt x="2069" y="15789"/>
                  </a:cubicBezTo>
                  <a:cubicBezTo>
                    <a:pt x="2269" y="15655"/>
                    <a:pt x="2369" y="15422"/>
                    <a:pt x="2336" y="15188"/>
                  </a:cubicBezTo>
                  <a:lnTo>
                    <a:pt x="2336" y="1645"/>
                  </a:lnTo>
                  <a:cubicBezTo>
                    <a:pt x="2302" y="1012"/>
                    <a:pt x="2002" y="444"/>
                    <a:pt x="1502" y="111"/>
                  </a:cubicBezTo>
                  <a:cubicBezTo>
                    <a:pt x="1404" y="33"/>
                    <a:pt x="1284" y="0"/>
                    <a:pt x="116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254275" y="1874025"/>
              <a:ext cx="59250" cy="405600"/>
            </a:xfrm>
            <a:custGeom>
              <a:avLst/>
              <a:gdLst/>
              <a:ahLst/>
              <a:cxnLst/>
              <a:rect l="l" t="t" r="r" b="b"/>
              <a:pathLst>
                <a:path w="2370" h="16224" extrusionOk="0">
                  <a:moveTo>
                    <a:pt x="1160" y="0"/>
                  </a:moveTo>
                  <a:cubicBezTo>
                    <a:pt x="1073" y="0"/>
                    <a:pt x="984" y="17"/>
                    <a:pt x="901" y="44"/>
                  </a:cubicBezTo>
                  <a:cubicBezTo>
                    <a:pt x="801" y="111"/>
                    <a:pt x="401" y="344"/>
                    <a:pt x="268" y="411"/>
                  </a:cubicBezTo>
                  <a:cubicBezTo>
                    <a:pt x="101" y="545"/>
                    <a:pt x="1" y="778"/>
                    <a:pt x="34" y="1012"/>
                  </a:cubicBezTo>
                  <a:lnTo>
                    <a:pt x="34" y="14588"/>
                  </a:lnTo>
                  <a:cubicBezTo>
                    <a:pt x="34" y="15188"/>
                    <a:pt x="334" y="15755"/>
                    <a:pt x="868" y="16122"/>
                  </a:cubicBezTo>
                  <a:cubicBezTo>
                    <a:pt x="954" y="16187"/>
                    <a:pt x="1082" y="16224"/>
                    <a:pt x="1207" y="16224"/>
                  </a:cubicBezTo>
                  <a:cubicBezTo>
                    <a:pt x="1275" y="16224"/>
                    <a:pt x="1343" y="16213"/>
                    <a:pt x="1402" y="16189"/>
                  </a:cubicBezTo>
                  <a:cubicBezTo>
                    <a:pt x="1535" y="16122"/>
                    <a:pt x="1969" y="15856"/>
                    <a:pt x="2069" y="15789"/>
                  </a:cubicBezTo>
                  <a:cubicBezTo>
                    <a:pt x="2269" y="15655"/>
                    <a:pt x="2369" y="15422"/>
                    <a:pt x="2336" y="15188"/>
                  </a:cubicBezTo>
                  <a:lnTo>
                    <a:pt x="2336" y="1645"/>
                  </a:lnTo>
                  <a:cubicBezTo>
                    <a:pt x="2302" y="1012"/>
                    <a:pt x="2002" y="444"/>
                    <a:pt x="1502" y="111"/>
                  </a:cubicBezTo>
                  <a:cubicBezTo>
                    <a:pt x="1404" y="33"/>
                    <a:pt x="1284" y="0"/>
                    <a:pt x="1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255125" y="1882850"/>
              <a:ext cx="41700" cy="396850"/>
            </a:xfrm>
            <a:custGeom>
              <a:avLst/>
              <a:gdLst/>
              <a:ahLst/>
              <a:cxnLst/>
              <a:rect l="l" t="t" r="r" b="b"/>
              <a:pathLst>
                <a:path w="1668" h="15874" extrusionOk="0">
                  <a:moveTo>
                    <a:pt x="467" y="0"/>
                  </a:moveTo>
                  <a:cubicBezTo>
                    <a:pt x="188" y="0"/>
                    <a:pt x="0" y="252"/>
                    <a:pt x="0" y="659"/>
                  </a:cubicBezTo>
                  <a:lnTo>
                    <a:pt x="0" y="14235"/>
                  </a:lnTo>
                  <a:cubicBezTo>
                    <a:pt x="33" y="14835"/>
                    <a:pt x="334" y="15402"/>
                    <a:pt x="834" y="15769"/>
                  </a:cubicBezTo>
                  <a:cubicBezTo>
                    <a:pt x="958" y="15840"/>
                    <a:pt x="1075" y="15873"/>
                    <a:pt x="1180" y="15873"/>
                  </a:cubicBezTo>
                  <a:cubicBezTo>
                    <a:pt x="1470" y="15873"/>
                    <a:pt x="1668" y="15619"/>
                    <a:pt x="1668" y="15202"/>
                  </a:cubicBezTo>
                  <a:lnTo>
                    <a:pt x="1668" y="1659"/>
                  </a:lnTo>
                  <a:cubicBezTo>
                    <a:pt x="1635" y="1025"/>
                    <a:pt x="1334" y="458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255125" y="1882850"/>
              <a:ext cx="41700" cy="396850"/>
            </a:xfrm>
            <a:custGeom>
              <a:avLst/>
              <a:gdLst/>
              <a:ahLst/>
              <a:cxnLst/>
              <a:rect l="l" t="t" r="r" b="b"/>
              <a:pathLst>
                <a:path w="1668" h="15874" extrusionOk="0">
                  <a:moveTo>
                    <a:pt x="467" y="0"/>
                  </a:moveTo>
                  <a:cubicBezTo>
                    <a:pt x="188" y="0"/>
                    <a:pt x="0" y="252"/>
                    <a:pt x="0" y="659"/>
                  </a:cubicBezTo>
                  <a:lnTo>
                    <a:pt x="0" y="14235"/>
                  </a:lnTo>
                  <a:cubicBezTo>
                    <a:pt x="33" y="14835"/>
                    <a:pt x="334" y="15402"/>
                    <a:pt x="834" y="15769"/>
                  </a:cubicBezTo>
                  <a:cubicBezTo>
                    <a:pt x="958" y="15840"/>
                    <a:pt x="1075" y="15873"/>
                    <a:pt x="1180" y="15873"/>
                  </a:cubicBezTo>
                  <a:cubicBezTo>
                    <a:pt x="1470" y="15873"/>
                    <a:pt x="1668" y="15619"/>
                    <a:pt x="1668" y="15202"/>
                  </a:cubicBezTo>
                  <a:lnTo>
                    <a:pt x="1668" y="1659"/>
                  </a:lnTo>
                  <a:cubicBezTo>
                    <a:pt x="1635" y="1025"/>
                    <a:pt x="1334" y="458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254275" y="2327675"/>
              <a:ext cx="59250" cy="226550"/>
            </a:xfrm>
            <a:custGeom>
              <a:avLst/>
              <a:gdLst/>
              <a:ahLst/>
              <a:cxnLst/>
              <a:rect l="l" t="t" r="r" b="b"/>
              <a:pathLst>
                <a:path w="2370" h="9062" extrusionOk="0">
                  <a:moveTo>
                    <a:pt x="1160" y="1"/>
                  </a:moveTo>
                  <a:cubicBezTo>
                    <a:pt x="1073" y="1"/>
                    <a:pt x="984" y="17"/>
                    <a:pt x="901" y="45"/>
                  </a:cubicBezTo>
                  <a:lnTo>
                    <a:pt x="268" y="411"/>
                  </a:lnTo>
                  <a:cubicBezTo>
                    <a:pt x="101" y="578"/>
                    <a:pt x="1" y="778"/>
                    <a:pt x="34" y="1012"/>
                  </a:cubicBezTo>
                  <a:lnTo>
                    <a:pt x="34" y="7416"/>
                  </a:lnTo>
                  <a:cubicBezTo>
                    <a:pt x="34" y="8050"/>
                    <a:pt x="334" y="8617"/>
                    <a:pt x="868" y="8951"/>
                  </a:cubicBezTo>
                  <a:cubicBezTo>
                    <a:pt x="946" y="9029"/>
                    <a:pt x="1059" y="9061"/>
                    <a:pt x="1172" y="9061"/>
                  </a:cubicBezTo>
                  <a:cubicBezTo>
                    <a:pt x="1252" y="9061"/>
                    <a:pt x="1333" y="9045"/>
                    <a:pt x="1402" y="9018"/>
                  </a:cubicBezTo>
                  <a:cubicBezTo>
                    <a:pt x="1535" y="8951"/>
                    <a:pt x="1969" y="8684"/>
                    <a:pt x="2069" y="8617"/>
                  </a:cubicBezTo>
                  <a:cubicBezTo>
                    <a:pt x="2269" y="8484"/>
                    <a:pt x="2369" y="8250"/>
                    <a:pt x="2336" y="8017"/>
                  </a:cubicBezTo>
                  <a:lnTo>
                    <a:pt x="2336" y="1646"/>
                  </a:lnTo>
                  <a:cubicBezTo>
                    <a:pt x="2302" y="1012"/>
                    <a:pt x="2002" y="445"/>
                    <a:pt x="1502" y="111"/>
                  </a:cubicBezTo>
                  <a:cubicBezTo>
                    <a:pt x="1404" y="33"/>
                    <a:pt x="1284" y="1"/>
                    <a:pt x="11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254275" y="2327675"/>
              <a:ext cx="59250" cy="226550"/>
            </a:xfrm>
            <a:custGeom>
              <a:avLst/>
              <a:gdLst/>
              <a:ahLst/>
              <a:cxnLst/>
              <a:rect l="l" t="t" r="r" b="b"/>
              <a:pathLst>
                <a:path w="2370" h="9062" extrusionOk="0">
                  <a:moveTo>
                    <a:pt x="1160" y="1"/>
                  </a:moveTo>
                  <a:cubicBezTo>
                    <a:pt x="1073" y="1"/>
                    <a:pt x="984" y="17"/>
                    <a:pt x="901" y="45"/>
                  </a:cubicBezTo>
                  <a:lnTo>
                    <a:pt x="268" y="411"/>
                  </a:lnTo>
                  <a:cubicBezTo>
                    <a:pt x="101" y="578"/>
                    <a:pt x="1" y="778"/>
                    <a:pt x="34" y="1012"/>
                  </a:cubicBezTo>
                  <a:lnTo>
                    <a:pt x="34" y="7416"/>
                  </a:lnTo>
                  <a:cubicBezTo>
                    <a:pt x="34" y="8050"/>
                    <a:pt x="334" y="8617"/>
                    <a:pt x="868" y="8951"/>
                  </a:cubicBezTo>
                  <a:cubicBezTo>
                    <a:pt x="946" y="9029"/>
                    <a:pt x="1059" y="9061"/>
                    <a:pt x="1172" y="9061"/>
                  </a:cubicBezTo>
                  <a:cubicBezTo>
                    <a:pt x="1252" y="9061"/>
                    <a:pt x="1333" y="9045"/>
                    <a:pt x="1402" y="9018"/>
                  </a:cubicBezTo>
                  <a:cubicBezTo>
                    <a:pt x="1535" y="8951"/>
                    <a:pt x="1969" y="8684"/>
                    <a:pt x="2069" y="8617"/>
                  </a:cubicBezTo>
                  <a:cubicBezTo>
                    <a:pt x="2269" y="8484"/>
                    <a:pt x="2369" y="8250"/>
                    <a:pt x="2336" y="8017"/>
                  </a:cubicBezTo>
                  <a:lnTo>
                    <a:pt x="2336" y="1646"/>
                  </a:lnTo>
                  <a:cubicBezTo>
                    <a:pt x="2302" y="1012"/>
                    <a:pt x="2002" y="445"/>
                    <a:pt x="1502" y="111"/>
                  </a:cubicBezTo>
                  <a:cubicBezTo>
                    <a:pt x="1404" y="33"/>
                    <a:pt x="1284" y="1"/>
                    <a:pt x="1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255125" y="2336500"/>
              <a:ext cx="41700" cy="217700"/>
            </a:xfrm>
            <a:custGeom>
              <a:avLst/>
              <a:gdLst/>
              <a:ahLst/>
              <a:cxnLst/>
              <a:rect l="l" t="t" r="r" b="b"/>
              <a:pathLst>
                <a:path w="1668" h="8708" extrusionOk="0">
                  <a:moveTo>
                    <a:pt x="467" y="0"/>
                  </a:moveTo>
                  <a:cubicBezTo>
                    <a:pt x="188" y="0"/>
                    <a:pt x="0" y="253"/>
                    <a:pt x="0" y="659"/>
                  </a:cubicBezTo>
                  <a:lnTo>
                    <a:pt x="0" y="7063"/>
                  </a:lnTo>
                  <a:cubicBezTo>
                    <a:pt x="33" y="7697"/>
                    <a:pt x="334" y="8264"/>
                    <a:pt x="834" y="8598"/>
                  </a:cubicBezTo>
                  <a:cubicBezTo>
                    <a:pt x="963" y="8672"/>
                    <a:pt x="1085" y="8707"/>
                    <a:pt x="1193" y="8707"/>
                  </a:cubicBezTo>
                  <a:cubicBezTo>
                    <a:pt x="1476" y="8707"/>
                    <a:pt x="1668" y="8465"/>
                    <a:pt x="1668" y="8031"/>
                  </a:cubicBezTo>
                  <a:lnTo>
                    <a:pt x="1668" y="1660"/>
                  </a:lnTo>
                  <a:cubicBezTo>
                    <a:pt x="1635" y="1026"/>
                    <a:pt x="1334" y="459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2255125" y="2336500"/>
              <a:ext cx="41700" cy="217700"/>
            </a:xfrm>
            <a:custGeom>
              <a:avLst/>
              <a:gdLst/>
              <a:ahLst/>
              <a:cxnLst/>
              <a:rect l="l" t="t" r="r" b="b"/>
              <a:pathLst>
                <a:path w="1668" h="8708" extrusionOk="0">
                  <a:moveTo>
                    <a:pt x="467" y="0"/>
                  </a:moveTo>
                  <a:cubicBezTo>
                    <a:pt x="188" y="0"/>
                    <a:pt x="0" y="253"/>
                    <a:pt x="0" y="659"/>
                  </a:cubicBezTo>
                  <a:lnTo>
                    <a:pt x="0" y="7063"/>
                  </a:lnTo>
                  <a:cubicBezTo>
                    <a:pt x="33" y="7697"/>
                    <a:pt x="334" y="8264"/>
                    <a:pt x="834" y="8598"/>
                  </a:cubicBezTo>
                  <a:cubicBezTo>
                    <a:pt x="963" y="8672"/>
                    <a:pt x="1085" y="8707"/>
                    <a:pt x="1193" y="8707"/>
                  </a:cubicBezTo>
                  <a:cubicBezTo>
                    <a:pt x="1476" y="8707"/>
                    <a:pt x="1668" y="8465"/>
                    <a:pt x="1668" y="8031"/>
                  </a:cubicBezTo>
                  <a:lnTo>
                    <a:pt x="1668" y="1660"/>
                  </a:lnTo>
                  <a:cubicBezTo>
                    <a:pt x="1635" y="1026"/>
                    <a:pt x="1334" y="459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2567000" y="1071725"/>
              <a:ext cx="1316800" cy="3327300"/>
            </a:xfrm>
            <a:custGeom>
              <a:avLst/>
              <a:gdLst/>
              <a:ahLst/>
              <a:cxnLst/>
              <a:rect l="l" t="t" r="r" b="b"/>
              <a:pathLst>
                <a:path w="52672" h="133092" extrusionOk="0">
                  <a:moveTo>
                    <a:pt x="49839" y="1"/>
                  </a:moveTo>
                  <a:cubicBezTo>
                    <a:pt x="49476" y="1"/>
                    <a:pt x="49111" y="84"/>
                    <a:pt x="48769" y="247"/>
                  </a:cubicBezTo>
                  <a:lnTo>
                    <a:pt x="1068" y="27766"/>
                  </a:lnTo>
                  <a:cubicBezTo>
                    <a:pt x="434" y="28200"/>
                    <a:pt x="34" y="28867"/>
                    <a:pt x="1" y="29634"/>
                  </a:cubicBezTo>
                  <a:lnTo>
                    <a:pt x="1" y="130607"/>
                  </a:lnTo>
                  <a:cubicBezTo>
                    <a:pt x="34" y="131341"/>
                    <a:pt x="434" y="132041"/>
                    <a:pt x="1068" y="132441"/>
                  </a:cubicBezTo>
                  <a:lnTo>
                    <a:pt x="1735" y="132842"/>
                  </a:lnTo>
                  <a:cubicBezTo>
                    <a:pt x="2069" y="133008"/>
                    <a:pt x="2436" y="133092"/>
                    <a:pt x="2803" y="133092"/>
                  </a:cubicBezTo>
                  <a:cubicBezTo>
                    <a:pt x="3170" y="133092"/>
                    <a:pt x="3537" y="133008"/>
                    <a:pt x="3870" y="132842"/>
                  </a:cubicBezTo>
                  <a:lnTo>
                    <a:pt x="51604" y="105289"/>
                  </a:lnTo>
                  <a:cubicBezTo>
                    <a:pt x="52238" y="104855"/>
                    <a:pt x="52638" y="104188"/>
                    <a:pt x="52672" y="103421"/>
                  </a:cubicBezTo>
                  <a:lnTo>
                    <a:pt x="52672" y="2515"/>
                  </a:lnTo>
                  <a:cubicBezTo>
                    <a:pt x="52638" y="1748"/>
                    <a:pt x="52238" y="1081"/>
                    <a:pt x="51604" y="647"/>
                  </a:cubicBezTo>
                  <a:lnTo>
                    <a:pt x="50937" y="280"/>
                  </a:lnTo>
                  <a:cubicBezTo>
                    <a:pt x="50596" y="92"/>
                    <a:pt x="50219" y="1"/>
                    <a:pt x="498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637050" y="1119725"/>
              <a:ext cx="1247400" cy="3272250"/>
            </a:xfrm>
            <a:custGeom>
              <a:avLst/>
              <a:gdLst/>
              <a:ahLst/>
              <a:cxnLst/>
              <a:rect l="l" t="t" r="r" b="b"/>
              <a:pathLst>
                <a:path w="49896" h="130890" extrusionOk="0">
                  <a:moveTo>
                    <a:pt x="48890" y="1"/>
                  </a:moveTo>
                  <a:cubicBezTo>
                    <a:pt x="48727" y="1"/>
                    <a:pt x="48560" y="41"/>
                    <a:pt x="48402" y="128"/>
                  </a:cubicBezTo>
                  <a:lnTo>
                    <a:pt x="1502" y="27247"/>
                  </a:lnTo>
                  <a:cubicBezTo>
                    <a:pt x="568" y="27781"/>
                    <a:pt x="1" y="28748"/>
                    <a:pt x="1" y="29816"/>
                  </a:cubicBezTo>
                  <a:lnTo>
                    <a:pt x="1" y="129821"/>
                  </a:lnTo>
                  <a:cubicBezTo>
                    <a:pt x="1" y="130506"/>
                    <a:pt x="335" y="130890"/>
                    <a:pt x="826" y="130890"/>
                  </a:cubicBezTo>
                  <a:cubicBezTo>
                    <a:pt x="1029" y="130890"/>
                    <a:pt x="1258" y="130824"/>
                    <a:pt x="1502" y="130688"/>
                  </a:cubicBezTo>
                  <a:lnTo>
                    <a:pt x="48402" y="103602"/>
                  </a:lnTo>
                  <a:cubicBezTo>
                    <a:pt x="49236" y="103102"/>
                    <a:pt x="49870" y="102501"/>
                    <a:pt x="49870" y="101567"/>
                  </a:cubicBezTo>
                  <a:lnTo>
                    <a:pt x="49870" y="1029"/>
                  </a:lnTo>
                  <a:cubicBezTo>
                    <a:pt x="49895" y="418"/>
                    <a:pt x="49415" y="1"/>
                    <a:pt x="4889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637050" y="1499850"/>
              <a:ext cx="1246750" cy="2891675"/>
            </a:xfrm>
            <a:custGeom>
              <a:avLst/>
              <a:gdLst/>
              <a:ahLst/>
              <a:cxnLst/>
              <a:rect l="l" t="t" r="r" b="b"/>
              <a:pathLst>
                <a:path w="49870" h="115667" extrusionOk="0">
                  <a:moveTo>
                    <a:pt x="49870" y="0"/>
                  </a:moveTo>
                  <a:lnTo>
                    <a:pt x="1" y="28788"/>
                  </a:lnTo>
                  <a:lnTo>
                    <a:pt x="1" y="114616"/>
                  </a:lnTo>
                  <a:cubicBezTo>
                    <a:pt x="1" y="115274"/>
                    <a:pt x="332" y="115667"/>
                    <a:pt x="807" y="115667"/>
                  </a:cubicBezTo>
                  <a:cubicBezTo>
                    <a:pt x="1007" y="115667"/>
                    <a:pt x="1232" y="115598"/>
                    <a:pt x="1468" y="115450"/>
                  </a:cubicBezTo>
                  <a:lnTo>
                    <a:pt x="48402" y="88397"/>
                  </a:lnTo>
                  <a:cubicBezTo>
                    <a:pt x="49236" y="87897"/>
                    <a:pt x="49870" y="87296"/>
                    <a:pt x="49870" y="86362"/>
                  </a:cubicBezTo>
                  <a:lnTo>
                    <a:pt x="498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637050" y="1119575"/>
              <a:ext cx="1246750" cy="3272375"/>
            </a:xfrm>
            <a:custGeom>
              <a:avLst/>
              <a:gdLst/>
              <a:ahLst/>
              <a:cxnLst/>
              <a:rect l="l" t="t" r="r" b="b"/>
              <a:pathLst>
                <a:path w="49870" h="130895" extrusionOk="0">
                  <a:moveTo>
                    <a:pt x="48902" y="434"/>
                  </a:moveTo>
                  <a:cubicBezTo>
                    <a:pt x="49202" y="434"/>
                    <a:pt x="49469" y="701"/>
                    <a:pt x="49469" y="1035"/>
                  </a:cubicBezTo>
                  <a:lnTo>
                    <a:pt x="49469" y="101573"/>
                  </a:lnTo>
                  <a:cubicBezTo>
                    <a:pt x="49469" y="102207"/>
                    <a:pt x="49069" y="102741"/>
                    <a:pt x="48202" y="103241"/>
                  </a:cubicBezTo>
                  <a:lnTo>
                    <a:pt x="1302" y="130361"/>
                  </a:lnTo>
                  <a:cubicBezTo>
                    <a:pt x="1135" y="130427"/>
                    <a:pt x="1001" y="130494"/>
                    <a:pt x="835" y="130494"/>
                  </a:cubicBezTo>
                  <a:cubicBezTo>
                    <a:pt x="468" y="130494"/>
                    <a:pt x="401" y="130060"/>
                    <a:pt x="401" y="129860"/>
                  </a:cubicBezTo>
                  <a:lnTo>
                    <a:pt x="401" y="29822"/>
                  </a:lnTo>
                  <a:cubicBezTo>
                    <a:pt x="401" y="28888"/>
                    <a:pt x="901" y="28054"/>
                    <a:pt x="1702" y="27620"/>
                  </a:cubicBezTo>
                  <a:lnTo>
                    <a:pt x="48602" y="501"/>
                  </a:lnTo>
                  <a:cubicBezTo>
                    <a:pt x="48669" y="434"/>
                    <a:pt x="48769" y="434"/>
                    <a:pt x="48869" y="434"/>
                  </a:cubicBezTo>
                  <a:close/>
                  <a:moveTo>
                    <a:pt x="48869" y="1"/>
                  </a:moveTo>
                  <a:cubicBezTo>
                    <a:pt x="48702" y="1"/>
                    <a:pt x="48535" y="67"/>
                    <a:pt x="48402" y="134"/>
                  </a:cubicBezTo>
                  <a:lnTo>
                    <a:pt x="1468" y="27253"/>
                  </a:lnTo>
                  <a:cubicBezTo>
                    <a:pt x="568" y="27787"/>
                    <a:pt x="1" y="28754"/>
                    <a:pt x="1" y="29822"/>
                  </a:cubicBezTo>
                  <a:lnTo>
                    <a:pt x="1" y="129827"/>
                  </a:lnTo>
                  <a:cubicBezTo>
                    <a:pt x="1" y="130494"/>
                    <a:pt x="334" y="130894"/>
                    <a:pt x="835" y="130894"/>
                  </a:cubicBezTo>
                  <a:cubicBezTo>
                    <a:pt x="1068" y="130861"/>
                    <a:pt x="1302" y="130794"/>
                    <a:pt x="1502" y="130661"/>
                  </a:cubicBezTo>
                  <a:lnTo>
                    <a:pt x="48402" y="103608"/>
                  </a:lnTo>
                  <a:cubicBezTo>
                    <a:pt x="49236" y="103108"/>
                    <a:pt x="49870" y="102507"/>
                    <a:pt x="49870" y="101573"/>
                  </a:cubicBezTo>
                  <a:lnTo>
                    <a:pt x="49870" y="1035"/>
                  </a:lnTo>
                  <a:cubicBezTo>
                    <a:pt x="49870" y="468"/>
                    <a:pt x="49436" y="34"/>
                    <a:pt x="48902" y="34"/>
                  </a:cubicBezTo>
                  <a:lnTo>
                    <a:pt x="48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574500" y="1072450"/>
              <a:ext cx="1309300" cy="756825"/>
            </a:xfrm>
            <a:custGeom>
              <a:avLst/>
              <a:gdLst/>
              <a:ahLst/>
              <a:cxnLst/>
              <a:rect l="l" t="t" r="r" b="b"/>
              <a:pathLst>
                <a:path w="52372" h="30273" extrusionOk="0">
                  <a:moveTo>
                    <a:pt x="49565" y="1"/>
                  </a:moveTo>
                  <a:cubicBezTo>
                    <a:pt x="49194" y="1"/>
                    <a:pt x="48819" y="84"/>
                    <a:pt x="48469" y="251"/>
                  </a:cubicBezTo>
                  <a:lnTo>
                    <a:pt x="768" y="27771"/>
                  </a:lnTo>
                  <a:cubicBezTo>
                    <a:pt x="435" y="27971"/>
                    <a:pt x="168" y="28271"/>
                    <a:pt x="1" y="28605"/>
                  </a:cubicBezTo>
                  <a:lnTo>
                    <a:pt x="2903" y="30273"/>
                  </a:lnTo>
                  <a:cubicBezTo>
                    <a:pt x="2903" y="30273"/>
                    <a:pt x="2903" y="30273"/>
                    <a:pt x="2903" y="30239"/>
                  </a:cubicBezTo>
                  <a:cubicBezTo>
                    <a:pt x="3170" y="29806"/>
                    <a:pt x="3537" y="29439"/>
                    <a:pt x="4004" y="29172"/>
                  </a:cubicBezTo>
                  <a:lnTo>
                    <a:pt x="50904" y="2086"/>
                  </a:lnTo>
                  <a:cubicBezTo>
                    <a:pt x="51063" y="1985"/>
                    <a:pt x="51235" y="1939"/>
                    <a:pt x="51403" y="1939"/>
                  </a:cubicBezTo>
                  <a:cubicBezTo>
                    <a:pt x="51904" y="1939"/>
                    <a:pt x="52372" y="2345"/>
                    <a:pt x="52372" y="2920"/>
                  </a:cubicBezTo>
                  <a:lnTo>
                    <a:pt x="52372" y="2486"/>
                  </a:lnTo>
                  <a:cubicBezTo>
                    <a:pt x="52338" y="1752"/>
                    <a:pt x="51938" y="1052"/>
                    <a:pt x="51304" y="651"/>
                  </a:cubicBezTo>
                  <a:lnTo>
                    <a:pt x="50637" y="251"/>
                  </a:lnTo>
                  <a:cubicBezTo>
                    <a:pt x="50303" y="84"/>
                    <a:pt x="49937" y="1"/>
                    <a:pt x="4956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770475" y="2651525"/>
              <a:ext cx="290250" cy="196425"/>
            </a:xfrm>
            <a:custGeom>
              <a:avLst/>
              <a:gdLst/>
              <a:ahLst/>
              <a:cxnLst/>
              <a:rect l="l" t="t" r="r" b="b"/>
              <a:pathLst>
                <a:path w="11610" h="7857" extrusionOk="0">
                  <a:moveTo>
                    <a:pt x="11125" y="1"/>
                  </a:moveTo>
                  <a:cubicBezTo>
                    <a:pt x="11001" y="1"/>
                    <a:pt x="10859" y="43"/>
                    <a:pt x="10708" y="133"/>
                  </a:cubicBezTo>
                  <a:lnTo>
                    <a:pt x="901" y="5804"/>
                  </a:lnTo>
                  <a:cubicBezTo>
                    <a:pt x="368" y="6104"/>
                    <a:pt x="34" y="6671"/>
                    <a:pt x="1" y="7272"/>
                  </a:cubicBezTo>
                  <a:cubicBezTo>
                    <a:pt x="1" y="7646"/>
                    <a:pt x="198" y="7856"/>
                    <a:pt x="488" y="7856"/>
                  </a:cubicBezTo>
                  <a:cubicBezTo>
                    <a:pt x="612" y="7856"/>
                    <a:pt x="752" y="7818"/>
                    <a:pt x="901" y="7739"/>
                  </a:cubicBezTo>
                  <a:lnTo>
                    <a:pt x="10708" y="2068"/>
                  </a:lnTo>
                  <a:cubicBezTo>
                    <a:pt x="11209" y="1734"/>
                    <a:pt x="11542" y="1201"/>
                    <a:pt x="11609" y="600"/>
                  </a:cubicBezTo>
                  <a:cubicBezTo>
                    <a:pt x="11609" y="227"/>
                    <a:pt x="11414" y="1"/>
                    <a:pt x="11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722125" y="2124300"/>
              <a:ext cx="1107050" cy="641475"/>
            </a:xfrm>
            <a:custGeom>
              <a:avLst/>
              <a:gdLst/>
              <a:ahLst/>
              <a:cxnLst/>
              <a:rect l="l" t="t" r="r" b="b"/>
              <a:pathLst>
                <a:path w="44282" h="25659" extrusionOk="0">
                  <a:moveTo>
                    <a:pt x="43949" y="0"/>
                  </a:moveTo>
                  <a:cubicBezTo>
                    <a:pt x="43911" y="0"/>
                    <a:pt x="43871" y="12"/>
                    <a:pt x="43831" y="40"/>
                  </a:cubicBezTo>
                  <a:lnTo>
                    <a:pt x="167" y="25258"/>
                  </a:lnTo>
                  <a:cubicBezTo>
                    <a:pt x="33" y="25325"/>
                    <a:pt x="0" y="25459"/>
                    <a:pt x="67" y="25559"/>
                  </a:cubicBezTo>
                  <a:cubicBezTo>
                    <a:pt x="100" y="25625"/>
                    <a:pt x="167" y="25659"/>
                    <a:pt x="267" y="25659"/>
                  </a:cubicBezTo>
                  <a:cubicBezTo>
                    <a:pt x="300" y="25659"/>
                    <a:pt x="334" y="25625"/>
                    <a:pt x="367" y="25625"/>
                  </a:cubicBezTo>
                  <a:lnTo>
                    <a:pt x="44032" y="407"/>
                  </a:lnTo>
                  <a:cubicBezTo>
                    <a:pt x="44281" y="296"/>
                    <a:pt x="44138" y="0"/>
                    <a:pt x="439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22125" y="2318725"/>
              <a:ext cx="1104125" cy="640525"/>
            </a:xfrm>
            <a:custGeom>
              <a:avLst/>
              <a:gdLst/>
              <a:ahLst/>
              <a:cxnLst/>
              <a:rect l="l" t="t" r="r" b="b"/>
              <a:pathLst>
                <a:path w="44165" h="25621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287"/>
                    <a:pt x="0" y="25420"/>
                    <a:pt x="67" y="25521"/>
                  </a:cubicBezTo>
                  <a:cubicBezTo>
                    <a:pt x="100" y="25587"/>
                    <a:pt x="167" y="25621"/>
                    <a:pt x="267" y="25621"/>
                  </a:cubicBezTo>
                  <a:lnTo>
                    <a:pt x="367" y="25621"/>
                  </a:lnTo>
                  <a:lnTo>
                    <a:pt x="44032" y="369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3636925" y="2296625"/>
              <a:ext cx="38400" cy="48800"/>
            </a:xfrm>
            <a:custGeom>
              <a:avLst/>
              <a:gdLst/>
              <a:ahLst/>
              <a:cxnLst/>
              <a:rect l="l" t="t" r="r" b="b"/>
              <a:pathLst>
                <a:path w="1536" h="1952" extrusionOk="0">
                  <a:moveTo>
                    <a:pt x="1127" y="0"/>
                  </a:moveTo>
                  <a:cubicBezTo>
                    <a:pt x="1021" y="0"/>
                    <a:pt x="899" y="38"/>
                    <a:pt x="768" y="119"/>
                  </a:cubicBezTo>
                  <a:cubicBezTo>
                    <a:pt x="334" y="386"/>
                    <a:pt x="34" y="886"/>
                    <a:pt x="1" y="1420"/>
                  </a:cubicBezTo>
                  <a:cubicBezTo>
                    <a:pt x="1" y="1754"/>
                    <a:pt x="172" y="1951"/>
                    <a:pt x="427" y="1951"/>
                  </a:cubicBezTo>
                  <a:cubicBezTo>
                    <a:pt x="529" y="1951"/>
                    <a:pt x="645" y="1920"/>
                    <a:pt x="768" y="1854"/>
                  </a:cubicBezTo>
                  <a:cubicBezTo>
                    <a:pt x="1202" y="1553"/>
                    <a:pt x="1502" y="1086"/>
                    <a:pt x="1535" y="553"/>
                  </a:cubicBezTo>
                  <a:cubicBezTo>
                    <a:pt x="1535" y="203"/>
                    <a:pt x="1373" y="0"/>
                    <a:pt x="11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3622750" y="2241100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520" y="282"/>
                  </a:moveTo>
                  <a:cubicBezTo>
                    <a:pt x="4620" y="282"/>
                    <a:pt x="4717" y="301"/>
                    <a:pt x="4804" y="339"/>
                  </a:cubicBezTo>
                  <a:cubicBezTo>
                    <a:pt x="5004" y="472"/>
                    <a:pt x="5104" y="706"/>
                    <a:pt x="5071" y="939"/>
                  </a:cubicBezTo>
                  <a:cubicBezTo>
                    <a:pt x="5004" y="1740"/>
                    <a:pt x="4571" y="2440"/>
                    <a:pt x="3904" y="2874"/>
                  </a:cubicBezTo>
                  <a:lnTo>
                    <a:pt x="1368" y="4341"/>
                  </a:lnTo>
                  <a:cubicBezTo>
                    <a:pt x="1223" y="4446"/>
                    <a:pt x="1051" y="4498"/>
                    <a:pt x="885" y="4498"/>
                  </a:cubicBezTo>
                  <a:cubicBezTo>
                    <a:pt x="786" y="4498"/>
                    <a:pt x="689" y="4479"/>
                    <a:pt x="601" y="4442"/>
                  </a:cubicBezTo>
                  <a:cubicBezTo>
                    <a:pt x="401" y="4308"/>
                    <a:pt x="301" y="4075"/>
                    <a:pt x="334" y="3841"/>
                  </a:cubicBezTo>
                  <a:cubicBezTo>
                    <a:pt x="368" y="3041"/>
                    <a:pt x="801" y="2340"/>
                    <a:pt x="1469" y="1906"/>
                  </a:cubicBezTo>
                  <a:lnTo>
                    <a:pt x="4037" y="439"/>
                  </a:lnTo>
                  <a:cubicBezTo>
                    <a:pt x="4183" y="334"/>
                    <a:pt x="4355" y="282"/>
                    <a:pt x="4520" y="282"/>
                  </a:cubicBezTo>
                  <a:close/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673"/>
                  </a:lnTo>
                  <a:cubicBezTo>
                    <a:pt x="568" y="2173"/>
                    <a:pt x="101" y="2974"/>
                    <a:pt x="34" y="3874"/>
                  </a:cubicBezTo>
                  <a:cubicBezTo>
                    <a:pt x="1" y="4208"/>
                    <a:pt x="168" y="4508"/>
                    <a:pt x="434" y="4708"/>
                  </a:cubicBezTo>
                  <a:cubicBezTo>
                    <a:pt x="568" y="4775"/>
                    <a:pt x="701" y="4808"/>
                    <a:pt x="835" y="4808"/>
                  </a:cubicBezTo>
                  <a:cubicBezTo>
                    <a:pt x="1068" y="4808"/>
                    <a:pt x="1302" y="4708"/>
                    <a:pt x="1502" y="4608"/>
                  </a:cubicBezTo>
                  <a:lnTo>
                    <a:pt x="4070" y="3107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5"/>
                    <a:pt x="5238" y="272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770475" y="2770325"/>
              <a:ext cx="419500" cy="271650"/>
            </a:xfrm>
            <a:custGeom>
              <a:avLst/>
              <a:gdLst/>
              <a:ahLst/>
              <a:cxnLst/>
              <a:rect l="l" t="t" r="r" b="b"/>
              <a:pathLst>
                <a:path w="16780" h="10866" extrusionOk="0">
                  <a:moveTo>
                    <a:pt x="16304" y="0"/>
                  </a:moveTo>
                  <a:cubicBezTo>
                    <a:pt x="16185" y="0"/>
                    <a:pt x="16052" y="38"/>
                    <a:pt x="15912" y="118"/>
                  </a:cubicBezTo>
                  <a:lnTo>
                    <a:pt x="901" y="8791"/>
                  </a:lnTo>
                  <a:cubicBezTo>
                    <a:pt x="368" y="9124"/>
                    <a:pt x="34" y="9658"/>
                    <a:pt x="1" y="10292"/>
                  </a:cubicBezTo>
                  <a:cubicBezTo>
                    <a:pt x="1" y="10657"/>
                    <a:pt x="188" y="10865"/>
                    <a:pt x="466" y="10865"/>
                  </a:cubicBezTo>
                  <a:cubicBezTo>
                    <a:pt x="595" y="10865"/>
                    <a:pt x="743" y="10821"/>
                    <a:pt x="901" y="10726"/>
                  </a:cubicBezTo>
                  <a:lnTo>
                    <a:pt x="15912" y="2053"/>
                  </a:lnTo>
                  <a:cubicBezTo>
                    <a:pt x="16413" y="1719"/>
                    <a:pt x="16746" y="1185"/>
                    <a:pt x="16779" y="585"/>
                  </a:cubicBezTo>
                  <a:cubicBezTo>
                    <a:pt x="16779" y="210"/>
                    <a:pt x="16582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722125" y="2512200"/>
              <a:ext cx="1104125" cy="641350"/>
            </a:xfrm>
            <a:custGeom>
              <a:avLst/>
              <a:gdLst/>
              <a:ahLst/>
              <a:cxnLst/>
              <a:rect l="l" t="t" r="r" b="b"/>
              <a:pathLst>
                <a:path w="44165" h="25654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5"/>
                  </a:cubicBezTo>
                  <a:lnTo>
                    <a:pt x="167" y="25254"/>
                  </a:lnTo>
                  <a:cubicBezTo>
                    <a:pt x="33" y="25320"/>
                    <a:pt x="0" y="25454"/>
                    <a:pt x="67" y="25520"/>
                  </a:cubicBezTo>
                  <a:cubicBezTo>
                    <a:pt x="100" y="25587"/>
                    <a:pt x="167" y="25654"/>
                    <a:pt x="267" y="25654"/>
                  </a:cubicBezTo>
                  <a:cubicBezTo>
                    <a:pt x="300" y="25654"/>
                    <a:pt x="334" y="25620"/>
                    <a:pt x="367" y="25620"/>
                  </a:cubicBezTo>
                  <a:lnTo>
                    <a:pt x="44032" y="402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3622750" y="2435175"/>
              <a:ext cx="134300" cy="119625"/>
            </a:xfrm>
            <a:custGeom>
              <a:avLst/>
              <a:gdLst/>
              <a:ahLst/>
              <a:cxnLst/>
              <a:rect l="l" t="t" r="r" b="b"/>
              <a:pathLst>
                <a:path w="5372" h="4785" extrusionOk="0">
                  <a:moveTo>
                    <a:pt x="4516" y="1"/>
                  </a:moveTo>
                  <a:cubicBezTo>
                    <a:pt x="4300" y="1"/>
                    <a:pt x="4084" y="61"/>
                    <a:pt x="3904" y="181"/>
                  </a:cubicBezTo>
                  <a:lnTo>
                    <a:pt x="1335" y="1682"/>
                  </a:lnTo>
                  <a:cubicBezTo>
                    <a:pt x="568" y="2149"/>
                    <a:pt x="101" y="2950"/>
                    <a:pt x="34" y="3850"/>
                  </a:cubicBezTo>
                  <a:cubicBezTo>
                    <a:pt x="1" y="4184"/>
                    <a:pt x="168" y="4517"/>
                    <a:pt x="434" y="4684"/>
                  </a:cubicBezTo>
                  <a:cubicBezTo>
                    <a:pt x="568" y="4751"/>
                    <a:pt x="701" y="4784"/>
                    <a:pt x="835" y="4784"/>
                  </a:cubicBezTo>
                  <a:cubicBezTo>
                    <a:pt x="1068" y="4784"/>
                    <a:pt x="1302" y="4718"/>
                    <a:pt x="1502" y="4584"/>
                  </a:cubicBezTo>
                  <a:lnTo>
                    <a:pt x="4070" y="3116"/>
                  </a:lnTo>
                  <a:cubicBezTo>
                    <a:pt x="4804" y="2649"/>
                    <a:pt x="5305" y="1816"/>
                    <a:pt x="5371" y="915"/>
                  </a:cubicBezTo>
                  <a:cubicBezTo>
                    <a:pt x="5371" y="581"/>
                    <a:pt x="5238" y="281"/>
                    <a:pt x="4938" y="81"/>
                  </a:cubicBezTo>
                  <a:cubicBezTo>
                    <a:pt x="4804" y="28"/>
                    <a:pt x="4660" y="1"/>
                    <a:pt x="451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3705325" y="2450425"/>
              <a:ext cx="38375" cy="48600"/>
            </a:xfrm>
            <a:custGeom>
              <a:avLst/>
              <a:gdLst/>
              <a:ahLst/>
              <a:cxnLst/>
              <a:rect l="l" t="t" r="r" b="b"/>
              <a:pathLst>
                <a:path w="1535" h="1944" extrusionOk="0">
                  <a:moveTo>
                    <a:pt x="1123" y="1"/>
                  </a:moveTo>
                  <a:cubicBezTo>
                    <a:pt x="1018" y="1"/>
                    <a:pt x="897" y="35"/>
                    <a:pt x="767" y="105"/>
                  </a:cubicBezTo>
                  <a:cubicBezTo>
                    <a:pt x="334" y="405"/>
                    <a:pt x="34" y="872"/>
                    <a:pt x="0" y="1406"/>
                  </a:cubicBezTo>
                  <a:cubicBezTo>
                    <a:pt x="0" y="1756"/>
                    <a:pt x="180" y="1943"/>
                    <a:pt x="426" y="1943"/>
                  </a:cubicBezTo>
                  <a:cubicBezTo>
                    <a:pt x="531" y="1943"/>
                    <a:pt x="648" y="1909"/>
                    <a:pt x="767" y="1839"/>
                  </a:cubicBezTo>
                  <a:cubicBezTo>
                    <a:pt x="1234" y="1572"/>
                    <a:pt x="1501" y="1072"/>
                    <a:pt x="1535" y="538"/>
                  </a:cubicBezTo>
                  <a:cubicBezTo>
                    <a:pt x="1535" y="188"/>
                    <a:pt x="1371" y="1"/>
                    <a:pt x="11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3622750" y="2822350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706"/>
                  </a:lnTo>
                  <a:cubicBezTo>
                    <a:pt x="568" y="2173"/>
                    <a:pt x="101" y="2974"/>
                    <a:pt x="34" y="3874"/>
                  </a:cubicBezTo>
                  <a:cubicBezTo>
                    <a:pt x="1" y="4208"/>
                    <a:pt x="168" y="4508"/>
                    <a:pt x="434" y="4708"/>
                  </a:cubicBezTo>
                  <a:cubicBezTo>
                    <a:pt x="568" y="4775"/>
                    <a:pt x="701" y="4808"/>
                    <a:pt x="835" y="4808"/>
                  </a:cubicBezTo>
                  <a:cubicBezTo>
                    <a:pt x="1068" y="4808"/>
                    <a:pt x="1302" y="4742"/>
                    <a:pt x="1502" y="4642"/>
                  </a:cubicBezTo>
                  <a:lnTo>
                    <a:pt x="4070" y="3141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5"/>
                    <a:pt x="5238" y="305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3705325" y="2837825"/>
              <a:ext cx="38375" cy="48500"/>
            </a:xfrm>
            <a:custGeom>
              <a:avLst/>
              <a:gdLst/>
              <a:ahLst/>
              <a:cxnLst/>
              <a:rect l="l" t="t" r="r" b="b"/>
              <a:pathLst>
                <a:path w="1535" h="1940" extrusionOk="0">
                  <a:moveTo>
                    <a:pt x="1130" y="0"/>
                  </a:moveTo>
                  <a:cubicBezTo>
                    <a:pt x="1023" y="0"/>
                    <a:pt x="900" y="38"/>
                    <a:pt x="767" y="120"/>
                  </a:cubicBezTo>
                  <a:cubicBezTo>
                    <a:pt x="334" y="387"/>
                    <a:pt x="67" y="887"/>
                    <a:pt x="0" y="1387"/>
                  </a:cubicBezTo>
                  <a:cubicBezTo>
                    <a:pt x="0" y="1737"/>
                    <a:pt x="179" y="1940"/>
                    <a:pt x="423" y="1940"/>
                  </a:cubicBezTo>
                  <a:cubicBezTo>
                    <a:pt x="529" y="1940"/>
                    <a:pt x="647" y="1902"/>
                    <a:pt x="767" y="1821"/>
                  </a:cubicBezTo>
                  <a:cubicBezTo>
                    <a:pt x="1234" y="1554"/>
                    <a:pt x="1501" y="1054"/>
                    <a:pt x="1535" y="520"/>
                  </a:cubicBezTo>
                  <a:cubicBezTo>
                    <a:pt x="1535" y="196"/>
                    <a:pt x="1374" y="0"/>
                    <a:pt x="11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622750" y="3016075"/>
              <a:ext cx="134300" cy="119975"/>
            </a:xfrm>
            <a:custGeom>
              <a:avLst/>
              <a:gdLst/>
              <a:ahLst/>
              <a:cxnLst/>
              <a:rect l="l" t="t" r="r" b="b"/>
              <a:pathLst>
                <a:path w="5372" h="4799" extrusionOk="0">
                  <a:moveTo>
                    <a:pt x="4527" y="0"/>
                  </a:moveTo>
                  <a:cubicBezTo>
                    <a:pt x="4307" y="0"/>
                    <a:pt x="4087" y="73"/>
                    <a:pt x="3904" y="195"/>
                  </a:cubicBezTo>
                  <a:lnTo>
                    <a:pt x="1335" y="1696"/>
                  </a:lnTo>
                  <a:cubicBezTo>
                    <a:pt x="568" y="2163"/>
                    <a:pt x="101" y="2964"/>
                    <a:pt x="34" y="3864"/>
                  </a:cubicBezTo>
                  <a:cubicBezTo>
                    <a:pt x="1" y="4198"/>
                    <a:pt x="168" y="4498"/>
                    <a:pt x="434" y="4698"/>
                  </a:cubicBezTo>
                  <a:cubicBezTo>
                    <a:pt x="568" y="4765"/>
                    <a:pt x="701" y="4798"/>
                    <a:pt x="835" y="4798"/>
                  </a:cubicBezTo>
                  <a:cubicBezTo>
                    <a:pt x="1068" y="4798"/>
                    <a:pt x="1302" y="4732"/>
                    <a:pt x="1502" y="4598"/>
                  </a:cubicBezTo>
                  <a:lnTo>
                    <a:pt x="4070" y="3130"/>
                  </a:lnTo>
                  <a:cubicBezTo>
                    <a:pt x="4804" y="2630"/>
                    <a:pt x="5305" y="1830"/>
                    <a:pt x="5371" y="929"/>
                  </a:cubicBezTo>
                  <a:cubicBezTo>
                    <a:pt x="5371" y="595"/>
                    <a:pt x="5238" y="295"/>
                    <a:pt x="4938" y="95"/>
                  </a:cubicBezTo>
                  <a:cubicBezTo>
                    <a:pt x="4808" y="30"/>
                    <a:pt x="4668" y="0"/>
                    <a:pt x="45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3705325" y="3031825"/>
              <a:ext cx="38375" cy="48800"/>
            </a:xfrm>
            <a:custGeom>
              <a:avLst/>
              <a:gdLst/>
              <a:ahLst/>
              <a:cxnLst/>
              <a:rect l="l" t="t" r="r" b="b"/>
              <a:pathLst>
                <a:path w="1535" h="1952" extrusionOk="0">
                  <a:moveTo>
                    <a:pt x="1108" y="1"/>
                  </a:moveTo>
                  <a:cubicBezTo>
                    <a:pt x="1006" y="1"/>
                    <a:pt x="891" y="32"/>
                    <a:pt x="767" y="99"/>
                  </a:cubicBezTo>
                  <a:cubicBezTo>
                    <a:pt x="334" y="399"/>
                    <a:pt x="34" y="866"/>
                    <a:pt x="0" y="1400"/>
                  </a:cubicBezTo>
                  <a:cubicBezTo>
                    <a:pt x="0" y="1749"/>
                    <a:pt x="179" y="1952"/>
                    <a:pt x="423" y="1952"/>
                  </a:cubicBezTo>
                  <a:cubicBezTo>
                    <a:pt x="529" y="1952"/>
                    <a:pt x="647" y="1914"/>
                    <a:pt x="767" y="1833"/>
                  </a:cubicBezTo>
                  <a:cubicBezTo>
                    <a:pt x="1234" y="1566"/>
                    <a:pt x="1501" y="1066"/>
                    <a:pt x="1535" y="532"/>
                  </a:cubicBezTo>
                  <a:cubicBezTo>
                    <a:pt x="1535" y="198"/>
                    <a:pt x="1364" y="1"/>
                    <a:pt x="11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770475" y="3039125"/>
              <a:ext cx="290250" cy="196325"/>
            </a:xfrm>
            <a:custGeom>
              <a:avLst/>
              <a:gdLst/>
              <a:ahLst/>
              <a:cxnLst/>
              <a:rect l="l" t="t" r="r" b="b"/>
              <a:pathLst>
                <a:path w="11610" h="7853" extrusionOk="0">
                  <a:moveTo>
                    <a:pt x="11144" y="0"/>
                  </a:moveTo>
                  <a:cubicBezTo>
                    <a:pt x="11015" y="0"/>
                    <a:pt x="10867" y="45"/>
                    <a:pt x="10708" y="140"/>
                  </a:cubicBezTo>
                  <a:lnTo>
                    <a:pt x="901" y="5778"/>
                  </a:lnTo>
                  <a:cubicBezTo>
                    <a:pt x="368" y="6111"/>
                    <a:pt x="34" y="6645"/>
                    <a:pt x="1" y="7279"/>
                  </a:cubicBezTo>
                  <a:cubicBezTo>
                    <a:pt x="1" y="7643"/>
                    <a:pt x="188" y="7852"/>
                    <a:pt x="466" y="7852"/>
                  </a:cubicBezTo>
                  <a:cubicBezTo>
                    <a:pt x="595" y="7852"/>
                    <a:pt x="743" y="7807"/>
                    <a:pt x="901" y="7712"/>
                  </a:cubicBezTo>
                  <a:lnTo>
                    <a:pt x="10708" y="2075"/>
                  </a:lnTo>
                  <a:cubicBezTo>
                    <a:pt x="11209" y="1741"/>
                    <a:pt x="11542" y="1174"/>
                    <a:pt x="11609" y="574"/>
                  </a:cubicBezTo>
                  <a:cubicBezTo>
                    <a:pt x="11609" y="209"/>
                    <a:pt x="11422" y="0"/>
                    <a:pt x="1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722125" y="2706075"/>
              <a:ext cx="1105175" cy="640950"/>
            </a:xfrm>
            <a:custGeom>
              <a:avLst/>
              <a:gdLst/>
              <a:ahLst/>
              <a:cxnLst/>
              <a:rect l="l" t="t" r="r" b="b"/>
              <a:pathLst>
                <a:path w="44207" h="25638" extrusionOk="0">
                  <a:moveTo>
                    <a:pt x="43917" y="1"/>
                  </a:moveTo>
                  <a:cubicBezTo>
                    <a:pt x="43890" y="1"/>
                    <a:pt x="43861" y="7"/>
                    <a:pt x="43831" y="19"/>
                  </a:cubicBezTo>
                  <a:lnTo>
                    <a:pt x="167" y="25237"/>
                  </a:lnTo>
                  <a:cubicBezTo>
                    <a:pt x="33" y="25304"/>
                    <a:pt x="0" y="25438"/>
                    <a:pt x="67" y="25538"/>
                  </a:cubicBezTo>
                  <a:cubicBezTo>
                    <a:pt x="100" y="25604"/>
                    <a:pt x="167" y="25638"/>
                    <a:pt x="267" y="25638"/>
                  </a:cubicBezTo>
                  <a:cubicBezTo>
                    <a:pt x="300" y="25638"/>
                    <a:pt x="334" y="25638"/>
                    <a:pt x="367" y="25604"/>
                  </a:cubicBezTo>
                  <a:lnTo>
                    <a:pt x="44032" y="386"/>
                  </a:lnTo>
                  <a:cubicBezTo>
                    <a:pt x="44206" y="270"/>
                    <a:pt x="44101" y="1"/>
                    <a:pt x="43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3636925" y="2684100"/>
              <a:ext cx="38400" cy="49100"/>
            </a:xfrm>
            <a:custGeom>
              <a:avLst/>
              <a:gdLst/>
              <a:ahLst/>
              <a:cxnLst/>
              <a:rect l="l" t="t" r="r" b="b"/>
              <a:pathLst>
                <a:path w="1536" h="1964" extrusionOk="0">
                  <a:moveTo>
                    <a:pt x="1105" y="1"/>
                  </a:moveTo>
                  <a:cubicBezTo>
                    <a:pt x="1004" y="1"/>
                    <a:pt x="890" y="32"/>
                    <a:pt x="768" y="98"/>
                  </a:cubicBezTo>
                  <a:cubicBezTo>
                    <a:pt x="301" y="398"/>
                    <a:pt x="34" y="898"/>
                    <a:pt x="1" y="1432"/>
                  </a:cubicBezTo>
                  <a:cubicBezTo>
                    <a:pt x="1" y="1766"/>
                    <a:pt x="172" y="1964"/>
                    <a:pt x="427" y="1964"/>
                  </a:cubicBezTo>
                  <a:cubicBezTo>
                    <a:pt x="529" y="1964"/>
                    <a:pt x="645" y="1932"/>
                    <a:pt x="768" y="1866"/>
                  </a:cubicBezTo>
                  <a:cubicBezTo>
                    <a:pt x="1202" y="1565"/>
                    <a:pt x="1502" y="1065"/>
                    <a:pt x="1535" y="565"/>
                  </a:cubicBezTo>
                  <a:cubicBezTo>
                    <a:pt x="1535" y="205"/>
                    <a:pt x="1363" y="1"/>
                    <a:pt x="11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3622750" y="2628875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520" y="282"/>
                  </a:moveTo>
                  <a:cubicBezTo>
                    <a:pt x="4620" y="282"/>
                    <a:pt x="4717" y="301"/>
                    <a:pt x="4804" y="339"/>
                  </a:cubicBezTo>
                  <a:cubicBezTo>
                    <a:pt x="5004" y="472"/>
                    <a:pt x="5104" y="706"/>
                    <a:pt x="5071" y="939"/>
                  </a:cubicBezTo>
                  <a:cubicBezTo>
                    <a:pt x="5004" y="1706"/>
                    <a:pt x="4571" y="2440"/>
                    <a:pt x="3904" y="2874"/>
                  </a:cubicBezTo>
                  <a:lnTo>
                    <a:pt x="1368" y="4342"/>
                  </a:lnTo>
                  <a:cubicBezTo>
                    <a:pt x="1223" y="4446"/>
                    <a:pt x="1051" y="4498"/>
                    <a:pt x="885" y="4498"/>
                  </a:cubicBezTo>
                  <a:cubicBezTo>
                    <a:pt x="786" y="4498"/>
                    <a:pt x="689" y="4479"/>
                    <a:pt x="601" y="4442"/>
                  </a:cubicBezTo>
                  <a:cubicBezTo>
                    <a:pt x="401" y="4308"/>
                    <a:pt x="301" y="4075"/>
                    <a:pt x="334" y="3841"/>
                  </a:cubicBezTo>
                  <a:cubicBezTo>
                    <a:pt x="368" y="3041"/>
                    <a:pt x="801" y="2340"/>
                    <a:pt x="1469" y="1906"/>
                  </a:cubicBezTo>
                  <a:lnTo>
                    <a:pt x="4037" y="439"/>
                  </a:lnTo>
                  <a:cubicBezTo>
                    <a:pt x="4183" y="335"/>
                    <a:pt x="4355" y="282"/>
                    <a:pt x="4520" y="282"/>
                  </a:cubicBezTo>
                  <a:close/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673"/>
                  </a:lnTo>
                  <a:cubicBezTo>
                    <a:pt x="568" y="2140"/>
                    <a:pt x="101" y="2974"/>
                    <a:pt x="34" y="3875"/>
                  </a:cubicBezTo>
                  <a:cubicBezTo>
                    <a:pt x="1" y="4175"/>
                    <a:pt x="168" y="4508"/>
                    <a:pt x="434" y="4708"/>
                  </a:cubicBezTo>
                  <a:cubicBezTo>
                    <a:pt x="568" y="4775"/>
                    <a:pt x="701" y="4809"/>
                    <a:pt x="835" y="4809"/>
                  </a:cubicBezTo>
                  <a:cubicBezTo>
                    <a:pt x="1068" y="4775"/>
                    <a:pt x="1302" y="4708"/>
                    <a:pt x="1502" y="4608"/>
                  </a:cubicBezTo>
                  <a:lnTo>
                    <a:pt x="4070" y="3107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6"/>
                    <a:pt x="5238" y="272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770475" y="3182275"/>
              <a:ext cx="378625" cy="246925"/>
            </a:xfrm>
            <a:custGeom>
              <a:avLst/>
              <a:gdLst/>
              <a:ahLst/>
              <a:cxnLst/>
              <a:rect l="l" t="t" r="r" b="b"/>
              <a:pathLst>
                <a:path w="15145" h="9877" extrusionOk="0">
                  <a:moveTo>
                    <a:pt x="14643" y="1"/>
                  </a:moveTo>
                  <a:cubicBezTo>
                    <a:pt x="14520" y="1"/>
                    <a:pt x="14384" y="39"/>
                    <a:pt x="14244" y="118"/>
                  </a:cubicBezTo>
                  <a:lnTo>
                    <a:pt x="901" y="7824"/>
                  </a:lnTo>
                  <a:cubicBezTo>
                    <a:pt x="368" y="8124"/>
                    <a:pt x="34" y="8691"/>
                    <a:pt x="1" y="9292"/>
                  </a:cubicBezTo>
                  <a:cubicBezTo>
                    <a:pt x="1" y="9666"/>
                    <a:pt x="198" y="9876"/>
                    <a:pt x="488" y="9876"/>
                  </a:cubicBezTo>
                  <a:cubicBezTo>
                    <a:pt x="612" y="9876"/>
                    <a:pt x="752" y="9838"/>
                    <a:pt x="901" y="9759"/>
                  </a:cubicBezTo>
                  <a:lnTo>
                    <a:pt x="14244" y="2053"/>
                  </a:lnTo>
                  <a:cubicBezTo>
                    <a:pt x="14745" y="1753"/>
                    <a:pt x="15078" y="1186"/>
                    <a:pt x="15145" y="585"/>
                  </a:cubicBezTo>
                  <a:cubicBezTo>
                    <a:pt x="15145" y="211"/>
                    <a:pt x="14932" y="1"/>
                    <a:pt x="14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722125" y="2899975"/>
              <a:ext cx="1104125" cy="640525"/>
            </a:xfrm>
            <a:custGeom>
              <a:avLst/>
              <a:gdLst/>
              <a:ahLst/>
              <a:cxnLst/>
              <a:rect l="l" t="t" r="r" b="b"/>
              <a:pathLst>
                <a:path w="44165" h="25621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287"/>
                    <a:pt x="0" y="25420"/>
                    <a:pt x="67" y="25520"/>
                  </a:cubicBezTo>
                  <a:cubicBezTo>
                    <a:pt x="100" y="25587"/>
                    <a:pt x="167" y="25621"/>
                    <a:pt x="267" y="25621"/>
                  </a:cubicBezTo>
                  <a:lnTo>
                    <a:pt x="367" y="25621"/>
                  </a:lnTo>
                  <a:lnTo>
                    <a:pt x="44032" y="369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721275" y="2901650"/>
              <a:ext cx="1104975" cy="641350"/>
            </a:xfrm>
            <a:custGeom>
              <a:avLst/>
              <a:gdLst/>
              <a:ahLst/>
              <a:cxnLst/>
              <a:rect l="l" t="t" r="r" b="b"/>
              <a:pathLst>
                <a:path w="44199" h="25654" extrusionOk="0">
                  <a:moveTo>
                    <a:pt x="43978" y="1"/>
                  </a:moveTo>
                  <a:cubicBezTo>
                    <a:pt x="43940" y="1"/>
                    <a:pt x="43901" y="12"/>
                    <a:pt x="43865" y="35"/>
                  </a:cubicBezTo>
                  <a:lnTo>
                    <a:pt x="201" y="25253"/>
                  </a:lnTo>
                  <a:cubicBezTo>
                    <a:pt x="1" y="25353"/>
                    <a:pt x="67" y="25654"/>
                    <a:pt x="301" y="25654"/>
                  </a:cubicBezTo>
                  <a:lnTo>
                    <a:pt x="401" y="25654"/>
                  </a:lnTo>
                  <a:lnTo>
                    <a:pt x="44066" y="402"/>
                  </a:lnTo>
                  <a:cubicBezTo>
                    <a:pt x="44166" y="336"/>
                    <a:pt x="44199" y="202"/>
                    <a:pt x="44132" y="102"/>
                  </a:cubicBezTo>
                  <a:cubicBezTo>
                    <a:pt x="44111" y="37"/>
                    <a:pt x="44047" y="1"/>
                    <a:pt x="439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722125" y="3095950"/>
              <a:ext cx="1104125" cy="641350"/>
            </a:xfrm>
            <a:custGeom>
              <a:avLst/>
              <a:gdLst/>
              <a:ahLst/>
              <a:cxnLst/>
              <a:rect l="l" t="t" r="r" b="b"/>
              <a:pathLst>
                <a:path w="44165" h="25654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320"/>
                    <a:pt x="0" y="25420"/>
                    <a:pt x="67" y="25520"/>
                  </a:cubicBezTo>
                  <a:cubicBezTo>
                    <a:pt x="100" y="25587"/>
                    <a:pt x="167" y="25621"/>
                    <a:pt x="267" y="25654"/>
                  </a:cubicBezTo>
                  <a:cubicBezTo>
                    <a:pt x="300" y="25621"/>
                    <a:pt x="334" y="25621"/>
                    <a:pt x="367" y="25621"/>
                  </a:cubicBezTo>
                  <a:lnTo>
                    <a:pt x="44032" y="402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721275" y="3098250"/>
              <a:ext cx="1106450" cy="640725"/>
            </a:xfrm>
            <a:custGeom>
              <a:avLst/>
              <a:gdLst/>
              <a:ahLst/>
              <a:cxnLst/>
              <a:rect l="l" t="t" r="r" b="b"/>
              <a:pathLst>
                <a:path w="44258" h="25629" extrusionOk="0">
                  <a:moveTo>
                    <a:pt x="43986" y="1"/>
                  </a:moveTo>
                  <a:cubicBezTo>
                    <a:pt x="43948" y="1"/>
                    <a:pt x="43907" y="14"/>
                    <a:pt x="43865" y="44"/>
                  </a:cubicBezTo>
                  <a:lnTo>
                    <a:pt x="201" y="25262"/>
                  </a:lnTo>
                  <a:cubicBezTo>
                    <a:pt x="1" y="25362"/>
                    <a:pt x="67" y="25629"/>
                    <a:pt x="301" y="25629"/>
                  </a:cubicBezTo>
                  <a:cubicBezTo>
                    <a:pt x="334" y="25629"/>
                    <a:pt x="368" y="25629"/>
                    <a:pt x="401" y="25595"/>
                  </a:cubicBezTo>
                  <a:lnTo>
                    <a:pt x="44066" y="377"/>
                  </a:lnTo>
                  <a:cubicBezTo>
                    <a:pt x="44257" y="268"/>
                    <a:pt x="44157" y="1"/>
                    <a:pt x="439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770475" y="3574500"/>
              <a:ext cx="378625" cy="247200"/>
            </a:xfrm>
            <a:custGeom>
              <a:avLst/>
              <a:gdLst/>
              <a:ahLst/>
              <a:cxnLst/>
              <a:rect l="l" t="t" r="r" b="b"/>
              <a:pathLst>
                <a:path w="15145" h="9888" extrusionOk="0">
                  <a:moveTo>
                    <a:pt x="14665" y="1"/>
                  </a:moveTo>
                  <a:cubicBezTo>
                    <a:pt x="14537" y="1"/>
                    <a:pt x="14392" y="46"/>
                    <a:pt x="14244" y="141"/>
                  </a:cubicBezTo>
                  <a:lnTo>
                    <a:pt x="901" y="7813"/>
                  </a:lnTo>
                  <a:cubicBezTo>
                    <a:pt x="368" y="8146"/>
                    <a:pt x="34" y="8680"/>
                    <a:pt x="1" y="9314"/>
                  </a:cubicBezTo>
                  <a:cubicBezTo>
                    <a:pt x="1" y="9679"/>
                    <a:pt x="188" y="9887"/>
                    <a:pt x="466" y="9887"/>
                  </a:cubicBezTo>
                  <a:cubicBezTo>
                    <a:pt x="595" y="9887"/>
                    <a:pt x="743" y="9843"/>
                    <a:pt x="901" y="9748"/>
                  </a:cubicBezTo>
                  <a:lnTo>
                    <a:pt x="14244" y="2075"/>
                  </a:lnTo>
                  <a:cubicBezTo>
                    <a:pt x="14745" y="1742"/>
                    <a:pt x="15078" y="1175"/>
                    <a:pt x="15145" y="574"/>
                  </a:cubicBezTo>
                  <a:cubicBezTo>
                    <a:pt x="15145" y="210"/>
                    <a:pt x="14943" y="1"/>
                    <a:pt x="14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2721275" y="3291925"/>
              <a:ext cx="1104975" cy="641350"/>
            </a:xfrm>
            <a:custGeom>
              <a:avLst/>
              <a:gdLst/>
              <a:ahLst/>
              <a:cxnLst/>
              <a:rect l="l" t="t" r="r" b="b"/>
              <a:pathLst>
                <a:path w="44199" h="25654" extrusionOk="0">
                  <a:moveTo>
                    <a:pt x="43978" y="1"/>
                  </a:moveTo>
                  <a:cubicBezTo>
                    <a:pt x="43940" y="1"/>
                    <a:pt x="43901" y="12"/>
                    <a:pt x="43865" y="35"/>
                  </a:cubicBezTo>
                  <a:lnTo>
                    <a:pt x="201" y="25254"/>
                  </a:lnTo>
                  <a:cubicBezTo>
                    <a:pt x="1" y="25354"/>
                    <a:pt x="67" y="25654"/>
                    <a:pt x="301" y="25654"/>
                  </a:cubicBezTo>
                  <a:cubicBezTo>
                    <a:pt x="334" y="25654"/>
                    <a:pt x="368" y="25620"/>
                    <a:pt x="401" y="25620"/>
                  </a:cubicBezTo>
                  <a:lnTo>
                    <a:pt x="44066" y="369"/>
                  </a:lnTo>
                  <a:cubicBezTo>
                    <a:pt x="44166" y="336"/>
                    <a:pt x="44199" y="202"/>
                    <a:pt x="44132" y="102"/>
                  </a:cubicBezTo>
                  <a:cubicBezTo>
                    <a:pt x="44111" y="38"/>
                    <a:pt x="44047" y="1"/>
                    <a:pt x="439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2770475" y="3426900"/>
              <a:ext cx="290250" cy="196325"/>
            </a:xfrm>
            <a:custGeom>
              <a:avLst/>
              <a:gdLst/>
              <a:ahLst/>
              <a:cxnLst/>
              <a:rect l="l" t="t" r="r" b="b"/>
              <a:pathLst>
                <a:path w="11610" h="7853" extrusionOk="0">
                  <a:moveTo>
                    <a:pt x="11144" y="0"/>
                  </a:moveTo>
                  <a:cubicBezTo>
                    <a:pt x="11015" y="0"/>
                    <a:pt x="10867" y="45"/>
                    <a:pt x="10708" y="140"/>
                  </a:cubicBezTo>
                  <a:lnTo>
                    <a:pt x="901" y="5778"/>
                  </a:lnTo>
                  <a:cubicBezTo>
                    <a:pt x="368" y="6111"/>
                    <a:pt x="34" y="6645"/>
                    <a:pt x="1" y="7279"/>
                  </a:cubicBezTo>
                  <a:cubicBezTo>
                    <a:pt x="1" y="7644"/>
                    <a:pt x="188" y="7852"/>
                    <a:pt x="466" y="7852"/>
                  </a:cubicBezTo>
                  <a:cubicBezTo>
                    <a:pt x="595" y="7852"/>
                    <a:pt x="743" y="7808"/>
                    <a:pt x="901" y="7712"/>
                  </a:cubicBezTo>
                  <a:lnTo>
                    <a:pt x="10708" y="2075"/>
                  </a:lnTo>
                  <a:cubicBezTo>
                    <a:pt x="11209" y="1742"/>
                    <a:pt x="11542" y="1174"/>
                    <a:pt x="11609" y="574"/>
                  </a:cubicBezTo>
                  <a:cubicBezTo>
                    <a:pt x="11609" y="209"/>
                    <a:pt x="11422" y="0"/>
                    <a:pt x="1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3488500" y="3225650"/>
              <a:ext cx="267700" cy="183250"/>
            </a:xfrm>
            <a:custGeom>
              <a:avLst/>
              <a:gdLst/>
              <a:ahLst/>
              <a:cxnLst/>
              <a:rect l="l" t="t" r="r" b="b"/>
              <a:pathLst>
                <a:path w="10708" h="7330" extrusionOk="0">
                  <a:moveTo>
                    <a:pt x="10221" y="0"/>
                  </a:moveTo>
                  <a:cubicBezTo>
                    <a:pt x="10097" y="0"/>
                    <a:pt x="9957" y="38"/>
                    <a:pt x="9807" y="118"/>
                  </a:cubicBezTo>
                  <a:lnTo>
                    <a:pt x="901" y="5255"/>
                  </a:lnTo>
                  <a:cubicBezTo>
                    <a:pt x="367" y="5589"/>
                    <a:pt x="34" y="6156"/>
                    <a:pt x="0" y="6756"/>
                  </a:cubicBezTo>
                  <a:cubicBezTo>
                    <a:pt x="0" y="7121"/>
                    <a:pt x="172" y="7330"/>
                    <a:pt x="440" y="7330"/>
                  </a:cubicBezTo>
                  <a:cubicBezTo>
                    <a:pt x="564" y="7330"/>
                    <a:pt x="709" y="7285"/>
                    <a:pt x="868" y="7190"/>
                  </a:cubicBezTo>
                  <a:lnTo>
                    <a:pt x="9807" y="2053"/>
                  </a:lnTo>
                  <a:cubicBezTo>
                    <a:pt x="10308" y="1752"/>
                    <a:pt x="10641" y="1185"/>
                    <a:pt x="10708" y="585"/>
                  </a:cubicBezTo>
                  <a:cubicBezTo>
                    <a:pt x="10708" y="211"/>
                    <a:pt x="10511" y="0"/>
                    <a:pt x="102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3777025" y="3202725"/>
              <a:ext cx="20875" cy="49225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34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68"/>
                    <a:pt x="1" y="68"/>
                    <a:pt x="1" y="101"/>
                  </a:cubicBezTo>
                  <a:lnTo>
                    <a:pt x="1" y="368"/>
                  </a:lnTo>
                  <a:cubicBezTo>
                    <a:pt x="1" y="401"/>
                    <a:pt x="1" y="435"/>
                    <a:pt x="34" y="435"/>
                  </a:cubicBezTo>
                  <a:cubicBezTo>
                    <a:pt x="34" y="468"/>
                    <a:pt x="34" y="468"/>
                    <a:pt x="68" y="468"/>
                  </a:cubicBezTo>
                  <a:lnTo>
                    <a:pt x="568" y="668"/>
                  </a:lnTo>
                  <a:lnTo>
                    <a:pt x="101" y="1469"/>
                  </a:lnTo>
                  <a:cubicBezTo>
                    <a:pt x="68" y="1469"/>
                    <a:pt x="34" y="1502"/>
                    <a:pt x="34" y="1535"/>
                  </a:cubicBezTo>
                  <a:cubicBezTo>
                    <a:pt x="34" y="1569"/>
                    <a:pt x="34" y="1602"/>
                    <a:pt x="34" y="1635"/>
                  </a:cubicBezTo>
                  <a:lnTo>
                    <a:pt x="34" y="1936"/>
                  </a:lnTo>
                  <a:cubicBezTo>
                    <a:pt x="1" y="1936"/>
                    <a:pt x="1" y="1936"/>
                    <a:pt x="34" y="1969"/>
                  </a:cubicBezTo>
                  <a:lnTo>
                    <a:pt x="68" y="1969"/>
                  </a:lnTo>
                  <a:lnTo>
                    <a:pt x="801" y="768"/>
                  </a:lnTo>
                  <a:lnTo>
                    <a:pt x="835" y="668"/>
                  </a:lnTo>
                  <a:cubicBezTo>
                    <a:pt x="835" y="635"/>
                    <a:pt x="835" y="601"/>
                    <a:pt x="835" y="568"/>
                  </a:cubicBezTo>
                  <a:lnTo>
                    <a:pt x="835" y="435"/>
                  </a:lnTo>
                  <a:cubicBezTo>
                    <a:pt x="835" y="435"/>
                    <a:pt x="835" y="401"/>
                    <a:pt x="835" y="368"/>
                  </a:cubicBezTo>
                  <a:cubicBezTo>
                    <a:pt x="835" y="368"/>
                    <a:pt x="801" y="334"/>
                    <a:pt x="801" y="334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764650" y="3844475"/>
              <a:ext cx="346925" cy="330650"/>
            </a:xfrm>
            <a:custGeom>
              <a:avLst/>
              <a:gdLst/>
              <a:ahLst/>
              <a:cxnLst/>
              <a:rect l="l" t="t" r="r" b="b"/>
              <a:pathLst>
                <a:path w="13877" h="13226" extrusionOk="0">
                  <a:moveTo>
                    <a:pt x="13243" y="425"/>
                  </a:moveTo>
                  <a:cubicBezTo>
                    <a:pt x="13268" y="425"/>
                    <a:pt x="13293" y="433"/>
                    <a:pt x="13310" y="450"/>
                  </a:cubicBezTo>
                  <a:cubicBezTo>
                    <a:pt x="13443" y="550"/>
                    <a:pt x="13510" y="683"/>
                    <a:pt x="13477" y="850"/>
                  </a:cubicBezTo>
                  <a:lnTo>
                    <a:pt x="13477" y="4619"/>
                  </a:lnTo>
                  <a:cubicBezTo>
                    <a:pt x="13443" y="5153"/>
                    <a:pt x="13143" y="5653"/>
                    <a:pt x="12676" y="5987"/>
                  </a:cubicBezTo>
                  <a:lnTo>
                    <a:pt x="1034" y="12692"/>
                  </a:lnTo>
                  <a:cubicBezTo>
                    <a:pt x="954" y="12772"/>
                    <a:pt x="860" y="12807"/>
                    <a:pt x="768" y="12807"/>
                  </a:cubicBezTo>
                  <a:cubicBezTo>
                    <a:pt x="556" y="12807"/>
                    <a:pt x="364" y="12615"/>
                    <a:pt x="434" y="12358"/>
                  </a:cubicBezTo>
                  <a:lnTo>
                    <a:pt x="434" y="8622"/>
                  </a:lnTo>
                  <a:cubicBezTo>
                    <a:pt x="467" y="8055"/>
                    <a:pt x="768" y="7555"/>
                    <a:pt x="1235" y="7254"/>
                  </a:cubicBezTo>
                  <a:lnTo>
                    <a:pt x="12876" y="516"/>
                  </a:lnTo>
                  <a:cubicBezTo>
                    <a:pt x="12976" y="483"/>
                    <a:pt x="13076" y="450"/>
                    <a:pt x="13176" y="450"/>
                  </a:cubicBezTo>
                  <a:cubicBezTo>
                    <a:pt x="13193" y="433"/>
                    <a:pt x="13218" y="425"/>
                    <a:pt x="13243" y="425"/>
                  </a:cubicBezTo>
                  <a:close/>
                  <a:moveTo>
                    <a:pt x="13153" y="0"/>
                  </a:moveTo>
                  <a:cubicBezTo>
                    <a:pt x="12982" y="0"/>
                    <a:pt x="12812" y="52"/>
                    <a:pt x="12676" y="149"/>
                  </a:cubicBezTo>
                  <a:lnTo>
                    <a:pt x="1034" y="6888"/>
                  </a:lnTo>
                  <a:cubicBezTo>
                    <a:pt x="434" y="7254"/>
                    <a:pt x="67" y="7922"/>
                    <a:pt x="34" y="8622"/>
                  </a:cubicBezTo>
                  <a:lnTo>
                    <a:pt x="34" y="12358"/>
                  </a:lnTo>
                  <a:cubicBezTo>
                    <a:pt x="0" y="12658"/>
                    <a:pt x="134" y="12959"/>
                    <a:pt x="401" y="13125"/>
                  </a:cubicBezTo>
                  <a:cubicBezTo>
                    <a:pt x="501" y="13192"/>
                    <a:pt x="601" y="13225"/>
                    <a:pt x="734" y="13225"/>
                  </a:cubicBezTo>
                  <a:cubicBezTo>
                    <a:pt x="901" y="13192"/>
                    <a:pt x="1068" y="13159"/>
                    <a:pt x="1235" y="13059"/>
                  </a:cubicBezTo>
                  <a:lnTo>
                    <a:pt x="12876" y="6320"/>
                  </a:lnTo>
                  <a:cubicBezTo>
                    <a:pt x="13477" y="5954"/>
                    <a:pt x="13844" y="5320"/>
                    <a:pt x="13877" y="4619"/>
                  </a:cubicBezTo>
                  <a:lnTo>
                    <a:pt x="13877" y="850"/>
                  </a:lnTo>
                  <a:cubicBezTo>
                    <a:pt x="13877" y="550"/>
                    <a:pt x="13743" y="249"/>
                    <a:pt x="13510" y="83"/>
                  </a:cubicBezTo>
                  <a:cubicBezTo>
                    <a:pt x="13399" y="27"/>
                    <a:pt x="13276" y="0"/>
                    <a:pt x="13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848875" y="4019975"/>
              <a:ext cx="30875" cy="59250"/>
            </a:xfrm>
            <a:custGeom>
              <a:avLst/>
              <a:gdLst/>
              <a:ahLst/>
              <a:cxnLst/>
              <a:rect l="l" t="t" r="r" b="b"/>
              <a:pathLst>
                <a:path w="1235" h="2370" extrusionOk="0">
                  <a:moveTo>
                    <a:pt x="868" y="1"/>
                  </a:moveTo>
                  <a:cubicBezTo>
                    <a:pt x="768" y="34"/>
                    <a:pt x="701" y="34"/>
                    <a:pt x="601" y="101"/>
                  </a:cubicBezTo>
                  <a:cubicBezTo>
                    <a:pt x="501" y="134"/>
                    <a:pt x="434" y="234"/>
                    <a:pt x="367" y="301"/>
                  </a:cubicBezTo>
                  <a:cubicBezTo>
                    <a:pt x="267" y="401"/>
                    <a:pt x="201" y="501"/>
                    <a:pt x="167" y="601"/>
                  </a:cubicBezTo>
                  <a:cubicBezTo>
                    <a:pt x="100" y="701"/>
                    <a:pt x="67" y="802"/>
                    <a:pt x="34" y="935"/>
                  </a:cubicBezTo>
                  <a:cubicBezTo>
                    <a:pt x="34" y="1035"/>
                    <a:pt x="0" y="1168"/>
                    <a:pt x="0" y="1269"/>
                  </a:cubicBezTo>
                  <a:lnTo>
                    <a:pt x="0" y="1535"/>
                  </a:lnTo>
                  <a:lnTo>
                    <a:pt x="0" y="1802"/>
                  </a:lnTo>
                  <a:cubicBezTo>
                    <a:pt x="0" y="1902"/>
                    <a:pt x="0" y="2002"/>
                    <a:pt x="34" y="2102"/>
                  </a:cubicBezTo>
                  <a:cubicBezTo>
                    <a:pt x="67" y="2169"/>
                    <a:pt x="100" y="2236"/>
                    <a:pt x="167" y="2303"/>
                  </a:cubicBezTo>
                  <a:cubicBezTo>
                    <a:pt x="234" y="2336"/>
                    <a:pt x="301" y="2369"/>
                    <a:pt x="367" y="2369"/>
                  </a:cubicBezTo>
                  <a:cubicBezTo>
                    <a:pt x="434" y="2369"/>
                    <a:pt x="534" y="2336"/>
                    <a:pt x="601" y="2269"/>
                  </a:cubicBezTo>
                  <a:cubicBezTo>
                    <a:pt x="701" y="2236"/>
                    <a:pt x="801" y="2169"/>
                    <a:pt x="868" y="2069"/>
                  </a:cubicBezTo>
                  <a:cubicBezTo>
                    <a:pt x="934" y="2002"/>
                    <a:pt x="1001" y="1902"/>
                    <a:pt x="1068" y="1802"/>
                  </a:cubicBezTo>
                  <a:cubicBezTo>
                    <a:pt x="1101" y="1702"/>
                    <a:pt x="1135" y="1602"/>
                    <a:pt x="1168" y="1502"/>
                  </a:cubicBezTo>
                  <a:cubicBezTo>
                    <a:pt x="1201" y="1402"/>
                    <a:pt x="1235" y="1302"/>
                    <a:pt x="1235" y="1168"/>
                  </a:cubicBezTo>
                  <a:cubicBezTo>
                    <a:pt x="1235" y="1168"/>
                    <a:pt x="1235" y="1168"/>
                    <a:pt x="1235" y="1135"/>
                  </a:cubicBezTo>
                  <a:lnTo>
                    <a:pt x="1201" y="1135"/>
                  </a:lnTo>
                  <a:lnTo>
                    <a:pt x="934" y="1302"/>
                  </a:lnTo>
                  <a:cubicBezTo>
                    <a:pt x="934" y="1302"/>
                    <a:pt x="901" y="1302"/>
                    <a:pt x="901" y="1335"/>
                  </a:cubicBezTo>
                  <a:cubicBezTo>
                    <a:pt x="868" y="1369"/>
                    <a:pt x="868" y="1402"/>
                    <a:pt x="868" y="1402"/>
                  </a:cubicBezTo>
                  <a:cubicBezTo>
                    <a:pt x="868" y="1435"/>
                    <a:pt x="868" y="1469"/>
                    <a:pt x="868" y="1502"/>
                  </a:cubicBezTo>
                  <a:cubicBezTo>
                    <a:pt x="834" y="1535"/>
                    <a:pt x="834" y="1569"/>
                    <a:pt x="801" y="1602"/>
                  </a:cubicBezTo>
                  <a:cubicBezTo>
                    <a:pt x="801" y="1635"/>
                    <a:pt x="768" y="1669"/>
                    <a:pt x="734" y="1702"/>
                  </a:cubicBezTo>
                  <a:cubicBezTo>
                    <a:pt x="701" y="1736"/>
                    <a:pt x="668" y="1769"/>
                    <a:pt x="634" y="1802"/>
                  </a:cubicBezTo>
                  <a:cubicBezTo>
                    <a:pt x="601" y="1836"/>
                    <a:pt x="567" y="1836"/>
                    <a:pt x="501" y="1836"/>
                  </a:cubicBezTo>
                  <a:cubicBezTo>
                    <a:pt x="467" y="1836"/>
                    <a:pt x="467" y="1836"/>
                    <a:pt x="434" y="1802"/>
                  </a:cubicBezTo>
                  <a:cubicBezTo>
                    <a:pt x="401" y="1769"/>
                    <a:pt x="401" y="1736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401" y="1469"/>
                  </a:lnTo>
                  <a:lnTo>
                    <a:pt x="401" y="1202"/>
                  </a:lnTo>
                  <a:lnTo>
                    <a:pt x="401" y="1068"/>
                  </a:lnTo>
                  <a:cubicBezTo>
                    <a:pt x="401" y="1035"/>
                    <a:pt x="401" y="968"/>
                    <a:pt x="401" y="935"/>
                  </a:cubicBezTo>
                  <a:cubicBezTo>
                    <a:pt x="401" y="868"/>
                    <a:pt x="434" y="835"/>
                    <a:pt x="434" y="802"/>
                  </a:cubicBezTo>
                  <a:cubicBezTo>
                    <a:pt x="467" y="735"/>
                    <a:pt x="467" y="701"/>
                    <a:pt x="501" y="668"/>
                  </a:cubicBezTo>
                  <a:cubicBezTo>
                    <a:pt x="534" y="635"/>
                    <a:pt x="567" y="601"/>
                    <a:pt x="634" y="568"/>
                  </a:cubicBezTo>
                  <a:cubicBezTo>
                    <a:pt x="668" y="535"/>
                    <a:pt x="701" y="535"/>
                    <a:pt x="734" y="535"/>
                  </a:cubicBezTo>
                  <a:cubicBezTo>
                    <a:pt x="801" y="535"/>
                    <a:pt x="834" y="568"/>
                    <a:pt x="868" y="601"/>
                  </a:cubicBezTo>
                  <a:cubicBezTo>
                    <a:pt x="868" y="635"/>
                    <a:pt x="868" y="635"/>
                    <a:pt x="868" y="668"/>
                  </a:cubicBezTo>
                  <a:cubicBezTo>
                    <a:pt x="868" y="701"/>
                    <a:pt x="868" y="701"/>
                    <a:pt x="901" y="735"/>
                  </a:cubicBezTo>
                  <a:lnTo>
                    <a:pt x="934" y="735"/>
                  </a:lnTo>
                  <a:lnTo>
                    <a:pt x="1201" y="568"/>
                  </a:lnTo>
                  <a:cubicBezTo>
                    <a:pt x="1201" y="568"/>
                    <a:pt x="1235" y="568"/>
                    <a:pt x="1235" y="535"/>
                  </a:cubicBezTo>
                  <a:cubicBezTo>
                    <a:pt x="1235" y="535"/>
                    <a:pt x="1235" y="501"/>
                    <a:pt x="1235" y="468"/>
                  </a:cubicBezTo>
                  <a:cubicBezTo>
                    <a:pt x="1235" y="401"/>
                    <a:pt x="1201" y="301"/>
                    <a:pt x="1168" y="234"/>
                  </a:cubicBezTo>
                  <a:cubicBezTo>
                    <a:pt x="1168" y="168"/>
                    <a:pt x="1101" y="101"/>
                    <a:pt x="1068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85575" y="4014150"/>
              <a:ext cx="25875" cy="47550"/>
            </a:xfrm>
            <a:custGeom>
              <a:avLst/>
              <a:gdLst/>
              <a:ahLst/>
              <a:cxnLst/>
              <a:rect l="l" t="t" r="r" b="b"/>
              <a:pathLst>
                <a:path w="1035" h="1902" extrusionOk="0">
                  <a:moveTo>
                    <a:pt x="634" y="968"/>
                  </a:moveTo>
                  <a:cubicBezTo>
                    <a:pt x="634" y="1001"/>
                    <a:pt x="634" y="1035"/>
                    <a:pt x="634" y="1101"/>
                  </a:cubicBezTo>
                  <a:cubicBezTo>
                    <a:pt x="634" y="1135"/>
                    <a:pt x="634" y="1168"/>
                    <a:pt x="601" y="1201"/>
                  </a:cubicBezTo>
                  <a:cubicBezTo>
                    <a:pt x="567" y="1235"/>
                    <a:pt x="567" y="1268"/>
                    <a:pt x="534" y="1301"/>
                  </a:cubicBezTo>
                  <a:cubicBezTo>
                    <a:pt x="500" y="1335"/>
                    <a:pt x="500" y="1368"/>
                    <a:pt x="467" y="1368"/>
                  </a:cubicBezTo>
                  <a:cubicBezTo>
                    <a:pt x="434" y="1401"/>
                    <a:pt x="400" y="1401"/>
                    <a:pt x="367" y="1401"/>
                  </a:cubicBezTo>
                  <a:cubicBezTo>
                    <a:pt x="334" y="1401"/>
                    <a:pt x="334" y="1368"/>
                    <a:pt x="334" y="1335"/>
                  </a:cubicBezTo>
                  <a:cubicBezTo>
                    <a:pt x="334" y="1301"/>
                    <a:pt x="367" y="1235"/>
                    <a:pt x="367" y="1201"/>
                  </a:cubicBezTo>
                  <a:cubicBezTo>
                    <a:pt x="400" y="1168"/>
                    <a:pt x="434" y="1135"/>
                    <a:pt x="467" y="1101"/>
                  </a:cubicBezTo>
                  <a:lnTo>
                    <a:pt x="634" y="968"/>
                  </a:lnTo>
                  <a:close/>
                  <a:moveTo>
                    <a:pt x="767" y="0"/>
                  </a:moveTo>
                  <a:cubicBezTo>
                    <a:pt x="701" y="34"/>
                    <a:pt x="634" y="34"/>
                    <a:pt x="567" y="101"/>
                  </a:cubicBezTo>
                  <a:cubicBezTo>
                    <a:pt x="500" y="134"/>
                    <a:pt x="434" y="167"/>
                    <a:pt x="367" y="234"/>
                  </a:cubicBezTo>
                  <a:cubicBezTo>
                    <a:pt x="300" y="301"/>
                    <a:pt x="267" y="367"/>
                    <a:pt x="234" y="434"/>
                  </a:cubicBezTo>
                  <a:cubicBezTo>
                    <a:pt x="167" y="501"/>
                    <a:pt x="134" y="568"/>
                    <a:pt x="134" y="634"/>
                  </a:cubicBezTo>
                  <a:cubicBezTo>
                    <a:pt x="100" y="668"/>
                    <a:pt x="100" y="734"/>
                    <a:pt x="67" y="801"/>
                  </a:cubicBezTo>
                  <a:cubicBezTo>
                    <a:pt x="67" y="801"/>
                    <a:pt x="67" y="834"/>
                    <a:pt x="67" y="834"/>
                  </a:cubicBezTo>
                  <a:lnTo>
                    <a:pt x="100" y="834"/>
                  </a:lnTo>
                  <a:lnTo>
                    <a:pt x="367" y="701"/>
                  </a:lnTo>
                  <a:lnTo>
                    <a:pt x="400" y="668"/>
                  </a:lnTo>
                  <a:cubicBezTo>
                    <a:pt x="434" y="634"/>
                    <a:pt x="434" y="634"/>
                    <a:pt x="434" y="601"/>
                  </a:cubicBezTo>
                  <a:lnTo>
                    <a:pt x="467" y="568"/>
                  </a:lnTo>
                  <a:cubicBezTo>
                    <a:pt x="500" y="534"/>
                    <a:pt x="500" y="501"/>
                    <a:pt x="534" y="501"/>
                  </a:cubicBezTo>
                  <a:cubicBezTo>
                    <a:pt x="567" y="484"/>
                    <a:pt x="592" y="476"/>
                    <a:pt x="609" y="476"/>
                  </a:cubicBezTo>
                  <a:cubicBezTo>
                    <a:pt x="626" y="476"/>
                    <a:pt x="634" y="484"/>
                    <a:pt x="634" y="501"/>
                  </a:cubicBezTo>
                  <a:cubicBezTo>
                    <a:pt x="667" y="534"/>
                    <a:pt x="667" y="568"/>
                    <a:pt x="667" y="601"/>
                  </a:cubicBezTo>
                  <a:lnTo>
                    <a:pt x="434" y="801"/>
                  </a:lnTo>
                  <a:cubicBezTo>
                    <a:pt x="300" y="901"/>
                    <a:pt x="200" y="1035"/>
                    <a:pt x="100" y="1168"/>
                  </a:cubicBezTo>
                  <a:cubicBezTo>
                    <a:pt x="33" y="1301"/>
                    <a:pt x="0" y="1435"/>
                    <a:pt x="0" y="1568"/>
                  </a:cubicBezTo>
                  <a:cubicBezTo>
                    <a:pt x="0" y="1635"/>
                    <a:pt x="33" y="1702"/>
                    <a:pt x="67" y="1735"/>
                  </a:cubicBezTo>
                  <a:cubicBezTo>
                    <a:pt x="100" y="1802"/>
                    <a:pt x="100" y="1835"/>
                    <a:pt x="134" y="1868"/>
                  </a:cubicBezTo>
                  <a:cubicBezTo>
                    <a:pt x="167" y="1902"/>
                    <a:pt x="200" y="1902"/>
                    <a:pt x="234" y="1902"/>
                  </a:cubicBezTo>
                  <a:cubicBezTo>
                    <a:pt x="300" y="1902"/>
                    <a:pt x="367" y="1868"/>
                    <a:pt x="400" y="1835"/>
                  </a:cubicBezTo>
                  <a:cubicBezTo>
                    <a:pt x="467" y="1802"/>
                    <a:pt x="534" y="1735"/>
                    <a:pt x="601" y="1702"/>
                  </a:cubicBezTo>
                  <a:cubicBezTo>
                    <a:pt x="634" y="1635"/>
                    <a:pt x="667" y="1535"/>
                    <a:pt x="701" y="1468"/>
                  </a:cubicBezTo>
                  <a:lnTo>
                    <a:pt x="701" y="1568"/>
                  </a:lnTo>
                  <a:lnTo>
                    <a:pt x="701" y="1602"/>
                  </a:lnTo>
                  <a:lnTo>
                    <a:pt x="734" y="1602"/>
                  </a:lnTo>
                  <a:lnTo>
                    <a:pt x="1001" y="1468"/>
                  </a:lnTo>
                  <a:cubicBezTo>
                    <a:pt x="1001" y="1435"/>
                    <a:pt x="1034" y="1435"/>
                    <a:pt x="1034" y="1401"/>
                  </a:cubicBezTo>
                  <a:cubicBezTo>
                    <a:pt x="1034" y="1401"/>
                    <a:pt x="1034" y="1368"/>
                    <a:pt x="1034" y="1335"/>
                  </a:cubicBezTo>
                  <a:lnTo>
                    <a:pt x="1034" y="434"/>
                  </a:lnTo>
                  <a:cubicBezTo>
                    <a:pt x="1034" y="334"/>
                    <a:pt x="1034" y="267"/>
                    <a:pt x="1001" y="201"/>
                  </a:cubicBezTo>
                  <a:cubicBezTo>
                    <a:pt x="1001" y="134"/>
                    <a:pt x="967" y="101"/>
                    <a:pt x="901" y="67"/>
                  </a:cubicBezTo>
                  <a:cubicBezTo>
                    <a:pt x="867" y="34"/>
                    <a:pt x="834" y="0"/>
                    <a:pt x="7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20600" y="3994625"/>
              <a:ext cx="25875" cy="50400"/>
            </a:xfrm>
            <a:custGeom>
              <a:avLst/>
              <a:gdLst/>
              <a:ahLst/>
              <a:cxnLst/>
              <a:rect l="l" t="t" r="r" b="b"/>
              <a:pathLst>
                <a:path w="1035" h="2016" extrusionOk="0">
                  <a:moveTo>
                    <a:pt x="804" y="0"/>
                  </a:moveTo>
                  <a:cubicBezTo>
                    <a:pt x="790" y="0"/>
                    <a:pt x="777" y="4"/>
                    <a:pt x="767" y="14"/>
                  </a:cubicBezTo>
                  <a:cubicBezTo>
                    <a:pt x="701" y="14"/>
                    <a:pt x="634" y="14"/>
                    <a:pt x="601" y="48"/>
                  </a:cubicBezTo>
                  <a:cubicBezTo>
                    <a:pt x="567" y="81"/>
                    <a:pt x="534" y="114"/>
                    <a:pt x="500" y="148"/>
                  </a:cubicBezTo>
                  <a:cubicBezTo>
                    <a:pt x="467" y="148"/>
                    <a:pt x="434" y="181"/>
                    <a:pt x="400" y="214"/>
                  </a:cubicBezTo>
                  <a:cubicBezTo>
                    <a:pt x="400" y="248"/>
                    <a:pt x="367" y="281"/>
                    <a:pt x="367" y="314"/>
                  </a:cubicBezTo>
                  <a:cubicBezTo>
                    <a:pt x="334" y="348"/>
                    <a:pt x="334" y="381"/>
                    <a:pt x="300" y="415"/>
                  </a:cubicBezTo>
                  <a:lnTo>
                    <a:pt x="300" y="348"/>
                  </a:lnTo>
                  <a:cubicBezTo>
                    <a:pt x="334" y="314"/>
                    <a:pt x="334" y="281"/>
                    <a:pt x="300" y="281"/>
                  </a:cubicBezTo>
                  <a:lnTo>
                    <a:pt x="267" y="281"/>
                  </a:lnTo>
                  <a:lnTo>
                    <a:pt x="33" y="415"/>
                  </a:lnTo>
                  <a:cubicBezTo>
                    <a:pt x="33" y="415"/>
                    <a:pt x="0" y="448"/>
                    <a:pt x="0" y="481"/>
                  </a:cubicBezTo>
                  <a:cubicBezTo>
                    <a:pt x="0" y="481"/>
                    <a:pt x="0" y="515"/>
                    <a:pt x="0" y="548"/>
                  </a:cubicBezTo>
                  <a:lnTo>
                    <a:pt x="0" y="1949"/>
                  </a:lnTo>
                  <a:cubicBezTo>
                    <a:pt x="0" y="1949"/>
                    <a:pt x="0" y="1982"/>
                    <a:pt x="0" y="2016"/>
                  </a:cubicBezTo>
                  <a:lnTo>
                    <a:pt x="33" y="2016"/>
                  </a:lnTo>
                  <a:lnTo>
                    <a:pt x="300" y="1849"/>
                  </a:lnTo>
                  <a:cubicBezTo>
                    <a:pt x="300" y="1849"/>
                    <a:pt x="300" y="1816"/>
                    <a:pt x="334" y="1816"/>
                  </a:cubicBezTo>
                  <a:cubicBezTo>
                    <a:pt x="334" y="1782"/>
                    <a:pt x="334" y="1782"/>
                    <a:pt x="334" y="1749"/>
                  </a:cubicBezTo>
                  <a:lnTo>
                    <a:pt x="334" y="982"/>
                  </a:lnTo>
                  <a:cubicBezTo>
                    <a:pt x="334" y="882"/>
                    <a:pt x="334" y="815"/>
                    <a:pt x="367" y="748"/>
                  </a:cubicBezTo>
                  <a:cubicBezTo>
                    <a:pt x="400" y="681"/>
                    <a:pt x="434" y="615"/>
                    <a:pt x="500" y="581"/>
                  </a:cubicBezTo>
                  <a:cubicBezTo>
                    <a:pt x="534" y="565"/>
                    <a:pt x="559" y="556"/>
                    <a:pt x="580" y="556"/>
                  </a:cubicBezTo>
                  <a:cubicBezTo>
                    <a:pt x="601" y="556"/>
                    <a:pt x="617" y="565"/>
                    <a:pt x="634" y="581"/>
                  </a:cubicBezTo>
                  <a:cubicBezTo>
                    <a:pt x="667" y="648"/>
                    <a:pt x="667" y="715"/>
                    <a:pt x="667" y="781"/>
                  </a:cubicBezTo>
                  <a:lnTo>
                    <a:pt x="667" y="1549"/>
                  </a:lnTo>
                  <a:lnTo>
                    <a:pt x="667" y="1582"/>
                  </a:lnTo>
                  <a:cubicBezTo>
                    <a:pt x="667" y="1599"/>
                    <a:pt x="676" y="1607"/>
                    <a:pt x="684" y="1607"/>
                  </a:cubicBezTo>
                  <a:cubicBezTo>
                    <a:pt x="692" y="1607"/>
                    <a:pt x="701" y="1599"/>
                    <a:pt x="701" y="1582"/>
                  </a:cubicBezTo>
                  <a:lnTo>
                    <a:pt x="934" y="1449"/>
                  </a:lnTo>
                  <a:cubicBezTo>
                    <a:pt x="967" y="1449"/>
                    <a:pt x="967" y="1415"/>
                    <a:pt x="1001" y="1415"/>
                  </a:cubicBezTo>
                  <a:cubicBezTo>
                    <a:pt x="1001" y="1382"/>
                    <a:pt x="1001" y="1349"/>
                    <a:pt x="1001" y="1349"/>
                  </a:cubicBezTo>
                  <a:lnTo>
                    <a:pt x="1034" y="515"/>
                  </a:lnTo>
                  <a:cubicBezTo>
                    <a:pt x="1034" y="415"/>
                    <a:pt x="1001" y="314"/>
                    <a:pt x="1001" y="214"/>
                  </a:cubicBezTo>
                  <a:cubicBezTo>
                    <a:pt x="967" y="148"/>
                    <a:pt x="934" y="81"/>
                    <a:pt x="901" y="48"/>
                  </a:cubicBezTo>
                  <a:cubicBezTo>
                    <a:pt x="877" y="24"/>
                    <a:pt x="837" y="0"/>
                    <a:pt x="8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951450" y="3975800"/>
              <a:ext cx="26700" cy="45050"/>
            </a:xfrm>
            <a:custGeom>
              <a:avLst/>
              <a:gdLst/>
              <a:ahLst/>
              <a:cxnLst/>
              <a:rect l="l" t="t" r="r" b="b"/>
              <a:pathLst>
                <a:path w="1068" h="1802" extrusionOk="0">
                  <a:moveTo>
                    <a:pt x="801" y="0"/>
                  </a:moveTo>
                  <a:cubicBezTo>
                    <a:pt x="701" y="0"/>
                    <a:pt x="634" y="33"/>
                    <a:pt x="534" y="100"/>
                  </a:cubicBezTo>
                  <a:cubicBezTo>
                    <a:pt x="467" y="133"/>
                    <a:pt x="401" y="200"/>
                    <a:pt x="334" y="267"/>
                  </a:cubicBezTo>
                  <a:cubicBezTo>
                    <a:pt x="267" y="334"/>
                    <a:pt x="200" y="400"/>
                    <a:pt x="167" y="500"/>
                  </a:cubicBezTo>
                  <a:cubicBezTo>
                    <a:pt x="134" y="600"/>
                    <a:pt x="100" y="667"/>
                    <a:pt x="67" y="767"/>
                  </a:cubicBezTo>
                  <a:cubicBezTo>
                    <a:pt x="34" y="901"/>
                    <a:pt x="0" y="1001"/>
                    <a:pt x="0" y="1101"/>
                  </a:cubicBezTo>
                  <a:lnTo>
                    <a:pt x="0" y="1334"/>
                  </a:lnTo>
                  <a:cubicBezTo>
                    <a:pt x="0" y="1434"/>
                    <a:pt x="34" y="1534"/>
                    <a:pt x="67" y="1601"/>
                  </a:cubicBezTo>
                  <a:cubicBezTo>
                    <a:pt x="67" y="1668"/>
                    <a:pt x="134" y="1735"/>
                    <a:pt x="167" y="1768"/>
                  </a:cubicBezTo>
                  <a:cubicBezTo>
                    <a:pt x="234" y="1801"/>
                    <a:pt x="267" y="1801"/>
                    <a:pt x="334" y="1801"/>
                  </a:cubicBezTo>
                  <a:cubicBezTo>
                    <a:pt x="401" y="1801"/>
                    <a:pt x="467" y="1768"/>
                    <a:pt x="534" y="1735"/>
                  </a:cubicBezTo>
                  <a:cubicBezTo>
                    <a:pt x="634" y="1668"/>
                    <a:pt x="734" y="1601"/>
                    <a:pt x="801" y="1534"/>
                  </a:cubicBezTo>
                  <a:cubicBezTo>
                    <a:pt x="868" y="1434"/>
                    <a:pt x="934" y="1368"/>
                    <a:pt x="968" y="1268"/>
                  </a:cubicBezTo>
                  <a:cubicBezTo>
                    <a:pt x="1001" y="1201"/>
                    <a:pt x="1034" y="1101"/>
                    <a:pt x="1034" y="1034"/>
                  </a:cubicBezTo>
                  <a:cubicBezTo>
                    <a:pt x="1068" y="967"/>
                    <a:pt x="1068" y="934"/>
                    <a:pt x="1068" y="867"/>
                  </a:cubicBezTo>
                  <a:cubicBezTo>
                    <a:pt x="1068" y="834"/>
                    <a:pt x="1068" y="834"/>
                    <a:pt x="1068" y="834"/>
                  </a:cubicBezTo>
                  <a:lnTo>
                    <a:pt x="1034" y="834"/>
                  </a:lnTo>
                  <a:lnTo>
                    <a:pt x="768" y="967"/>
                  </a:lnTo>
                  <a:cubicBezTo>
                    <a:pt x="768" y="967"/>
                    <a:pt x="734" y="1001"/>
                    <a:pt x="734" y="1001"/>
                  </a:cubicBezTo>
                  <a:lnTo>
                    <a:pt x="734" y="1067"/>
                  </a:lnTo>
                  <a:cubicBezTo>
                    <a:pt x="701" y="1101"/>
                    <a:pt x="701" y="1134"/>
                    <a:pt x="667" y="1168"/>
                  </a:cubicBezTo>
                  <a:cubicBezTo>
                    <a:pt x="634" y="1201"/>
                    <a:pt x="601" y="1234"/>
                    <a:pt x="567" y="1268"/>
                  </a:cubicBezTo>
                  <a:cubicBezTo>
                    <a:pt x="534" y="1284"/>
                    <a:pt x="509" y="1293"/>
                    <a:pt x="488" y="1293"/>
                  </a:cubicBezTo>
                  <a:cubicBezTo>
                    <a:pt x="467" y="1293"/>
                    <a:pt x="451" y="1284"/>
                    <a:pt x="434" y="1268"/>
                  </a:cubicBezTo>
                  <a:cubicBezTo>
                    <a:pt x="401" y="1234"/>
                    <a:pt x="367" y="1168"/>
                    <a:pt x="401" y="1134"/>
                  </a:cubicBezTo>
                  <a:cubicBezTo>
                    <a:pt x="367" y="1067"/>
                    <a:pt x="367" y="1034"/>
                    <a:pt x="401" y="1001"/>
                  </a:cubicBezTo>
                  <a:cubicBezTo>
                    <a:pt x="367" y="967"/>
                    <a:pt x="367" y="934"/>
                    <a:pt x="401" y="901"/>
                  </a:cubicBezTo>
                  <a:cubicBezTo>
                    <a:pt x="401" y="834"/>
                    <a:pt x="401" y="767"/>
                    <a:pt x="434" y="701"/>
                  </a:cubicBezTo>
                  <a:cubicBezTo>
                    <a:pt x="467" y="634"/>
                    <a:pt x="501" y="600"/>
                    <a:pt x="567" y="567"/>
                  </a:cubicBezTo>
                  <a:cubicBezTo>
                    <a:pt x="601" y="534"/>
                    <a:pt x="634" y="534"/>
                    <a:pt x="667" y="534"/>
                  </a:cubicBezTo>
                  <a:cubicBezTo>
                    <a:pt x="701" y="534"/>
                    <a:pt x="701" y="567"/>
                    <a:pt x="734" y="567"/>
                  </a:cubicBezTo>
                  <a:cubicBezTo>
                    <a:pt x="734" y="600"/>
                    <a:pt x="734" y="600"/>
                    <a:pt x="734" y="600"/>
                  </a:cubicBezTo>
                  <a:cubicBezTo>
                    <a:pt x="751" y="617"/>
                    <a:pt x="759" y="625"/>
                    <a:pt x="763" y="625"/>
                  </a:cubicBezTo>
                  <a:cubicBezTo>
                    <a:pt x="768" y="625"/>
                    <a:pt x="768" y="617"/>
                    <a:pt x="768" y="600"/>
                  </a:cubicBezTo>
                  <a:lnTo>
                    <a:pt x="1034" y="467"/>
                  </a:lnTo>
                  <a:cubicBezTo>
                    <a:pt x="1068" y="434"/>
                    <a:pt x="1068" y="434"/>
                    <a:pt x="1068" y="400"/>
                  </a:cubicBezTo>
                  <a:cubicBezTo>
                    <a:pt x="1068" y="400"/>
                    <a:pt x="1068" y="367"/>
                    <a:pt x="1068" y="334"/>
                  </a:cubicBezTo>
                  <a:cubicBezTo>
                    <a:pt x="1068" y="300"/>
                    <a:pt x="1068" y="267"/>
                    <a:pt x="1034" y="234"/>
                  </a:cubicBezTo>
                  <a:cubicBezTo>
                    <a:pt x="1034" y="167"/>
                    <a:pt x="1001" y="133"/>
                    <a:pt x="968" y="67"/>
                  </a:cubicBezTo>
                  <a:cubicBezTo>
                    <a:pt x="934" y="33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83975" y="3957450"/>
              <a:ext cx="27550" cy="45050"/>
            </a:xfrm>
            <a:custGeom>
              <a:avLst/>
              <a:gdLst/>
              <a:ahLst/>
              <a:cxnLst/>
              <a:rect l="l" t="t" r="r" b="b"/>
              <a:pathLst>
                <a:path w="1102" h="1802" extrusionOk="0">
                  <a:moveTo>
                    <a:pt x="617" y="476"/>
                  </a:moveTo>
                  <a:cubicBezTo>
                    <a:pt x="642" y="476"/>
                    <a:pt x="667" y="484"/>
                    <a:pt x="701" y="501"/>
                  </a:cubicBezTo>
                  <a:cubicBezTo>
                    <a:pt x="734" y="534"/>
                    <a:pt x="734" y="567"/>
                    <a:pt x="734" y="634"/>
                  </a:cubicBezTo>
                  <a:lnTo>
                    <a:pt x="401" y="834"/>
                  </a:lnTo>
                  <a:cubicBezTo>
                    <a:pt x="401" y="767"/>
                    <a:pt x="401" y="701"/>
                    <a:pt x="434" y="634"/>
                  </a:cubicBezTo>
                  <a:cubicBezTo>
                    <a:pt x="467" y="567"/>
                    <a:pt x="501" y="534"/>
                    <a:pt x="567" y="501"/>
                  </a:cubicBezTo>
                  <a:lnTo>
                    <a:pt x="534" y="501"/>
                  </a:lnTo>
                  <a:cubicBezTo>
                    <a:pt x="567" y="484"/>
                    <a:pt x="592" y="476"/>
                    <a:pt x="617" y="476"/>
                  </a:cubicBezTo>
                  <a:close/>
                  <a:moveTo>
                    <a:pt x="801" y="0"/>
                  </a:moveTo>
                  <a:cubicBezTo>
                    <a:pt x="701" y="0"/>
                    <a:pt x="634" y="34"/>
                    <a:pt x="534" y="67"/>
                  </a:cubicBezTo>
                  <a:cubicBezTo>
                    <a:pt x="467" y="134"/>
                    <a:pt x="367" y="200"/>
                    <a:pt x="334" y="267"/>
                  </a:cubicBezTo>
                  <a:cubicBezTo>
                    <a:pt x="234" y="367"/>
                    <a:pt x="200" y="434"/>
                    <a:pt x="167" y="534"/>
                  </a:cubicBezTo>
                  <a:cubicBezTo>
                    <a:pt x="100" y="634"/>
                    <a:pt x="67" y="734"/>
                    <a:pt x="34" y="867"/>
                  </a:cubicBezTo>
                  <a:cubicBezTo>
                    <a:pt x="34" y="968"/>
                    <a:pt x="0" y="1101"/>
                    <a:pt x="0" y="1201"/>
                  </a:cubicBezTo>
                  <a:cubicBezTo>
                    <a:pt x="0" y="1301"/>
                    <a:pt x="34" y="1435"/>
                    <a:pt x="34" y="1535"/>
                  </a:cubicBezTo>
                  <a:cubicBezTo>
                    <a:pt x="67" y="1601"/>
                    <a:pt x="100" y="1668"/>
                    <a:pt x="167" y="1735"/>
                  </a:cubicBezTo>
                  <a:cubicBezTo>
                    <a:pt x="200" y="1768"/>
                    <a:pt x="267" y="1801"/>
                    <a:pt x="334" y="1801"/>
                  </a:cubicBezTo>
                  <a:cubicBezTo>
                    <a:pt x="401" y="1801"/>
                    <a:pt x="467" y="1768"/>
                    <a:pt x="534" y="1735"/>
                  </a:cubicBezTo>
                  <a:cubicBezTo>
                    <a:pt x="634" y="1668"/>
                    <a:pt x="701" y="1601"/>
                    <a:pt x="767" y="1535"/>
                  </a:cubicBezTo>
                  <a:cubicBezTo>
                    <a:pt x="834" y="1468"/>
                    <a:pt x="901" y="1368"/>
                    <a:pt x="934" y="1301"/>
                  </a:cubicBezTo>
                  <a:cubicBezTo>
                    <a:pt x="968" y="1234"/>
                    <a:pt x="1001" y="1168"/>
                    <a:pt x="1034" y="1101"/>
                  </a:cubicBezTo>
                  <a:cubicBezTo>
                    <a:pt x="1034" y="1068"/>
                    <a:pt x="1068" y="1001"/>
                    <a:pt x="1068" y="968"/>
                  </a:cubicBezTo>
                  <a:cubicBezTo>
                    <a:pt x="1068" y="934"/>
                    <a:pt x="1068" y="934"/>
                    <a:pt x="1034" y="934"/>
                  </a:cubicBezTo>
                  <a:lnTo>
                    <a:pt x="767" y="1068"/>
                  </a:lnTo>
                  <a:lnTo>
                    <a:pt x="734" y="1101"/>
                  </a:lnTo>
                  <a:lnTo>
                    <a:pt x="701" y="1168"/>
                  </a:lnTo>
                  <a:cubicBezTo>
                    <a:pt x="667" y="1168"/>
                    <a:pt x="667" y="1201"/>
                    <a:pt x="634" y="1234"/>
                  </a:cubicBezTo>
                  <a:cubicBezTo>
                    <a:pt x="601" y="1268"/>
                    <a:pt x="567" y="1301"/>
                    <a:pt x="534" y="1301"/>
                  </a:cubicBezTo>
                  <a:lnTo>
                    <a:pt x="501" y="1334"/>
                  </a:lnTo>
                  <a:lnTo>
                    <a:pt x="434" y="1334"/>
                  </a:lnTo>
                  <a:cubicBezTo>
                    <a:pt x="401" y="1334"/>
                    <a:pt x="401" y="1301"/>
                    <a:pt x="401" y="1301"/>
                  </a:cubicBezTo>
                  <a:cubicBezTo>
                    <a:pt x="367" y="1234"/>
                    <a:pt x="367" y="1201"/>
                    <a:pt x="401" y="1168"/>
                  </a:cubicBezTo>
                  <a:lnTo>
                    <a:pt x="1034" y="801"/>
                  </a:lnTo>
                  <a:cubicBezTo>
                    <a:pt x="1068" y="767"/>
                    <a:pt x="1068" y="767"/>
                    <a:pt x="1068" y="734"/>
                  </a:cubicBezTo>
                  <a:cubicBezTo>
                    <a:pt x="1101" y="734"/>
                    <a:pt x="1101" y="701"/>
                    <a:pt x="1068" y="667"/>
                  </a:cubicBezTo>
                  <a:lnTo>
                    <a:pt x="1068" y="601"/>
                  </a:lnTo>
                  <a:cubicBezTo>
                    <a:pt x="1068" y="501"/>
                    <a:pt x="1068" y="400"/>
                    <a:pt x="1068" y="334"/>
                  </a:cubicBezTo>
                  <a:cubicBezTo>
                    <a:pt x="1034" y="234"/>
                    <a:pt x="1001" y="167"/>
                    <a:pt x="968" y="100"/>
                  </a:cubicBezTo>
                  <a:cubicBezTo>
                    <a:pt x="934" y="67"/>
                    <a:pt x="868" y="34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3018150" y="3929100"/>
              <a:ext cx="8375" cy="57550"/>
            </a:xfrm>
            <a:custGeom>
              <a:avLst/>
              <a:gdLst/>
              <a:ahLst/>
              <a:cxnLst/>
              <a:rect l="l" t="t" r="r" b="b"/>
              <a:pathLst>
                <a:path w="335" h="2302" extrusionOk="0">
                  <a:moveTo>
                    <a:pt x="301" y="0"/>
                  </a:moveTo>
                  <a:lnTo>
                    <a:pt x="68" y="133"/>
                  </a:lnTo>
                  <a:cubicBezTo>
                    <a:pt x="34" y="167"/>
                    <a:pt x="34" y="167"/>
                    <a:pt x="34" y="200"/>
                  </a:cubicBezTo>
                  <a:cubicBezTo>
                    <a:pt x="1" y="234"/>
                    <a:pt x="1" y="234"/>
                    <a:pt x="34" y="267"/>
                  </a:cubicBezTo>
                  <a:lnTo>
                    <a:pt x="34" y="2268"/>
                  </a:lnTo>
                  <a:cubicBezTo>
                    <a:pt x="1" y="2268"/>
                    <a:pt x="1" y="2302"/>
                    <a:pt x="34" y="2302"/>
                  </a:cubicBezTo>
                  <a:lnTo>
                    <a:pt x="68" y="2302"/>
                  </a:lnTo>
                  <a:lnTo>
                    <a:pt x="301" y="2168"/>
                  </a:lnTo>
                  <a:cubicBezTo>
                    <a:pt x="334" y="2168"/>
                    <a:pt x="334" y="2135"/>
                    <a:pt x="334" y="2135"/>
                  </a:cubicBezTo>
                  <a:cubicBezTo>
                    <a:pt x="334" y="2102"/>
                    <a:pt x="334" y="2068"/>
                    <a:pt x="334" y="2068"/>
                  </a:cubicBezTo>
                  <a:lnTo>
                    <a:pt x="334" y="67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3462650" y="3450150"/>
              <a:ext cx="336100" cy="319925"/>
            </a:xfrm>
            <a:custGeom>
              <a:avLst/>
              <a:gdLst/>
              <a:ahLst/>
              <a:cxnLst/>
              <a:rect l="l" t="t" r="r" b="b"/>
              <a:pathLst>
                <a:path w="13444" h="12797" extrusionOk="0">
                  <a:moveTo>
                    <a:pt x="12932" y="1"/>
                  </a:moveTo>
                  <a:cubicBezTo>
                    <a:pt x="12815" y="1"/>
                    <a:pt x="12682" y="36"/>
                    <a:pt x="12543" y="111"/>
                  </a:cubicBezTo>
                  <a:lnTo>
                    <a:pt x="901" y="6849"/>
                  </a:lnTo>
                  <a:cubicBezTo>
                    <a:pt x="367" y="7183"/>
                    <a:pt x="34" y="7783"/>
                    <a:pt x="0" y="8417"/>
                  </a:cubicBezTo>
                  <a:lnTo>
                    <a:pt x="0" y="12153"/>
                  </a:lnTo>
                  <a:cubicBezTo>
                    <a:pt x="0" y="12561"/>
                    <a:pt x="225" y="12797"/>
                    <a:pt x="526" y="12797"/>
                  </a:cubicBezTo>
                  <a:cubicBezTo>
                    <a:pt x="642" y="12797"/>
                    <a:pt x="770" y="12761"/>
                    <a:pt x="901" y="12687"/>
                  </a:cubicBezTo>
                  <a:lnTo>
                    <a:pt x="12543" y="5949"/>
                  </a:lnTo>
                  <a:cubicBezTo>
                    <a:pt x="13076" y="5615"/>
                    <a:pt x="13410" y="5015"/>
                    <a:pt x="13443" y="4381"/>
                  </a:cubicBezTo>
                  <a:lnTo>
                    <a:pt x="13443" y="645"/>
                  </a:lnTo>
                  <a:cubicBezTo>
                    <a:pt x="13443" y="236"/>
                    <a:pt x="13236" y="1"/>
                    <a:pt x="129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3574400" y="3603025"/>
              <a:ext cx="30025" cy="58400"/>
            </a:xfrm>
            <a:custGeom>
              <a:avLst/>
              <a:gdLst/>
              <a:ahLst/>
              <a:cxnLst/>
              <a:rect l="l" t="t" r="r" b="b"/>
              <a:pathLst>
                <a:path w="1201" h="2336" extrusionOk="0">
                  <a:moveTo>
                    <a:pt x="801" y="0"/>
                  </a:moveTo>
                  <a:cubicBezTo>
                    <a:pt x="701" y="0"/>
                    <a:pt x="634" y="34"/>
                    <a:pt x="567" y="100"/>
                  </a:cubicBezTo>
                  <a:cubicBezTo>
                    <a:pt x="467" y="134"/>
                    <a:pt x="400" y="200"/>
                    <a:pt x="334" y="267"/>
                  </a:cubicBezTo>
                  <a:cubicBezTo>
                    <a:pt x="267" y="334"/>
                    <a:pt x="234" y="434"/>
                    <a:pt x="167" y="534"/>
                  </a:cubicBezTo>
                  <a:cubicBezTo>
                    <a:pt x="134" y="601"/>
                    <a:pt x="100" y="701"/>
                    <a:pt x="67" y="801"/>
                  </a:cubicBezTo>
                  <a:cubicBezTo>
                    <a:pt x="33" y="868"/>
                    <a:pt x="33" y="968"/>
                    <a:pt x="33" y="1068"/>
                  </a:cubicBezTo>
                  <a:cubicBezTo>
                    <a:pt x="0" y="1168"/>
                    <a:pt x="33" y="1301"/>
                    <a:pt x="134" y="1401"/>
                  </a:cubicBezTo>
                  <a:cubicBezTo>
                    <a:pt x="176" y="1465"/>
                    <a:pt x="232" y="1488"/>
                    <a:pt x="292" y="1488"/>
                  </a:cubicBezTo>
                  <a:cubicBezTo>
                    <a:pt x="327" y="1488"/>
                    <a:pt x="364" y="1480"/>
                    <a:pt x="400" y="1468"/>
                  </a:cubicBezTo>
                  <a:lnTo>
                    <a:pt x="601" y="1435"/>
                  </a:lnTo>
                  <a:cubicBezTo>
                    <a:pt x="634" y="1401"/>
                    <a:pt x="667" y="1401"/>
                    <a:pt x="734" y="1401"/>
                  </a:cubicBezTo>
                  <a:lnTo>
                    <a:pt x="801" y="1401"/>
                  </a:lnTo>
                  <a:cubicBezTo>
                    <a:pt x="834" y="1401"/>
                    <a:pt x="834" y="1435"/>
                    <a:pt x="834" y="1468"/>
                  </a:cubicBezTo>
                  <a:cubicBezTo>
                    <a:pt x="834" y="1501"/>
                    <a:pt x="801" y="1568"/>
                    <a:pt x="767" y="1635"/>
                  </a:cubicBezTo>
                  <a:cubicBezTo>
                    <a:pt x="701" y="1668"/>
                    <a:pt x="667" y="1702"/>
                    <a:pt x="601" y="1768"/>
                  </a:cubicBezTo>
                  <a:cubicBezTo>
                    <a:pt x="567" y="1768"/>
                    <a:pt x="534" y="1802"/>
                    <a:pt x="500" y="1802"/>
                  </a:cubicBezTo>
                  <a:lnTo>
                    <a:pt x="434" y="1802"/>
                  </a:lnTo>
                  <a:lnTo>
                    <a:pt x="367" y="1768"/>
                  </a:lnTo>
                  <a:lnTo>
                    <a:pt x="367" y="1735"/>
                  </a:lnTo>
                  <a:lnTo>
                    <a:pt x="267" y="1735"/>
                  </a:lnTo>
                  <a:lnTo>
                    <a:pt x="33" y="1868"/>
                  </a:lnTo>
                  <a:cubicBezTo>
                    <a:pt x="0" y="1902"/>
                    <a:pt x="0" y="1902"/>
                    <a:pt x="0" y="1902"/>
                  </a:cubicBezTo>
                  <a:cubicBezTo>
                    <a:pt x="0" y="1935"/>
                    <a:pt x="0" y="1968"/>
                    <a:pt x="0" y="1968"/>
                  </a:cubicBezTo>
                  <a:cubicBezTo>
                    <a:pt x="0" y="2035"/>
                    <a:pt x="0" y="2102"/>
                    <a:pt x="33" y="2169"/>
                  </a:cubicBezTo>
                  <a:cubicBezTo>
                    <a:pt x="67" y="2235"/>
                    <a:pt x="100" y="2269"/>
                    <a:pt x="167" y="2302"/>
                  </a:cubicBezTo>
                  <a:cubicBezTo>
                    <a:pt x="234" y="2335"/>
                    <a:pt x="300" y="2335"/>
                    <a:pt x="367" y="2335"/>
                  </a:cubicBezTo>
                  <a:cubicBezTo>
                    <a:pt x="434" y="2335"/>
                    <a:pt x="534" y="2302"/>
                    <a:pt x="601" y="2235"/>
                  </a:cubicBezTo>
                  <a:cubicBezTo>
                    <a:pt x="701" y="2202"/>
                    <a:pt x="767" y="2135"/>
                    <a:pt x="834" y="2069"/>
                  </a:cubicBezTo>
                  <a:cubicBezTo>
                    <a:pt x="901" y="2002"/>
                    <a:pt x="967" y="1902"/>
                    <a:pt x="1034" y="1835"/>
                  </a:cubicBezTo>
                  <a:cubicBezTo>
                    <a:pt x="1068" y="1735"/>
                    <a:pt x="1134" y="1635"/>
                    <a:pt x="1168" y="1535"/>
                  </a:cubicBezTo>
                  <a:cubicBezTo>
                    <a:pt x="1201" y="1435"/>
                    <a:pt x="1201" y="1335"/>
                    <a:pt x="1201" y="1235"/>
                  </a:cubicBezTo>
                  <a:cubicBezTo>
                    <a:pt x="1201" y="1168"/>
                    <a:pt x="1201" y="1101"/>
                    <a:pt x="1168" y="1001"/>
                  </a:cubicBezTo>
                  <a:cubicBezTo>
                    <a:pt x="1168" y="968"/>
                    <a:pt x="1134" y="934"/>
                    <a:pt x="1101" y="868"/>
                  </a:cubicBezTo>
                  <a:cubicBezTo>
                    <a:pt x="1068" y="868"/>
                    <a:pt x="1001" y="834"/>
                    <a:pt x="967" y="834"/>
                  </a:cubicBezTo>
                  <a:cubicBezTo>
                    <a:pt x="901" y="834"/>
                    <a:pt x="834" y="834"/>
                    <a:pt x="767" y="868"/>
                  </a:cubicBezTo>
                  <a:lnTo>
                    <a:pt x="601" y="901"/>
                  </a:lnTo>
                  <a:lnTo>
                    <a:pt x="434" y="901"/>
                  </a:lnTo>
                  <a:cubicBezTo>
                    <a:pt x="400" y="868"/>
                    <a:pt x="400" y="868"/>
                    <a:pt x="434" y="834"/>
                  </a:cubicBezTo>
                  <a:cubicBezTo>
                    <a:pt x="400" y="801"/>
                    <a:pt x="400" y="768"/>
                    <a:pt x="434" y="734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67"/>
                    <a:pt x="500" y="634"/>
                    <a:pt x="534" y="634"/>
                  </a:cubicBezTo>
                  <a:lnTo>
                    <a:pt x="601" y="567"/>
                  </a:lnTo>
                  <a:cubicBezTo>
                    <a:pt x="601" y="567"/>
                    <a:pt x="634" y="534"/>
                    <a:pt x="667" y="534"/>
                  </a:cubicBezTo>
                  <a:lnTo>
                    <a:pt x="734" y="534"/>
                  </a:lnTo>
                  <a:cubicBezTo>
                    <a:pt x="734" y="534"/>
                    <a:pt x="767" y="534"/>
                    <a:pt x="767" y="567"/>
                  </a:cubicBezTo>
                  <a:lnTo>
                    <a:pt x="867" y="567"/>
                  </a:lnTo>
                  <a:lnTo>
                    <a:pt x="1101" y="434"/>
                  </a:lnTo>
                  <a:cubicBezTo>
                    <a:pt x="1134" y="434"/>
                    <a:pt x="1134" y="401"/>
                    <a:pt x="1134" y="401"/>
                  </a:cubicBezTo>
                  <a:cubicBezTo>
                    <a:pt x="1134" y="367"/>
                    <a:pt x="1134" y="367"/>
                    <a:pt x="1134" y="334"/>
                  </a:cubicBezTo>
                  <a:cubicBezTo>
                    <a:pt x="1134" y="267"/>
                    <a:pt x="1101" y="234"/>
                    <a:pt x="1101" y="167"/>
                  </a:cubicBezTo>
                  <a:cubicBezTo>
                    <a:pt x="1068" y="100"/>
                    <a:pt x="1034" y="67"/>
                    <a:pt x="967" y="34"/>
                  </a:cubicBezTo>
                  <a:cubicBezTo>
                    <a:pt x="901" y="0"/>
                    <a:pt x="834" y="0"/>
                    <a:pt x="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3606075" y="359802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634" y="934"/>
                  </a:moveTo>
                  <a:cubicBezTo>
                    <a:pt x="634" y="968"/>
                    <a:pt x="634" y="1034"/>
                    <a:pt x="634" y="1068"/>
                  </a:cubicBezTo>
                  <a:cubicBezTo>
                    <a:pt x="634" y="1101"/>
                    <a:pt x="601" y="1134"/>
                    <a:pt x="601" y="1168"/>
                  </a:cubicBezTo>
                  <a:cubicBezTo>
                    <a:pt x="568" y="1201"/>
                    <a:pt x="568" y="1234"/>
                    <a:pt x="534" y="1268"/>
                  </a:cubicBezTo>
                  <a:cubicBezTo>
                    <a:pt x="501" y="1301"/>
                    <a:pt x="501" y="1334"/>
                    <a:pt x="468" y="1334"/>
                  </a:cubicBezTo>
                  <a:lnTo>
                    <a:pt x="468" y="1368"/>
                  </a:lnTo>
                  <a:lnTo>
                    <a:pt x="368" y="1368"/>
                  </a:lnTo>
                  <a:cubicBezTo>
                    <a:pt x="368" y="1368"/>
                    <a:pt x="334" y="1334"/>
                    <a:pt x="334" y="1301"/>
                  </a:cubicBezTo>
                  <a:cubicBezTo>
                    <a:pt x="334" y="1268"/>
                    <a:pt x="368" y="1234"/>
                    <a:pt x="368" y="1201"/>
                  </a:cubicBezTo>
                  <a:cubicBezTo>
                    <a:pt x="401" y="1134"/>
                    <a:pt x="434" y="1101"/>
                    <a:pt x="468" y="1101"/>
                  </a:cubicBezTo>
                  <a:lnTo>
                    <a:pt x="634" y="934"/>
                  </a:lnTo>
                  <a:close/>
                  <a:moveTo>
                    <a:pt x="768" y="0"/>
                  </a:moveTo>
                  <a:cubicBezTo>
                    <a:pt x="701" y="0"/>
                    <a:pt x="601" y="34"/>
                    <a:pt x="568" y="67"/>
                  </a:cubicBezTo>
                  <a:cubicBezTo>
                    <a:pt x="501" y="134"/>
                    <a:pt x="434" y="167"/>
                    <a:pt x="368" y="234"/>
                  </a:cubicBezTo>
                  <a:cubicBezTo>
                    <a:pt x="301" y="300"/>
                    <a:pt x="268" y="334"/>
                    <a:pt x="234" y="434"/>
                  </a:cubicBezTo>
                  <a:cubicBezTo>
                    <a:pt x="201" y="467"/>
                    <a:pt x="167" y="534"/>
                    <a:pt x="134" y="601"/>
                  </a:cubicBezTo>
                  <a:cubicBezTo>
                    <a:pt x="101" y="667"/>
                    <a:pt x="101" y="734"/>
                    <a:pt x="101" y="767"/>
                  </a:cubicBezTo>
                  <a:cubicBezTo>
                    <a:pt x="67" y="801"/>
                    <a:pt x="67" y="801"/>
                    <a:pt x="101" y="801"/>
                  </a:cubicBezTo>
                  <a:cubicBezTo>
                    <a:pt x="101" y="817"/>
                    <a:pt x="101" y="826"/>
                    <a:pt x="105" y="826"/>
                  </a:cubicBezTo>
                  <a:cubicBezTo>
                    <a:pt x="109" y="826"/>
                    <a:pt x="117" y="817"/>
                    <a:pt x="134" y="801"/>
                  </a:cubicBezTo>
                  <a:lnTo>
                    <a:pt x="368" y="667"/>
                  </a:lnTo>
                  <a:lnTo>
                    <a:pt x="401" y="634"/>
                  </a:lnTo>
                  <a:cubicBezTo>
                    <a:pt x="434" y="634"/>
                    <a:pt x="434" y="601"/>
                    <a:pt x="434" y="601"/>
                  </a:cubicBezTo>
                  <a:lnTo>
                    <a:pt x="468" y="534"/>
                  </a:lnTo>
                  <a:cubicBezTo>
                    <a:pt x="501" y="534"/>
                    <a:pt x="501" y="501"/>
                    <a:pt x="534" y="501"/>
                  </a:cubicBezTo>
                  <a:cubicBezTo>
                    <a:pt x="568" y="484"/>
                    <a:pt x="593" y="476"/>
                    <a:pt x="609" y="476"/>
                  </a:cubicBezTo>
                  <a:cubicBezTo>
                    <a:pt x="626" y="476"/>
                    <a:pt x="634" y="484"/>
                    <a:pt x="634" y="501"/>
                  </a:cubicBezTo>
                  <a:cubicBezTo>
                    <a:pt x="634" y="501"/>
                    <a:pt x="668" y="567"/>
                    <a:pt x="668" y="601"/>
                  </a:cubicBezTo>
                  <a:lnTo>
                    <a:pt x="434" y="767"/>
                  </a:lnTo>
                  <a:cubicBezTo>
                    <a:pt x="301" y="867"/>
                    <a:pt x="201" y="1001"/>
                    <a:pt x="101" y="1168"/>
                  </a:cubicBezTo>
                  <a:cubicBezTo>
                    <a:pt x="34" y="1268"/>
                    <a:pt x="1" y="1401"/>
                    <a:pt x="1" y="1535"/>
                  </a:cubicBezTo>
                  <a:cubicBezTo>
                    <a:pt x="34" y="1601"/>
                    <a:pt x="34" y="1668"/>
                    <a:pt x="67" y="1701"/>
                  </a:cubicBezTo>
                  <a:cubicBezTo>
                    <a:pt x="101" y="1768"/>
                    <a:pt x="101" y="1802"/>
                    <a:pt x="134" y="1835"/>
                  </a:cubicBezTo>
                  <a:cubicBezTo>
                    <a:pt x="167" y="1835"/>
                    <a:pt x="201" y="1868"/>
                    <a:pt x="268" y="1868"/>
                  </a:cubicBezTo>
                  <a:cubicBezTo>
                    <a:pt x="301" y="1868"/>
                    <a:pt x="368" y="1835"/>
                    <a:pt x="401" y="1802"/>
                  </a:cubicBezTo>
                  <a:cubicBezTo>
                    <a:pt x="468" y="1768"/>
                    <a:pt x="534" y="1701"/>
                    <a:pt x="568" y="1668"/>
                  </a:cubicBezTo>
                  <a:cubicBezTo>
                    <a:pt x="634" y="1601"/>
                    <a:pt x="668" y="1501"/>
                    <a:pt x="701" y="1435"/>
                  </a:cubicBezTo>
                  <a:lnTo>
                    <a:pt x="701" y="1535"/>
                  </a:lnTo>
                  <a:lnTo>
                    <a:pt x="701" y="1568"/>
                  </a:lnTo>
                  <a:lnTo>
                    <a:pt x="735" y="1568"/>
                  </a:lnTo>
                  <a:lnTo>
                    <a:pt x="968" y="1435"/>
                  </a:lnTo>
                  <a:cubicBezTo>
                    <a:pt x="1001" y="1435"/>
                    <a:pt x="1001" y="1401"/>
                    <a:pt x="1001" y="1401"/>
                  </a:cubicBezTo>
                  <a:cubicBezTo>
                    <a:pt x="1035" y="1368"/>
                    <a:pt x="1035" y="1334"/>
                    <a:pt x="1001" y="1334"/>
                  </a:cubicBezTo>
                  <a:lnTo>
                    <a:pt x="1001" y="400"/>
                  </a:lnTo>
                  <a:cubicBezTo>
                    <a:pt x="1035" y="334"/>
                    <a:pt x="1001" y="267"/>
                    <a:pt x="1001" y="200"/>
                  </a:cubicBezTo>
                  <a:cubicBezTo>
                    <a:pt x="968" y="134"/>
                    <a:pt x="935" y="67"/>
                    <a:pt x="901" y="34"/>
                  </a:cubicBezTo>
                  <a:cubicBezTo>
                    <a:pt x="868" y="0"/>
                    <a:pt x="801" y="0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634425" y="3577175"/>
              <a:ext cx="27550" cy="48375"/>
            </a:xfrm>
            <a:custGeom>
              <a:avLst/>
              <a:gdLst/>
              <a:ahLst/>
              <a:cxnLst/>
              <a:rect l="l" t="t" r="r" b="b"/>
              <a:pathLst>
                <a:path w="1102" h="1935" extrusionOk="0">
                  <a:moveTo>
                    <a:pt x="1068" y="0"/>
                  </a:moveTo>
                  <a:lnTo>
                    <a:pt x="835" y="134"/>
                  </a:lnTo>
                  <a:cubicBezTo>
                    <a:pt x="801" y="134"/>
                    <a:pt x="768" y="167"/>
                    <a:pt x="768" y="200"/>
                  </a:cubicBezTo>
                  <a:cubicBezTo>
                    <a:pt x="768" y="200"/>
                    <a:pt x="768" y="234"/>
                    <a:pt x="768" y="234"/>
                  </a:cubicBezTo>
                  <a:lnTo>
                    <a:pt x="568" y="1168"/>
                  </a:lnTo>
                  <a:lnTo>
                    <a:pt x="334" y="501"/>
                  </a:lnTo>
                  <a:lnTo>
                    <a:pt x="334" y="467"/>
                  </a:lnTo>
                  <a:lnTo>
                    <a:pt x="268" y="467"/>
                  </a:lnTo>
                  <a:lnTo>
                    <a:pt x="34" y="601"/>
                  </a:lnTo>
                  <a:cubicBezTo>
                    <a:pt x="34" y="601"/>
                    <a:pt x="1" y="634"/>
                    <a:pt x="1" y="634"/>
                  </a:cubicBezTo>
                  <a:cubicBezTo>
                    <a:pt x="1" y="667"/>
                    <a:pt x="1" y="667"/>
                    <a:pt x="1" y="701"/>
                  </a:cubicBezTo>
                  <a:cubicBezTo>
                    <a:pt x="1" y="701"/>
                    <a:pt x="1" y="701"/>
                    <a:pt x="1" y="734"/>
                  </a:cubicBezTo>
                  <a:lnTo>
                    <a:pt x="401" y="1902"/>
                  </a:lnTo>
                  <a:cubicBezTo>
                    <a:pt x="401" y="1902"/>
                    <a:pt x="401" y="1902"/>
                    <a:pt x="401" y="1935"/>
                  </a:cubicBezTo>
                  <a:lnTo>
                    <a:pt x="635" y="1802"/>
                  </a:lnTo>
                  <a:cubicBezTo>
                    <a:pt x="668" y="1768"/>
                    <a:pt x="668" y="1768"/>
                    <a:pt x="668" y="1735"/>
                  </a:cubicBezTo>
                  <a:lnTo>
                    <a:pt x="701" y="1668"/>
                  </a:lnTo>
                  <a:lnTo>
                    <a:pt x="1102" y="67"/>
                  </a:lnTo>
                  <a:lnTo>
                    <a:pt x="1102" y="34"/>
                  </a:lnTo>
                  <a:cubicBezTo>
                    <a:pt x="1102" y="34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3663625" y="3566325"/>
              <a:ext cx="25875" cy="43400"/>
            </a:xfrm>
            <a:custGeom>
              <a:avLst/>
              <a:gdLst/>
              <a:ahLst/>
              <a:cxnLst/>
              <a:rect l="l" t="t" r="r" b="b"/>
              <a:pathLst>
                <a:path w="1035" h="1736" extrusionOk="0">
                  <a:moveTo>
                    <a:pt x="602" y="412"/>
                  </a:moveTo>
                  <a:cubicBezTo>
                    <a:pt x="628" y="412"/>
                    <a:pt x="648" y="429"/>
                    <a:pt x="667" y="468"/>
                  </a:cubicBezTo>
                  <a:cubicBezTo>
                    <a:pt x="701" y="501"/>
                    <a:pt x="701" y="534"/>
                    <a:pt x="701" y="601"/>
                  </a:cubicBezTo>
                  <a:lnTo>
                    <a:pt x="367" y="801"/>
                  </a:lnTo>
                  <a:cubicBezTo>
                    <a:pt x="367" y="734"/>
                    <a:pt x="367" y="668"/>
                    <a:pt x="401" y="601"/>
                  </a:cubicBezTo>
                  <a:cubicBezTo>
                    <a:pt x="434" y="534"/>
                    <a:pt x="467" y="501"/>
                    <a:pt x="534" y="468"/>
                  </a:cubicBezTo>
                  <a:lnTo>
                    <a:pt x="534" y="434"/>
                  </a:lnTo>
                  <a:cubicBezTo>
                    <a:pt x="562" y="420"/>
                    <a:pt x="584" y="412"/>
                    <a:pt x="602" y="412"/>
                  </a:cubicBezTo>
                  <a:close/>
                  <a:moveTo>
                    <a:pt x="768" y="1"/>
                  </a:moveTo>
                  <a:cubicBezTo>
                    <a:pt x="667" y="1"/>
                    <a:pt x="601" y="1"/>
                    <a:pt x="501" y="67"/>
                  </a:cubicBezTo>
                  <a:cubicBezTo>
                    <a:pt x="434" y="101"/>
                    <a:pt x="367" y="167"/>
                    <a:pt x="301" y="234"/>
                  </a:cubicBezTo>
                  <a:cubicBezTo>
                    <a:pt x="234" y="334"/>
                    <a:pt x="167" y="401"/>
                    <a:pt x="134" y="501"/>
                  </a:cubicBezTo>
                  <a:cubicBezTo>
                    <a:pt x="67" y="601"/>
                    <a:pt x="34" y="734"/>
                    <a:pt x="34" y="835"/>
                  </a:cubicBezTo>
                  <a:cubicBezTo>
                    <a:pt x="0" y="935"/>
                    <a:pt x="0" y="1035"/>
                    <a:pt x="0" y="1168"/>
                  </a:cubicBezTo>
                  <a:cubicBezTo>
                    <a:pt x="0" y="1268"/>
                    <a:pt x="0" y="1368"/>
                    <a:pt x="34" y="1468"/>
                  </a:cubicBezTo>
                  <a:cubicBezTo>
                    <a:pt x="34" y="1568"/>
                    <a:pt x="67" y="1635"/>
                    <a:pt x="134" y="1668"/>
                  </a:cubicBezTo>
                  <a:cubicBezTo>
                    <a:pt x="167" y="1735"/>
                    <a:pt x="234" y="1735"/>
                    <a:pt x="301" y="1735"/>
                  </a:cubicBezTo>
                  <a:cubicBezTo>
                    <a:pt x="367" y="1735"/>
                    <a:pt x="434" y="1702"/>
                    <a:pt x="501" y="1668"/>
                  </a:cubicBezTo>
                  <a:cubicBezTo>
                    <a:pt x="601" y="1635"/>
                    <a:pt x="667" y="1568"/>
                    <a:pt x="734" y="1468"/>
                  </a:cubicBezTo>
                  <a:cubicBezTo>
                    <a:pt x="801" y="1402"/>
                    <a:pt x="868" y="1335"/>
                    <a:pt x="901" y="1268"/>
                  </a:cubicBezTo>
                  <a:cubicBezTo>
                    <a:pt x="934" y="1201"/>
                    <a:pt x="968" y="1135"/>
                    <a:pt x="1001" y="1068"/>
                  </a:cubicBezTo>
                  <a:cubicBezTo>
                    <a:pt x="1001" y="1001"/>
                    <a:pt x="1034" y="968"/>
                    <a:pt x="1034" y="935"/>
                  </a:cubicBezTo>
                  <a:cubicBezTo>
                    <a:pt x="1034" y="901"/>
                    <a:pt x="1001" y="901"/>
                    <a:pt x="968" y="901"/>
                  </a:cubicBezTo>
                  <a:lnTo>
                    <a:pt x="734" y="1035"/>
                  </a:lnTo>
                  <a:lnTo>
                    <a:pt x="701" y="1068"/>
                  </a:lnTo>
                  <a:cubicBezTo>
                    <a:pt x="667" y="1068"/>
                    <a:pt x="667" y="1101"/>
                    <a:pt x="667" y="1101"/>
                  </a:cubicBezTo>
                  <a:cubicBezTo>
                    <a:pt x="634" y="1135"/>
                    <a:pt x="634" y="1168"/>
                    <a:pt x="601" y="1201"/>
                  </a:cubicBezTo>
                  <a:cubicBezTo>
                    <a:pt x="567" y="1235"/>
                    <a:pt x="534" y="1235"/>
                    <a:pt x="501" y="1268"/>
                  </a:cubicBezTo>
                  <a:lnTo>
                    <a:pt x="467" y="1302"/>
                  </a:lnTo>
                  <a:cubicBezTo>
                    <a:pt x="401" y="1302"/>
                    <a:pt x="367" y="1268"/>
                    <a:pt x="367" y="1235"/>
                  </a:cubicBezTo>
                  <a:cubicBezTo>
                    <a:pt x="334" y="1201"/>
                    <a:pt x="334" y="1168"/>
                    <a:pt x="367" y="1135"/>
                  </a:cubicBezTo>
                  <a:lnTo>
                    <a:pt x="1001" y="768"/>
                  </a:lnTo>
                  <a:cubicBezTo>
                    <a:pt x="1034" y="734"/>
                    <a:pt x="1034" y="734"/>
                    <a:pt x="1034" y="701"/>
                  </a:cubicBezTo>
                  <a:cubicBezTo>
                    <a:pt x="1034" y="701"/>
                    <a:pt x="1034" y="668"/>
                    <a:pt x="1034" y="634"/>
                  </a:cubicBezTo>
                  <a:lnTo>
                    <a:pt x="1034" y="568"/>
                  </a:lnTo>
                  <a:cubicBezTo>
                    <a:pt x="1034" y="468"/>
                    <a:pt x="1034" y="368"/>
                    <a:pt x="1001" y="301"/>
                  </a:cubicBezTo>
                  <a:cubicBezTo>
                    <a:pt x="1001" y="201"/>
                    <a:pt x="968" y="134"/>
                    <a:pt x="934" y="67"/>
                  </a:cubicBezTo>
                  <a:cubicBezTo>
                    <a:pt x="868" y="34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3114050" y="1930650"/>
              <a:ext cx="305250" cy="392150"/>
            </a:xfrm>
            <a:custGeom>
              <a:avLst/>
              <a:gdLst/>
              <a:ahLst/>
              <a:cxnLst/>
              <a:rect l="l" t="t" r="r" b="b"/>
              <a:pathLst>
                <a:path w="12210" h="15686" extrusionOk="0">
                  <a:moveTo>
                    <a:pt x="8258" y="0"/>
                  </a:moveTo>
                  <a:cubicBezTo>
                    <a:pt x="6030" y="0"/>
                    <a:pt x="3343" y="2424"/>
                    <a:pt x="1802" y="6018"/>
                  </a:cubicBezTo>
                  <a:cubicBezTo>
                    <a:pt x="1" y="10221"/>
                    <a:pt x="501" y="14458"/>
                    <a:pt x="2870" y="15459"/>
                  </a:cubicBezTo>
                  <a:cubicBezTo>
                    <a:pt x="3221" y="15612"/>
                    <a:pt x="3595" y="15685"/>
                    <a:pt x="3983" y="15685"/>
                  </a:cubicBezTo>
                  <a:cubicBezTo>
                    <a:pt x="6212" y="15685"/>
                    <a:pt x="8903" y="13267"/>
                    <a:pt x="10408" y="9688"/>
                  </a:cubicBezTo>
                  <a:cubicBezTo>
                    <a:pt x="12210" y="5485"/>
                    <a:pt x="11743" y="1248"/>
                    <a:pt x="9341" y="214"/>
                  </a:cubicBezTo>
                  <a:cubicBezTo>
                    <a:pt x="8998" y="69"/>
                    <a:pt x="8635" y="0"/>
                    <a:pt x="82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3214975" y="1990850"/>
              <a:ext cx="95925" cy="123025"/>
            </a:xfrm>
            <a:custGeom>
              <a:avLst/>
              <a:gdLst/>
              <a:ahLst/>
              <a:cxnLst/>
              <a:rect l="l" t="t" r="r" b="b"/>
              <a:pathLst>
                <a:path w="3837" h="4921" extrusionOk="0">
                  <a:moveTo>
                    <a:pt x="2587" y="1"/>
                  </a:moveTo>
                  <a:cubicBezTo>
                    <a:pt x="1894" y="1"/>
                    <a:pt x="1050" y="770"/>
                    <a:pt x="567" y="1876"/>
                  </a:cubicBezTo>
                  <a:cubicBezTo>
                    <a:pt x="0" y="3210"/>
                    <a:pt x="167" y="4544"/>
                    <a:pt x="901" y="4845"/>
                  </a:cubicBezTo>
                  <a:cubicBezTo>
                    <a:pt x="1018" y="4896"/>
                    <a:pt x="1143" y="4920"/>
                    <a:pt x="1272" y="4920"/>
                  </a:cubicBezTo>
                  <a:cubicBezTo>
                    <a:pt x="1983" y="4920"/>
                    <a:pt x="2817" y="4173"/>
                    <a:pt x="3269" y="3043"/>
                  </a:cubicBezTo>
                  <a:cubicBezTo>
                    <a:pt x="3836" y="1709"/>
                    <a:pt x="3703" y="375"/>
                    <a:pt x="2936" y="75"/>
                  </a:cubicBezTo>
                  <a:cubicBezTo>
                    <a:pt x="2826" y="25"/>
                    <a:pt x="2709" y="1"/>
                    <a:pt x="2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3179100" y="2108600"/>
              <a:ext cx="163475" cy="179925"/>
            </a:xfrm>
            <a:custGeom>
              <a:avLst/>
              <a:gdLst/>
              <a:ahLst/>
              <a:cxnLst/>
              <a:rect l="l" t="t" r="r" b="b"/>
              <a:pathLst>
                <a:path w="6539" h="7197" extrusionOk="0">
                  <a:moveTo>
                    <a:pt x="5062" y="0"/>
                  </a:moveTo>
                  <a:cubicBezTo>
                    <a:pt x="4816" y="0"/>
                    <a:pt x="4548" y="76"/>
                    <a:pt x="4271" y="235"/>
                  </a:cubicBezTo>
                  <a:lnTo>
                    <a:pt x="2302" y="1369"/>
                  </a:lnTo>
                  <a:cubicBezTo>
                    <a:pt x="1335" y="1936"/>
                    <a:pt x="501" y="3270"/>
                    <a:pt x="301" y="4638"/>
                  </a:cubicBezTo>
                  <a:lnTo>
                    <a:pt x="1" y="6439"/>
                  </a:lnTo>
                  <a:cubicBezTo>
                    <a:pt x="416" y="6930"/>
                    <a:pt x="970" y="7196"/>
                    <a:pt x="1614" y="7196"/>
                  </a:cubicBezTo>
                  <a:cubicBezTo>
                    <a:pt x="2109" y="7196"/>
                    <a:pt x="2657" y="7039"/>
                    <a:pt x="3236" y="6706"/>
                  </a:cubicBezTo>
                  <a:cubicBezTo>
                    <a:pt x="4537" y="5939"/>
                    <a:pt x="5805" y="4338"/>
                    <a:pt x="6539" y="2536"/>
                  </a:cubicBezTo>
                  <a:lnTo>
                    <a:pt x="6272" y="1202"/>
                  </a:lnTo>
                  <a:cubicBezTo>
                    <a:pt x="6108" y="428"/>
                    <a:pt x="5647" y="0"/>
                    <a:pt x="50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290850" y="2088575"/>
              <a:ext cx="161800" cy="203525"/>
            </a:xfrm>
            <a:custGeom>
              <a:avLst/>
              <a:gdLst/>
              <a:ahLst/>
              <a:cxnLst/>
              <a:rect l="l" t="t" r="r" b="b"/>
              <a:pathLst>
                <a:path w="6472" h="8141" extrusionOk="0">
                  <a:moveTo>
                    <a:pt x="3837" y="2437"/>
                  </a:moveTo>
                  <a:lnTo>
                    <a:pt x="3837" y="2470"/>
                  </a:lnTo>
                  <a:cubicBezTo>
                    <a:pt x="3866" y="2460"/>
                    <a:pt x="3895" y="2456"/>
                    <a:pt x="3925" y="2456"/>
                  </a:cubicBezTo>
                  <a:cubicBezTo>
                    <a:pt x="3995" y="2456"/>
                    <a:pt x="4066" y="2480"/>
                    <a:pt x="4137" y="2503"/>
                  </a:cubicBezTo>
                  <a:cubicBezTo>
                    <a:pt x="4370" y="2704"/>
                    <a:pt x="4471" y="2970"/>
                    <a:pt x="4437" y="3271"/>
                  </a:cubicBezTo>
                  <a:cubicBezTo>
                    <a:pt x="4404" y="4171"/>
                    <a:pt x="3937" y="4972"/>
                    <a:pt x="3170" y="5472"/>
                  </a:cubicBezTo>
                  <a:cubicBezTo>
                    <a:pt x="3030" y="5593"/>
                    <a:pt x="2870" y="5646"/>
                    <a:pt x="2715" y="5646"/>
                  </a:cubicBezTo>
                  <a:cubicBezTo>
                    <a:pt x="2312" y="5646"/>
                    <a:pt x="1939" y="5287"/>
                    <a:pt x="2035" y="4805"/>
                  </a:cubicBezTo>
                  <a:cubicBezTo>
                    <a:pt x="2102" y="3904"/>
                    <a:pt x="2569" y="3104"/>
                    <a:pt x="3336" y="2604"/>
                  </a:cubicBezTo>
                  <a:cubicBezTo>
                    <a:pt x="3470" y="2503"/>
                    <a:pt x="3670" y="2470"/>
                    <a:pt x="3837" y="2437"/>
                  </a:cubicBezTo>
                  <a:close/>
                  <a:moveTo>
                    <a:pt x="3802" y="2166"/>
                  </a:moveTo>
                  <a:cubicBezTo>
                    <a:pt x="3581" y="2166"/>
                    <a:pt x="3364" y="2234"/>
                    <a:pt x="3170" y="2370"/>
                  </a:cubicBezTo>
                  <a:cubicBezTo>
                    <a:pt x="2336" y="2904"/>
                    <a:pt x="1835" y="3804"/>
                    <a:pt x="1769" y="4805"/>
                  </a:cubicBezTo>
                  <a:cubicBezTo>
                    <a:pt x="1735" y="5205"/>
                    <a:pt x="1902" y="5572"/>
                    <a:pt x="2236" y="5806"/>
                  </a:cubicBezTo>
                  <a:cubicBezTo>
                    <a:pt x="2369" y="5873"/>
                    <a:pt x="2502" y="5906"/>
                    <a:pt x="2636" y="5906"/>
                  </a:cubicBezTo>
                  <a:lnTo>
                    <a:pt x="2636" y="5939"/>
                  </a:lnTo>
                  <a:cubicBezTo>
                    <a:pt x="2869" y="5906"/>
                    <a:pt x="3103" y="5839"/>
                    <a:pt x="3336" y="5706"/>
                  </a:cubicBezTo>
                  <a:cubicBezTo>
                    <a:pt x="4137" y="5172"/>
                    <a:pt x="4671" y="4271"/>
                    <a:pt x="4737" y="3271"/>
                  </a:cubicBezTo>
                  <a:cubicBezTo>
                    <a:pt x="4771" y="2870"/>
                    <a:pt x="4571" y="2503"/>
                    <a:pt x="4270" y="2270"/>
                  </a:cubicBezTo>
                  <a:cubicBezTo>
                    <a:pt x="4118" y="2200"/>
                    <a:pt x="3959" y="2166"/>
                    <a:pt x="3802" y="2166"/>
                  </a:cubicBezTo>
                  <a:close/>
                  <a:moveTo>
                    <a:pt x="5138" y="235"/>
                  </a:moveTo>
                  <a:lnTo>
                    <a:pt x="5571" y="502"/>
                  </a:lnTo>
                  <a:lnTo>
                    <a:pt x="5138" y="1403"/>
                  </a:lnTo>
                  <a:cubicBezTo>
                    <a:pt x="5071" y="1503"/>
                    <a:pt x="5071" y="1636"/>
                    <a:pt x="5138" y="1703"/>
                  </a:cubicBezTo>
                  <a:cubicBezTo>
                    <a:pt x="5171" y="1803"/>
                    <a:pt x="5238" y="1936"/>
                    <a:pt x="5271" y="2036"/>
                  </a:cubicBezTo>
                  <a:cubicBezTo>
                    <a:pt x="5271" y="2103"/>
                    <a:pt x="5338" y="2137"/>
                    <a:pt x="5405" y="2170"/>
                  </a:cubicBezTo>
                  <a:cubicBezTo>
                    <a:pt x="5421" y="2187"/>
                    <a:pt x="5446" y="2195"/>
                    <a:pt x="5475" y="2195"/>
                  </a:cubicBezTo>
                  <a:cubicBezTo>
                    <a:pt x="5505" y="2195"/>
                    <a:pt x="5538" y="2187"/>
                    <a:pt x="5571" y="2170"/>
                  </a:cubicBezTo>
                  <a:lnTo>
                    <a:pt x="6172" y="1903"/>
                  </a:lnTo>
                  <a:lnTo>
                    <a:pt x="6172" y="2704"/>
                  </a:lnTo>
                  <a:cubicBezTo>
                    <a:pt x="6172" y="2704"/>
                    <a:pt x="6172" y="2737"/>
                    <a:pt x="6138" y="2737"/>
                  </a:cubicBezTo>
                  <a:lnTo>
                    <a:pt x="5438" y="3271"/>
                  </a:lnTo>
                  <a:cubicBezTo>
                    <a:pt x="5338" y="3304"/>
                    <a:pt x="5304" y="3404"/>
                    <a:pt x="5271" y="3504"/>
                  </a:cubicBezTo>
                  <a:cubicBezTo>
                    <a:pt x="5238" y="3704"/>
                    <a:pt x="5171" y="3904"/>
                    <a:pt x="5104" y="4105"/>
                  </a:cubicBezTo>
                  <a:cubicBezTo>
                    <a:pt x="5038" y="4205"/>
                    <a:pt x="5071" y="4338"/>
                    <a:pt x="5171" y="4405"/>
                  </a:cubicBezTo>
                  <a:lnTo>
                    <a:pt x="5571" y="4738"/>
                  </a:lnTo>
                  <a:lnTo>
                    <a:pt x="5038" y="5739"/>
                  </a:lnTo>
                  <a:lnTo>
                    <a:pt x="4504" y="5539"/>
                  </a:lnTo>
                  <a:cubicBezTo>
                    <a:pt x="4479" y="5531"/>
                    <a:pt x="4452" y="5526"/>
                    <a:pt x="4424" y="5526"/>
                  </a:cubicBezTo>
                  <a:cubicBezTo>
                    <a:pt x="4341" y="5526"/>
                    <a:pt x="4254" y="5564"/>
                    <a:pt x="4204" y="5639"/>
                  </a:cubicBezTo>
                  <a:cubicBezTo>
                    <a:pt x="4070" y="5806"/>
                    <a:pt x="3937" y="5939"/>
                    <a:pt x="3803" y="6073"/>
                  </a:cubicBezTo>
                  <a:cubicBezTo>
                    <a:pt x="3737" y="6173"/>
                    <a:pt x="3670" y="6239"/>
                    <a:pt x="3670" y="6340"/>
                  </a:cubicBezTo>
                  <a:lnTo>
                    <a:pt x="3570" y="7207"/>
                  </a:lnTo>
                  <a:cubicBezTo>
                    <a:pt x="3570" y="7240"/>
                    <a:pt x="3570" y="7240"/>
                    <a:pt x="3570" y="7274"/>
                  </a:cubicBezTo>
                  <a:lnTo>
                    <a:pt x="2869" y="7674"/>
                  </a:lnTo>
                  <a:lnTo>
                    <a:pt x="2803" y="7040"/>
                  </a:lnTo>
                  <a:cubicBezTo>
                    <a:pt x="2803" y="6973"/>
                    <a:pt x="2769" y="6907"/>
                    <a:pt x="2703" y="6873"/>
                  </a:cubicBezTo>
                  <a:cubicBezTo>
                    <a:pt x="2679" y="6850"/>
                    <a:pt x="2639" y="6826"/>
                    <a:pt x="2594" y="6826"/>
                  </a:cubicBezTo>
                  <a:cubicBezTo>
                    <a:pt x="2575" y="6826"/>
                    <a:pt x="2555" y="6830"/>
                    <a:pt x="2536" y="6840"/>
                  </a:cubicBezTo>
                  <a:cubicBezTo>
                    <a:pt x="2402" y="6873"/>
                    <a:pt x="2302" y="6873"/>
                    <a:pt x="2169" y="6873"/>
                  </a:cubicBezTo>
                  <a:cubicBezTo>
                    <a:pt x="2069" y="6873"/>
                    <a:pt x="1969" y="6940"/>
                    <a:pt x="1902" y="7007"/>
                  </a:cubicBezTo>
                  <a:lnTo>
                    <a:pt x="1335" y="7874"/>
                  </a:lnTo>
                  <a:lnTo>
                    <a:pt x="868" y="7607"/>
                  </a:lnTo>
                  <a:lnTo>
                    <a:pt x="1335" y="6673"/>
                  </a:lnTo>
                  <a:cubicBezTo>
                    <a:pt x="1402" y="6573"/>
                    <a:pt x="1402" y="6440"/>
                    <a:pt x="1335" y="6340"/>
                  </a:cubicBezTo>
                  <a:cubicBezTo>
                    <a:pt x="1268" y="6239"/>
                    <a:pt x="1235" y="6139"/>
                    <a:pt x="1202" y="6039"/>
                  </a:cubicBezTo>
                  <a:cubicBezTo>
                    <a:pt x="1168" y="5973"/>
                    <a:pt x="1135" y="5939"/>
                    <a:pt x="1068" y="5906"/>
                  </a:cubicBezTo>
                  <a:cubicBezTo>
                    <a:pt x="1051" y="5889"/>
                    <a:pt x="1018" y="5881"/>
                    <a:pt x="985" y="5881"/>
                  </a:cubicBezTo>
                  <a:cubicBezTo>
                    <a:pt x="951" y="5881"/>
                    <a:pt x="918" y="5889"/>
                    <a:pt x="901" y="5906"/>
                  </a:cubicBezTo>
                  <a:lnTo>
                    <a:pt x="301" y="6173"/>
                  </a:lnTo>
                  <a:lnTo>
                    <a:pt x="301" y="5372"/>
                  </a:lnTo>
                  <a:cubicBezTo>
                    <a:pt x="301" y="5339"/>
                    <a:pt x="301" y="5339"/>
                    <a:pt x="301" y="5339"/>
                  </a:cubicBezTo>
                  <a:lnTo>
                    <a:pt x="1035" y="4805"/>
                  </a:lnTo>
                  <a:cubicBezTo>
                    <a:pt x="1101" y="4772"/>
                    <a:pt x="1168" y="4672"/>
                    <a:pt x="1202" y="4572"/>
                  </a:cubicBezTo>
                  <a:cubicBezTo>
                    <a:pt x="1235" y="4371"/>
                    <a:pt x="1302" y="4171"/>
                    <a:pt x="1368" y="3971"/>
                  </a:cubicBezTo>
                  <a:cubicBezTo>
                    <a:pt x="1402" y="3871"/>
                    <a:pt x="1368" y="3738"/>
                    <a:pt x="1302" y="3671"/>
                  </a:cubicBezTo>
                  <a:lnTo>
                    <a:pt x="868" y="3337"/>
                  </a:lnTo>
                  <a:lnTo>
                    <a:pt x="1435" y="2337"/>
                  </a:lnTo>
                  <a:lnTo>
                    <a:pt x="1935" y="2537"/>
                  </a:lnTo>
                  <a:cubicBezTo>
                    <a:pt x="1969" y="2545"/>
                    <a:pt x="2000" y="2549"/>
                    <a:pt x="2030" y="2549"/>
                  </a:cubicBezTo>
                  <a:cubicBezTo>
                    <a:pt x="2119" y="2549"/>
                    <a:pt x="2194" y="2512"/>
                    <a:pt x="2269" y="2437"/>
                  </a:cubicBezTo>
                  <a:cubicBezTo>
                    <a:pt x="2369" y="2270"/>
                    <a:pt x="2536" y="2137"/>
                    <a:pt x="2669" y="1970"/>
                  </a:cubicBezTo>
                  <a:cubicBezTo>
                    <a:pt x="2736" y="1903"/>
                    <a:pt x="2769" y="1836"/>
                    <a:pt x="2803" y="1736"/>
                  </a:cubicBezTo>
                  <a:lnTo>
                    <a:pt x="2869" y="836"/>
                  </a:lnTo>
                  <a:cubicBezTo>
                    <a:pt x="2869" y="836"/>
                    <a:pt x="2903" y="836"/>
                    <a:pt x="2903" y="802"/>
                  </a:cubicBezTo>
                  <a:lnTo>
                    <a:pt x="3603" y="402"/>
                  </a:lnTo>
                  <a:lnTo>
                    <a:pt x="3670" y="1036"/>
                  </a:lnTo>
                  <a:cubicBezTo>
                    <a:pt x="3670" y="1102"/>
                    <a:pt x="3703" y="1169"/>
                    <a:pt x="3737" y="1203"/>
                  </a:cubicBezTo>
                  <a:cubicBezTo>
                    <a:pt x="3784" y="1226"/>
                    <a:pt x="3831" y="1250"/>
                    <a:pt x="3878" y="1250"/>
                  </a:cubicBezTo>
                  <a:cubicBezTo>
                    <a:pt x="3898" y="1250"/>
                    <a:pt x="3917" y="1246"/>
                    <a:pt x="3937" y="1236"/>
                  </a:cubicBezTo>
                  <a:cubicBezTo>
                    <a:pt x="4037" y="1203"/>
                    <a:pt x="4170" y="1203"/>
                    <a:pt x="4270" y="1203"/>
                  </a:cubicBezTo>
                  <a:cubicBezTo>
                    <a:pt x="4370" y="1203"/>
                    <a:pt x="4471" y="1136"/>
                    <a:pt x="4571" y="1069"/>
                  </a:cubicBezTo>
                  <a:lnTo>
                    <a:pt x="5138" y="235"/>
                  </a:lnTo>
                  <a:close/>
                  <a:moveTo>
                    <a:pt x="5114" y="0"/>
                  </a:moveTo>
                  <a:cubicBezTo>
                    <a:pt x="5032" y="0"/>
                    <a:pt x="4947" y="37"/>
                    <a:pt x="4904" y="102"/>
                  </a:cubicBezTo>
                  <a:lnTo>
                    <a:pt x="4337" y="1002"/>
                  </a:lnTo>
                  <a:lnTo>
                    <a:pt x="4304" y="1002"/>
                  </a:lnTo>
                  <a:cubicBezTo>
                    <a:pt x="4259" y="991"/>
                    <a:pt x="4215" y="988"/>
                    <a:pt x="4172" y="988"/>
                  </a:cubicBezTo>
                  <a:cubicBezTo>
                    <a:pt x="4085" y="988"/>
                    <a:pt x="4004" y="1002"/>
                    <a:pt x="3937" y="1002"/>
                  </a:cubicBezTo>
                  <a:lnTo>
                    <a:pt x="3870" y="302"/>
                  </a:lnTo>
                  <a:cubicBezTo>
                    <a:pt x="3837" y="235"/>
                    <a:pt x="3803" y="168"/>
                    <a:pt x="3737" y="135"/>
                  </a:cubicBezTo>
                  <a:cubicBezTo>
                    <a:pt x="3720" y="118"/>
                    <a:pt x="3687" y="110"/>
                    <a:pt x="3653" y="110"/>
                  </a:cubicBezTo>
                  <a:cubicBezTo>
                    <a:pt x="3620" y="110"/>
                    <a:pt x="3587" y="118"/>
                    <a:pt x="3570" y="135"/>
                  </a:cubicBezTo>
                  <a:lnTo>
                    <a:pt x="2769" y="602"/>
                  </a:lnTo>
                  <a:cubicBezTo>
                    <a:pt x="2669" y="669"/>
                    <a:pt x="2603" y="736"/>
                    <a:pt x="2603" y="869"/>
                  </a:cubicBezTo>
                  <a:lnTo>
                    <a:pt x="2536" y="1736"/>
                  </a:lnTo>
                  <a:cubicBezTo>
                    <a:pt x="2502" y="1770"/>
                    <a:pt x="2502" y="1803"/>
                    <a:pt x="2469" y="1803"/>
                  </a:cubicBezTo>
                  <a:cubicBezTo>
                    <a:pt x="2302" y="1970"/>
                    <a:pt x="2169" y="2137"/>
                    <a:pt x="2035" y="2303"/>
                  </a:cubicBezTo>
                  <a:lnTo>
                    <a:pt x="1502" y="2103"/>
                  </a:lnTo>
                  <a:cubicBezTo>
                    <a:pt x="1484" y="2097"/>
                    <a:pt x="1465" y="2094"/>
                    <a:pt x="1446" y="2094"/>
                  </a:cubicBezTo>
                  <a:cubicBezTo>
                    <a:pt x="1357" y="2094"/>
                    <a:pt x="1256" y="2154"/>
                    <a:pt x="1202" y="2237"/>
                  </a:cubicBezTo>
                  <a:lnTo>
                    <a:pt x="634" y="3237"/>
                  </a:lnTo>
                  <a:cubicBezTo>
                    <a:pt x="568" y="3337"/>
                    <a:pt x="601" y="3471"/>
                    <a:pt x="668" y="3571"/>
                  </a:cubicBezTo>
                  <a:lnTo>
                    <a:pt x="1101" y="3904"/>
                  </a:lnTo>
                  <a:cubicBezTo>
                    <a:pt x="1035" y="4138"/>
                    <a:pt x="968" y="4338"/>
                    <a:pt x="901" y="4538"/>
                  </a:cubicBezTo>
                  <a:cubicBezTo>
                    <a:pt x="901" y="4572"/>
                    <a:pt x="868" y="4605"/>
                    <a:pt x="868" y="4605"/>
                  </a:cubicBezTo>
                  <a:lnTo>
                    <a:pt x="134" y="5139"/>
                  </a:lnTo>
                  <a:cubicBezTo>
                    <a:pt x="67" y="5205"/>
                    <a:pt x="1" y="5305"/>
                    <a:pt x="1" y="5406"/>
                  </a:cubicBezTo>
                  <a:lnTo>
                    <a:pt x="1" y="6306"/>
                  </a:lnTo>
                  <a:cubicBezTo>
                    <a:pt x="1" y="6373"/>
                    <a:pt x="34" y="6440"/>
                    <a:pt x="101" y="6473"/>
                  </a:cubicBezTo>
                  <a:cubicBezTo>
                    <a:pt x="117" y="6490"/>
                    <a:pt x="151" y="6498"/>
                    <a:pt x="188" y="6498"/>
                  </a:cubicBezTo>
                  <a:cubicBezTo>
                    <a:pt x="226" y="6498"/>
                    <a:pt x="268" y="6490"/>
                    <a:pt x="301" y="6473"/>
                  </a:cubicBezTo>
                  <a:lnTo>
                    <a:pt x="935" y="6206"/>
                  </a:lnTo>
                  <a:cubicBezTo>
                    <a:pt x="968" y="6306"/>
                    <a:pt x="1035" y="6406"/>
                    <a:pt x="1101" y="6506"/>
                  </a:cubicBezTo>
                  <a:lnTo>
                    <a:pt x="1101" y="6540"/>
                  </a:lnTo>
                  <a:lnTo>
                    <a:pt x="634" y="7507"/>
                  </a:lnTo>
                  <a:cubicBezTo>
                    <a:pt x="568" y="7607"/>
                    <a:pt x="601" y="7741"/>
                    <a:pt x="735" y="7807"/>
                  </a:cubicBezTo>
                  <a:lnTo>
                    <a:pt x="1235" y="8107"/>
                  </a:lnTo>
                  <a:cubicBezTo>
                    <a:pt x="1268" y="8141"/>
                    <a:pt x="1302" y="8141"/>
                    <a:pt x="1335" y="8141"/>
                  </a:cubicBezTo>
                  <a:cubicBezTo>
                    <a:pt x="1435" y="8141"/>
                    <a:pt x="1535" y="8107"/>
                    <a:pt x="1568" y="8007"/>
                  </a:cubicBezTo>
                  <a:lnTo>
                    <a:pt x="2169" y="7140"/>
                  </a:lnTo>
                  <a:lnTo>
                    <a:pt x="2202" y="7140"/>
                  </a:lnTo>
                  <a:cubicBezTo>
                    <a:pt x="2302" y="7140"/>
                    <a:pt x="2436" y="7140"/>
                    <a:pt x="2569" y="7107"/>
                  </a:cubicBezTo>
                  <a:lnTo>
                    <a:pt x="2636" y="7807"/>
                  </a:lnTo>
                  <a:cubicBezTo>
                    <a:pt x="2636" y="7874"/>
                    <a:pt x="2669" y="7941"/>
                    <a:pt x="2736" y="7974"/>
                  </a:cubicBezTo>
                  <a:cubicBezTo>
                    <a:pt x="2769" y="7991"/>
                    <a:pt x="2803" y="7999"/>
                    <a:pt x="2836" y="7999"/>
                  </a:cubicBezTo>
                  <a:cubicBezTo>
                    <a:pt x="2869" y="7999"/>
                    <a:pt x="2903" y="7991"/>
                    <a:pt x="2936" y="7974"/>
                  </a:cubicBezTo>
                  <a:lnTo>
                    <a:pt x="3703" y="7540"/>
                  </a:lnTo>
                  <a:cubicBezTo>
                    <a:pt x="3803" y="7474"/>
                    <a:pt x="3870" y="7374"/>
                    <a:pt x="3870" y="7274"/>
                  </a:cubicBezTo>
                  <a:lnTo>
                    <a:pt x="3970" y="6373"/>
                  </a:lnTo>
                  <a:cubicBezTo>
                    <a:pt x="3970" y="6373"/>
                    <a:pt x="3970" y="6340"/>
                    <a:pt x="4004" y="6306"/>
                  </a:cubicBezTo>
                  <a:cubicBezTo>
                    <a:pt x="4170" y="6173"/>
                    <a:pt x="4304" y="6006"/>
                    <a:pt x="4471" y="5839"/>
                  </a:cubicBezTo>
                  <a:lnTo>
                    <a:pt x="4971" y="6006"/>
                  </a:lnTo>
                  <a:cubicBezTo>
                    <a:pt x="4996" y="6014"/>
                    <a:pt x="5023" y="6018"/>
                    <a:pt x="5051" y="6018"/>
                  </a:cubicBezTo>
                  <a:cubicBezTo>
                    <a:pt x="5134" y="6018"/>
                    <a:pt x="5221" y="5981"/>
                    <a:pt x="5271" y="5906"/>
                  </a:cubicBezTo>
                  <a:lnTo>
                    <a:pt x="5872" y="4872"/>
                  </a:lnTo>
                  <a:cubicBezTo>
                    <a:pt x="5905" y="4772"/>
                    <a:pt x="5905" y="4638"/>
                    <a:pt x="5805" y="4572"/>
                  </a:cubicBezTo>
                  <a:lnTo>
                    <a:pt x="5405" y="4205"/>
                  </a:lnTo>
                  <a:cubicBezTo>
                    <a:pt x="5471" y="4005"/>
                    <a:pt x="5538" y="3771"/>
                    <a:pt x="5571" y="3571"/>
                  </a:cubicBezTo>
                  <a:cubicBezTo>
                    <a:pt x="5571" y="3538"/>
                    <a:pt x="5605" y="3504"/>
                    <a:pt x="5638" y="3504"/>
                  </a:cubicBezTo>
                  <a:lnTo>
                    <a:pt x="6305" y="3037"/>
                  </a:lnTo>
                  <a:cubicBezTo>
                    <a:pt x="6405" y="2970"/>
                    <a:pt x="6439" y="2870"/>
                    <a:pt x="6472" y="2770"/>
                  </a:cubicBezTo>
                  <a:lnTo>
                    <a:pt x="6472" y="1836"/>
                  </a:lnTo>
                  <a:cubicBezTo>
                    <a:pt x="6472" y="1770"/>
                    <a:pt x="6439" y="1703"/>
                    <a:pt x="6372" y="1670"/>
                  </a:cubicBezTo>
                  <a:cubicBezTo>
                    <a:pt x="6339" y="1653"/>
                    <a:pt x="6305" y="1644"/>
                    <a:pt x="6272" y="1644"/>
                  </a:cubicBezTo>
                  <a:cubicBezTo>
                    <a:pt x="6238" y="1644"/>
                    <a:pt x="6205" y="1653"/>
                    <a:pt x="6172" y="1670"/>
                  </a:cubicBezTo>
                  <a:lnTo>
                    <a:pt x="5538" y="1970"/>
                  </a:lnTo>
                  <a:cubicBezTo>
                    <a:pt x="5471" y="1836"/>
                    <a:pt x="5438" y="1736"/>
                    <a:pt x="5371" y="1636"/>
                  </a:cubicBezTo>
                  <a:cubicBezTo>
                    <a:pt x="5371" y="1603"/>
                    <a:pt x="5371" y="1603"/>
                    <a:pt x="5371" y="1603"/>
                  </a:cubicBezTo>
                  <a:lnTo>
                    <a:pt x="5838" y="635"/>
                  </a:lnTo>
                  <a:cubicBezTo>
                    <a:pt x="5905" y="535"/>
                    <a:pt x="5872" y="402"/>
                    <a:pt x="5738" y="335"/>
                  </a:cubicBezTo>
                  <a:lnTo>
                    <a:pt x="5238" y="35"/>
                  </a:lnTo>
                  <a:cubicBezTo>
                    <a:pt x="5202" y="11"/>
                    <a:pt x="5158" y="0"/>
                    <a:pt x="51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718775" y="2038575"/>
              <a:ext cx="21700" cy="49225"/>
            </a:xfrm>
            <a:custGeom>
              <a:avLst/>
              <a:gdLst/>
              <a:ahLst/>
              <a:cxnLst/>
              <a:rect l="l" t="t" r="r" b="b"/>
              <a:pathLst>
                <a:path w="868" h="1969" extrusionOk="0">
                  <a:moveTo>
                    <a:pt x="801" y="0"/>
                  </a:moveTo>
                  <a:lnTo>
                    <a:pt x="67" y="1234"/>
                  </a:lnTo>
                  <a:cubicBezTo>
                    <a:pt x="34" y="1234"/>
                    <a:pt x="34" y="1268"/>
                    <a:pt x="1" y="1301"/>
                  </a:cubicBezTo>
                  <a:cubicBezTo>
                    <a:pt x="1" y="1335"/>
                    <a:pt x="1" y="1368"/>
                    <a:pt x="1" y="1401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cubicBezTo>
                    <a:pt x="34" y="1635"/>
                    <a:pt x="34" y="1635"/>
                    <a:pt x="67" y="1635"/>
                  </a:cubicBezTo>
                  <a:lnTo>
                    <a:pt x="801" y="1968"/>
                  </a:lnTo>
                  <a:lnTo>
                    <a:pt x="835" y="1968"/>
                  </a:lnTo>
                  <a:cubicBezTo>
                    <a:pt x="835" y="1968"/>
                    <a:pt x="868" y="1968"/>
                    <a:pt x="868" y="1935"/>
                  </a:cubicBezTo>
                  <a:cubicBezTo>
                    <a:pt x="868" y="1935"/>
                    <a:pt x="868" y="1902"/>
                    <a:pt x="868" y="1868"/>
                  </a:cubicBezTo>
                  <a:lnTo>
                    <a:pt x="868" y="1601"/>
                  </a:lnTo>
                  <a:cubicBezTo>
                    <a:pt x="868" y="1568"/>
                    <a:pt x="868" y="1568"/>
                    <a:pt x="835" y="1535"/>
                  </a:cubicBezTo>
                  <a:cubicBezTo>
                    <a:pt x="835" y="1535"/>
                    <a:pt x="801" y="1501"/>
                    <a:pt x="801" y="1501"/>
                  </a:cubicBezTo>
                  <a:lnTo>
                    <a:pt x="301" y="1268"/>
                  </a:lnTo>
                  <a:lnTo>
                    <a:pt x="768" y="501"/>
                  </a:lnTo>
                  <a:cubicBezTo>
                    <a:pt x="801" y="501"/>
                    <a:pt x="801" y="467"/>
                    <a:pt x="801" y="434"/>
                  </a:cubicBezTo>
                  <a:cubicBezTo>
                    <a:pt x="835" y="401"/>
                    <a:pt x="835" y="367"/>
                    <a:pt x="835" y="334"/>
                  </a:cubicBezTo>
                  <a:lnTo>
                    <a:pt x="835" y="67"/>
                  </a:lnTo>
                  <a:cubicBezTo>
                    <a:pt x="835" y="34"/>
                    <a:pt x="835" y="34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747975" y="2017725"/>
              <a:ext cx="30050" cy="69025"/>
            </a:xfrm>
            <a:custGeom>
              <a:avLst/>
              <a:gdLst/>
              <a:ahLst/>
              <a:cxnLst/>
              <a:rect l="l" t="t" r="r" b="b"/>
              <a:pathLst>
                <a:path w="1202" h="2761" extrusionOk="0">
                  <a:moveTo>
                    <a:pt x="834" y="467"/>
                  </a:moveTo>
                  <a:cubicBezTo>
                    <a:pt x="867" y="501"/>
                    <a:pt x="867" y="534"/>
                    <a:pt x="867" y="634"/>
                  </a:cubicBezTo>
                  <a:cubicBezTo>
                    <a:pt x="867" y="701"/>
                    <a:pt x="867" y="768"/>
                    <a:pt x="834" y="868"/>
                  </a:cubicBezTo>
                  <a:cubicBezTo>
                    <a:pt x="801" y="934"/>
                    <a:pt x="734" y="968"/>
                    <a:pt x="667" y="1001"/>
                  </a:cubicBezTo>
                  <a:lnTo>
                    <a:pt x="300" y="1235"/>
                  </a:lnTo>
                  <a:lnTo>
                    <a:pt x="300" y="734"/>
                  </a:lnTo>
                  <a:lnTo>
                    <a:pt x="667" y="501"/>
                  </a:lnTo>
                  <a:cubicBezTo>
                    <a:pt x="734" y="467"/>
                    <a:pt x="767" y="467"/>
                    <a:pt x="834" y="467"/>
                  </a:cubicBezTo>
                  <a:close/>
                  <a:moveTo>
                    <a:pt x="763" y="1376"/>
                  </a:moveTo>
                  <a:cubicBezTo>
                    <a:pt x="792" y="1376"/>
                    <a:pt x="817" y="1385"/>
                    <a:pt x="834" y="1401"/>
                  </a:cubicBezTo>
                  <a:cubicBezTo>
                    <a:pt x="867" y="1435"/>
                    <a:pt x="901" y="1501"/>
                    <a:pt x="901" y="1568"/>
                  </a:cubicBezTo>
                  <a:cubicBezTo>
                    <a:pt x="901" y="1635"/>
                    <a:pt x="867" y="1735"/>
                    <a:pt x="834" y="1802"/>
                  </a:cubicBezTo>
                  <a:cubicBezTo>
                    <a:pt x="801" y="1868"/>
                    <a:pt x="734" y="1935"/>
                    <a:pt x="667" y="1968"/>
                  </a:cubicBezTo>
                  <a:lnTo>
                    <a:pt x="267" y="2202"/>
                  </a:lnTo>
                  <a:lnTo>
                    <a:pt x="267" y="1635"/>
                  </a:lnTo>
                  <a:lnTo>
                    <a:pt x="667" y="1401"/>
                  </a:lnTo>
                  <a:cubicBezTo>
                    <a:pt x="701" y="1385"/>
                    <a:pt x="734" y="1376"/>
                    <a:pt x="763" y="1376"/>
                  </a:cubicBezTo>
                  <a:close/>
                  <a:moveTo>
                    <a:pt x="901" y="0"/>
                  </a:moveTo>
                  <a:cubicBezTo>
                    <a:pt x="834" y="0"/>
                    <a:pt x="734" y="34"/>
                    <a:pt x="667" y="67"/>
                  </a:cubicBezTo>
                  <a:lnTo>
                    <a:pt x="34" y="434"/>
                  </a:lnTo>
                  <a:cubicBezTo>
                    <a:pt x="34" y="467"/>
                    <a:pt x="0" y="467"/>
                    <a:pt x="0" y="501"/>
                  </a:cubicBezTo>
                  <a:cubicBezTo>
                    <a:pt x="0" y="501"/>
                    <a:pt x="0" y="534"/>
                    <a:pt x="0" y="567"/>
                  </a:cubicBezTo>
                  <a:lnTo>
                    <a:pt x="0" y="2702"/>
                  </a:lnTo>
                  <a:cubicBezTo>
                    <a:pt x="0" y="2702"/>
                    <a:pt x="0" y="2736"/>
                    <a:pt x="0" y="2736"/>
                  </a:cubicBezTo>
                  <a:cubicBezTo>
                    <a:pt x="0" y="2752"/>
                    <a:pt x="9" y="2761"/>
                    <a:pt x="17" y="2761"/>
                  </a:cubicBezTo>
                  <a:cubicBezTo>
                    <a:pt x="25" y="2761"/>
                    <a:pt x="34" y="2752"/>
                    <a:pt x="34" y="2736"/>
                  </a:cubicBezTo>
                  <a:lnTo>
                    <a:pt x="734" y="2369"/>
                  </a:lnTo>
                  <a:cubicBezTo>
                    <a:pt x="801" y="2302"/>
                    <a:pt x="867" y="2235"/>
                    <a:pt x="934" y="2169"/>
                  </a:cubicBezTo>
                  <a:cubicBezTo>
                    <a:pt x="968" y="2102"/>
                    <a:pt x="1034" y="2035"/>
                    <a:pt x="1068" y="1935"/>
                  </a:cubicBezTo>
                  <a:cubicBezTo>
                    <a:pt x="1101" y="1835"/>
                    <a:pt x="1134" y="1768"/>
                    <a:pt x="1168" y="1668"/>
                  </a:cubicBezTo>
                  <a:cubicBezTo>
                    <a:pt x="1168" y="1568"/>
                    <a:pt x="1168" y="1468"/>
                    <a:pt x="1168" y="1401"/>
                  </a:cubicBezTo>
                  <a:cubicBezTo>
                    <a:pt x="1201" y="1301"/>
                    <a:pt x="1168" y="1201"/>
                    <a:pt x="1134" y="1101"/>
                  </a:cubicBezTo>
                  <a:cubicBezTo>
                    <a:pt x="1101" y="1068"/>
                    <a:pt x="1068" y="1001"/>
                    <a:pt x="1001" y="968"/>
                  </a:cubicBezTo>
                  <a:cubicBezTo>
                    <a:pt x="1034" y="968"/>
                    <a:pt x="1034" y="934"/>
                    <a:pt x="1034" y="901"/>
                  </a:cubicBezTo>
                  <a:cubicBezTo>
                    <a:pt x="1101" y="834"/>
                    <a:pt x="1134" y="734"/>
                    <a:pt x="1134" y="634"/>
                  </a:cubicBezTo>
                  <a:cubicBezTo>
                    <a:pt x="1134" y="567"/>
                    <a:pt x="1168" y="501"/>
                    <a:pt x="1168" y="434"/>
                  </a:cubicBezTo>
                  <a:cubicBezTo>
                    <a:pt x="1168" y="367"/>
                    <a:pt x="1134" y="301"/>
                    <a:pt x="1134" y="267"/>
                  </a:cubicBezTo>
                  <a:cubicBezTo>
                    <a:pt x="1101" y="200"/>
                    <a:pt x="1101" y="134"/>
                    <a:pt x="1034" y="100"/>
                  </a:cubicBezTo>
                  <a:cubicBezTo>
                    <a:pt x="1001" y="34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783000" y="2014375"/>
              <a:ext cx="24200" cy="50075"/>
            </a:xfrm>
            <a:custGeom>
              <a:avLst/>
              <a:gdLst/>
              <a:ahLst/>
              <a:cxnLst/>
              <a:rect l="l" t="t" r="r" b="b"/>
              <a:pathLst>
                <a:path w="968" h="2003" extrusionOk="0">
                  <a:moveTo>
                    <a:pt x="667" y="935"/>
                  </a:moveTo>
                  <a:lnTo>
                    <a:pt x="667" y="968"/>
                  </a:lnTo>
                  <a:cubicBezTo>
                    <a:pt x="667" y="1002"/>
                    <a:pt x="667" y="1068"/>
                    <a:pt x="667" y="1102"/>
                  </a:cubicBezTo>
                  <a:cubicBezTo>
                    <a:pt x="667" y="1168"/>
                    <a:pt x="634" y="1202"/>
                    <a:pt x="601" y="1268"/>
                  </a:cubicBezTo>
                  <a:cubicBezTo>
                    <a:pt x="601" y="1302"/>
                    <a:pt x="567" y="1369"/>
                    <a:pt x="534" y="1402"/>
                  </a:cubicBezTo>
                  <a:cubicBezTo>
                    <a:pt x="467" y="1435"/>
                    <a:pt x="434" y="1469"/>
                    <a:pt x="400" y="1502"/>
                  </a:cubicBezTo>
                  <a:cubicBezTo>
                    <a:pt x="367" y="1535"/>
                    <a:pt x="300" y="1535"/>
                    <a:pt x="267" y="1535"/>
                  </a:cubicBezTo>
                  <a:cubicBezTo>
                    <a:pt x="234" y="1535"/>
                    <a:pt x="234" y="1502"/>
                    <a:pt x="234" y="1469"/>
                  </a:cubicBezTo>
                  <a:cubicBezTo>
                    <a:pt x="234" y="1402"/>
                    <a:pt x="234" y="1369"/>
                    <a:pt x="267" y="1335"/>
                  </a:cubicBezTo>
                  <a:cubicBezTo>
                    <a:pt x="300" y="1268"/>
                    <a:pt x="334" y="1235"/>
                    <a:pt x="367" y="1168"/>
                  </a:cubicBezTo>
                  <a:lnTo>
                    <a:pt x="667" y="935"/>
                  </a:lnTo>
                  <a:close/>
                  <a:moveTo>
                    <a:pt x="701" y="1"/>
                  </a:moveTo>
                  <a:cubicBezTo>
                    <a:pt x="601" y="1"/>
                    <a:pt x="534" y="34"/>
                    <a:pt x="501" y="68"/>
                  </a:cubicBezTo>
                  <a:cubicBezTo>
                    <a:pt x="400" y="101"/>
                    <a:pt x="367" y="168"/>
                    <a:pt x="300" y="234"/>
                  </a:cubicBezTo>
                  <a:cubicBezTo>
                    <a:pt x="234" y="268"/>
                    <a:pt x="200" y="334"/>
                    <a:pt x="167" y="435"/>
                  </a:cubicBezTo>
                  <a:cubicBezTo>
                    <a:pt x="134" y="468"/>
                    <a:pt x="100" y="535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01"/>
                    <a:pt x="67" y="835"/>
                    <a:pt x="67" y="835"/>
                  </a:cubicBezTo>
                  <a:lnTo>
                    <a:pt x="100" y="835"/>
                  </a:lnTo>
                  <a:lnTo>
                    <a:pt x="300" y="735"/>
                  </a:lnTo>
                  <a:cubicBezTo>
                    <a:pt x="334" y="701"/>
                    <a:pt x="334" y="701"/>
                    <a:pt x="334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400" y="601"/>
                    <a:pt x="400" y="568"/>
                    <a:pt x="434" y="535"/>
                  </a:cubicBezTo>
                  <a:cubicBezTo>
                    <a:pt x="467" y="501"/>
                    <a:pt x="501" y="501"/>
                    <a:pt x="534" y="468"/>
                  </a:cubicBezTo>
                  <a:cubicBezTo>
                    <a:pt x="567" y="435"/>
                    <a:pt x="601" y="435"/>
                    <a:pt x="667" y="435"/>
                  </a:cubicBezTo>
                  <a:cubicBezTo>
                    <a:pt x="734" y="468"/>
                    <a:pt x="734" y="501"/>
                    <a:pt x="734" y="601"/>
                  </a:cubicBezTo>
                  <a:lnTo>
                    <a:pt x="367" y="902"/>
                  </a:lnTo>
                  <a:cubicBezTo>
                    <a:pt x="267" y="1002"/>
                    <a:pt x="167" y="1102"/>
                    <a:pt x="100" y="1235"/>
                  </a:cubicBezTo>
                  <a:cubicBezTo>
                    <a:pt x="34" y="1369"/>
                    <a:pt x="0" y="1502"/>
                    <a:pt x="0" y="1635"/>
                  </a:cubicBezTo>
                  <a:cubicBezTo>
                    <a:pt x="0" y="1702"/>
                    <a:pt x="0" y="1769"/>
                    <a:pt x="34" y="1836"/>
                  </a:cubicBezTo>
                  <a:cubicBezTo>
                    <a:pt x="34" y="1869"/>
                    <a:pt x="67" y="1936"/>
                    <a:pt x="100" y="1969"/>
                  </a:cubicBezTo>
                  <a:cubicBezTo>
                    <a:pt x="134" y="1969"/>
                    <a:pt x="167" y="2002"/>
                    <a:pt x="200" y="2002"/>
                  </a:cubicBezTo>
                  <a:cubicBezTo>
                    <a:pt x="267" y="1969"/>
                    <a:pt x="334" y="1969"/>
                    <a:pt x="367" y="1936"/>
                  </a:cubicBezTo>
                  <a:cubicBezTo>
                    <a:pt x="467" y="1869"/>
                    <a:pt x="534" y="1836"/>
                    <a:pt x="601" y="1735"/>
                  </a:cubicBezTo>
                  <a:cubicBezTo>
                    <a:pt x="634" y="1669"/>
                    <a:pt x="701" y="1602"/>
                    <a:pt x="734" y="1502"/>
                  </a:cubicBezTo>
                  <a:lnTo>
                    <a:pt x="734" y="1602"/>
                  </a:lnTo>
                  <a:cubicBezTo>
                    <a:pt x="701" y="1635"/>
                    <a:pt x="701" y="1635"/>
                    <a:pt x="734" y="1669"/>
                  </a:cubicBezTo>
                  <a:lnTo>
                    <a:pt x="767" y="1669"/>
                  </a:lnTo>
                  <a:lnTo>
                    <a:pt x="934" y="1569"/>
                  </a:lnTo>
                  <a:cubicBezTo>
                    <a:pt x="934" y="1569"/>
                    <a:pt x="968" y="1535"/>
                    <a:pt x="968" y="1502"/>
                  </a:cubicBezTo>
                  <a:cubicBezTo>
                    <a:pt x="968" y="1502"/>
                    <a:pt x="968" y="1469"/>
                    <a:pt x="968" y="1435"/>
                  </a:cubicBezTo>
                  <a:lnTo>
                    <a:pt x="968" y="468"/>
                  </a:lnTo>
                  <a:cubicBezTo>
                    <a:pt x="968" y="401"/>
                    <a:pt x="968" y="301"/>
                    <a:pt x="934" y="201"/>
                  </a:cubicBezTo>
                  <a:cubicBezTo>
                    <a:pt x="901" y="134"/>
                    <a:pt x="867" y="101"/>
                    <a:pt x="834" y="34"/>
                  </a:cubicBezTo>
                  <a:cubicBezTo>
                    <a:pt x="801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812175" y="1996050"/>
              <a:ext cx="26725" cy="47550"/>
            </a:xfrm>
            <a:custGeom>
              <a:avLst/>
              <a:gdLst/>
              <a:ahLst/>
              <a:cxnLst/>
              <a:rect l="l" t="t" r="r" b="b"/>
              <a:pathLst>
                <a:path w="1069" h="1902" extrusionOk="0">
                  <a:moveTo>
                    <a:pt x="768" y="0"/>
                  </a:moveTo>
                  <a:cubicBezTo>
                    <a:pt x="701" y="0"/>
                    <a:pt x="601" y="0"/>
                    <a:pt x="534" y="67"/>
                  </a:cubicBezTo>
                  <a:cubicBezTo>
                    <a:pt x="468" y="100"/>
                    <a:pt x="401" y="167"/>
                    <a:pt x="334" y="234"/>
                  </a:cubicBezTo>
                  <a:cubicBezTo>
                    <a:pt x="268" y="334"/>
                    <a:pt x="201" y="400"/>
                    <a:pt x="167" y="500"/>
                  </a:cubicBezTo>
                  <a:cubicBezTo>
                    <a:pt x="134" y="600"/>
                    <a:pt x="101" y="701"/>
                    <a:pt x="67" y="801"/>
                  </a:cubicBezTo>
                  <a:cubicBezTo>
                    <a:pt x="34" y="901"/>
                    <a:pt x="34" y="1001"/>
                    <a:pt x="1" y="1134"/>
                  </a:cubicBezTo>
                  <a:lnTo>
                    <a:pt x="1" y="1268"/>
                  </a:lnTo>
                  <a:lnTo>
                    <a:pt x="1" y="1401"/>
                  </a:lnTo>
                  <a:cubicBezTo>
                    <a:pt x="34" y="1468"/>
                    <a:pt x="34" y="1568"/>
                    <a:pt x="67" y="1668"/>
                  </a:cubicBezTo>
                  <a:cubicBezTo>
                    <a:pt x="101" y="1701"/>
                    <a:pt x="134" y="1768"/>
                    <a:pt x="167" y="1835"/>
                  </a:cubicBezTo>
                  <a:cubicBezTo>
                    <a:pt x="201" y="1868"/>
                    <a:pt x="268" y="1901"/>
                    <a:pt x="334" y="1901"/>
                  </a:cubicBezTo>
                  <a:cubicBezTo>
                    <a:pt x="401" y="1901"/>
                    <a:pt x="468" y="1868"/>
                    <a:pt x="534" y="1835"/>
                  </a:cubicBezTo>
                  <a:cubicBezTo>
                    <a:pt x="634" y="1801"/>
                    <a:pt x="701" y="1735"/>
                    <a:pt x="768" y="1635"/>
                  </a:cubicBezTo>
                  <a:cubicBezTo>
                    <a:pt x="835" y="1568"/>
                    <a:pt x="901" y="1468"/>
                    <a:pt x="935" y="1401"/>
                  </a:cubicBezTo>
                  <a:cubicBezTo>
                    <a:pt x="968" y="1301"/>
                    <a:pt x="1001" y="1234"/>
                    <a:pt x="1035" y="1168"/>
                  </a:cubicBezTo>
                  <a:cubicBezTo>
                    <a:pt x="1068" y="1101"/>
                    <a:pt x="1068" y="1034"/>
                    <a:pt x="1068" y="967"/>
                  </a:cubicBezTo>
                  <a:cubicBezTo>
                    <a:pt x="1068" y="934"/>
                    <a:pt x="1068" y="934"/>
                    <a:pt x="1068" y="901"/>
                  </a:cubicBezTo>
                  <a:lnTo>
                    <a:pt x="1035" y="901"/>
                  </a:lnTo>
                  <a:lnTo>
                    <a:pt x="868" y="1001"/>
                  </a:lnTo>
                  <a:cubicBezTo>
                    <a:pt x="835" y="1034"/>
                    <a:pt x="835" y="1034"/>
                    <a:pt x="835" y="1067"/>
                  </a:cubicBezTo>
                  <a:lnTo>
                    <a:pt x="801" y="1134"/>
                  </a:lnTo>
                  <a:cubicBezTo>
                    <a:pt x="768" y="1168"/>
                    <a:pt x="768" y="1201"/>
                    <a:pt x="768" y="1234"/>
                  </a:cubicBezTo>
                  <a:cubicBezTo>
                    <a:pt x="735" y="1268"/>
                    <a:pt x="735" y="1268"/>
                    <a:pt x="701" y="1301"/>
                  </a:cubicBezTo>
                  <a:cubicBezTo>
                    <a:pt x="701" y="1334"/>
                    <a:pt x="668" y="1368"/>
                    <a:pt x="668" y="1368"/>
                  </a:cubicBezTo>
                  <a:cubicBezTo>
                    <a:pt x="634" y="1401"/>
                    <a:pt x="601" y="1434"/>
                    <a:pt x="568" y="1434"/>
                  </a:cubicBezTo>
                  <a:cubicBezTo>
                    <a:pt x="534" y="1468"/>
                    <a:pt x="501" y="1468"/>
                    <a:pt x="468" y="1468"/>
                  </a:cubicBezTo>
                  <a:lnTo>
                    <a:pt x="401" y="1468"/>
                  </a:lnTo>
                  <a:cubicBezTo>
                    <a:pt x="368" y="1468"/>
                    <a:pt x="368" y="1434"/>
                    <a:pt x="334" y="1401"/>
                  </a:cubicBezTo>
                  <a:cubicBezTo>
                    <a:pt x="334" y="1334"/>
                    <a:pt x="301" y="1301"/>
                    <a:pt x="301" y="1234"/>
                  </a:cubicBezTo>
                  <a:cubicBezTo>
                    <a:pt x="301" y="1201"/>
                    <a:pt x="301" y="1168"/>
                    <a:pt x="301" y="1134"/>
                  </a:cubicBezTo>
                  <a:cubicBezTo>
                    <a:pt x="301" y="1067"/>
                    <a:pt x="301" y="1034"/>
                    <a:pt x="301" y="1001"/>
                  </a:cubicBezTo>
                  <a:cubicBezTo>
                    <a:pt x="301" y="934"/>
                    <a:pt x="334" y="867"/>
                    <a:pt x="334" y="801"/>
                  </a:cubicBezTo>
                  <a:cubicBezTo>
                    <a:pt x="368" y="734"/>
                    <a:pt x="368" y="701"/>
                    <a:pt x="401" y="634"/>
                  </a:cubicBezTo>
                  <a:cubicBezTo>
                    <a:pt x="434" y="600"/>
                    <a:pt x="434" y="567"/>
                    <a:pt x="468" y="534"/>
                  </a:cubicBezTo>
                  <a:cubicBezTo>
                    <a:pt x="501" y="500"/>
                    <a:pt x="534" y="467"/>
                    <a:pt x="568" y="467"/>
                  </a:cubicBezTo>
                  <a:cubicBezTo>
                    <a:pt x="601" y="434"/>
                    <a:pt x="634" y="434"/>
                    <a:pt x="668" y="434"/>
                  </a:cubicBezTo>
                  <a:cubicBezTo>
                    <a:pt x="668" y="417"/>
                    <a:pt x="676" y="409"/>
                    <a:pt x="684" y="409"/>
                  </a:cubicBezTo>
                  <a:cubicBezTo>
                    <a:pt x="693" y="409"/>
                    <a:pt x="701" y="417"/>
                    <a:pt x="701" y="434"/>
                  </a:cubicBezTo>
                  <a:cubicBezTo>
                    <a:pt x="735" y="434"/>
                    <a:pt x="735" y="434"/>
                    <a:pt x="768" y="467"/>
                  </a:cubicBezTo>
                  <a:lnTo>
                    <a:pt x="801" y="500"/>
                  </a:lnTo>
                  <a:cubicBezTo>
                    <a:pt x="801" y="534"/>
                    <a:pt x="801" y="534"/>
                    <a:pt x="835" y="534"/>
                  </a:cubicBezTo>
                  <a:cubicBezTo>
                    <a:pt x="835" y="550"/>
                    <a:pt x="843" y="559"/>
                    <a:pt x="851" y="559"/>
                  </a:cubicBezTo>
                  <a:cubicBezTo>
                    <a:pt x="860" y="559"/>
                    <a:pt x="868" y="550"/>
                    <a:pt x="868" y="534"/>
                  </a:cubicBezTo>
                  <a:lnTo>
                    <a:pt x="1035" y="467"/>
                  </a:lnTo>
                  <a:cubicBezTo>
                    <a:pt x="1035" y="434"/>
                    <a:pt x="1068" y="434"/>
                    <a:pt x="1068" y="400"/>
                  </a:cubicBezTo>
                  <a:cubicBezTo>
                    <a:pt x="1068" y="367"/>
                    <a:pt x="1068" y="367"/>
                    <a:pt x="1068" y="334"/>
                  </a:cubicBezTo>
                  <a:cubicBezTo>
                    <a:pt x="1068" y="267"/>
                    <a:pt x="1068" y="234"/>
                    <a:pt x="1035" y="167"/>
                  </a:cubicBezTo>
                  <a:cubicBezTo>
                    <a:pt x="1001" y="133"/>
                    <a:pt x="968" y="67"/>
                    <a:pt x="935" y="33"/>
                  </a:cubicBezTo>
                  <a:cubicBezTo>
                    <a:pt x="901" y="0"/>
                    <a:pt x="835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45525" y="1968725"/>
              <a:ext cx="24225" cy="61525"/>
            </a:xfrm>
            <a:custGeom>
              <a:avLst/>
              <a:gdLst/>
              <a:ahLst/>
              <a:cxnLst/>
              <a:rect l="l" t="t" r="r" b="b"/>
              <a:pathLst>
                <a:path w="969" h="2461" extrusionOk="0">
                  <a:moveTo>
                    <a:pt x="239" y="1"/>
                  </a:moveTo>
                  <a:cubicBezTo>
                    <a:pt x="234" y="1"/>
                    <a:pt x="234" y="9"/>
                    <a:pt x="234" y="26"/>
                  </a:cubicBezTo>
                  <a:lnTo>
                    <a:pt x="68" y="126"/>
                  </a:lnTo>
                  <a:cubicBezTo>
                    <a:pt x="34" y="126"/>
                    <a:pt x="34" y="126"/>
                    <a:pt x="34" y="159"/>
                  </a:cubicBezTo>
                  <a:cubicBezTo>
                    <a:pt x="1" y="192"/>
                    <a:pt x="1" y="226"/>
                    <a:pt x="34" y="226"/>
                  </a:cubicBezTo>
                  <a:lnTo>
                    <a:pt x="34" y="2394"/>
                  </a:lnTo>
                  <a:lnTo>
                    <a:pt x="34" y="2461"/>
                  </a:lnTo>
                  <a:lnTo>
                    <a:pt x="68" y="2461"/>
                  </a:lnTo>
                  <a:lnTo>
                    <a:pt x="234" y="2361"/>
                  </a:lnTo>
                  <a:cubicBezTo>
                    <a:pt x="234" y="2327"/>
                    <a:pt x="234" y="2327"/>
                    <a:pt x="268" y="2294"/>
                  </a:cubicBezTo>
                  <a:cubicBezTo>
                    <a:pt x="268" y="2294"/>
                    <a:pt x="268" y="2261"/>
                    <a:pt x="268" y="2227"/>
                  </a:cubicBezTo>
                  <a:lnTo>
                    <a:pt x="268" y="1660"/>
                  </a:lnTo>
                  <a:lnTo>
                    <a:pt x="635" y="2027"/>
                  </a:lnTo>
                  <a:lnTo>
                    <a:pt x="735" y="2027"/>
                  </a:lnTo>
                  <a:lnTo>
                    <a:pt x="935" y="1927"/>
                  </a:lnTo>
                  <a:cubicBezTo>
                    <a:pt x="968" y="1894"/>
                    <a:pt x="968" y="1894"/>
                    <a:pt x="968" y="1860"/>
                  </a:cubicBezTo>
                  <a:cubicBezTo>
                    <a:pt x="968" y="1860"/>
                    <a:pt x="968" y="1827"/>
                    <a:pt x="968" y="1794"/>
                  </a:cubicBezTo>
                  <a:lnTo>
                    <a:pt x="968" y="1760"/>
                  </a:lnTo>
                  <a:lnTo>
                    <a:pt x="435" y="1260"/>
                  </a:lnTo>
                  <a:lnTo>
                    <a:pt x="935" y="359"/>
                  </a:lnTo>
                  <a:cubicBezTo>
                    <a:pt x="935" y="326"/>
                    <a:pt x="935" y="326"/>
                    <a:pt x="968" y="326"/>
                  </a:cubicBezTo>
                  <a:lnTo>
                    <a:pt x="968" y="292"/>
                  </a:lnTo>
                  <a:cubicBezTo>
                    <a:pt x="968" y="259"/>
                    <a:pt x="968" y="226"/>
                    <a:pt x="968" y="226"/>
                  </a:cubicBezTo>
                  <a:lnTo>
                    <a:pt x="935" y="226"/>
                  </a:lnTo>
                  <a:lnTo>
                    <a:pt x="701" y="359"/>
                  </a:lnTo>
                  <a:cubicBezTo>
                    <a:pt x="668" y="359"/>
                    <a:pt x="668" y="393"/>
                    <a:pt x="668" y="393"/>
                  </a:cubicBezTo>
                  <a:lnTo>
                    <a:pt x="635" y="459"/>
                  </a:lnTo>
                  <a:lnTo>
                    <a:pt x="268" y="1093"/>
                  </a:lnTo>
                  <a:lnTo>
                    <a:pt x="268" y="59"/>
                  </a:lnTo>
                  <a:cubicBezTo>
                    <a:pt x="268" y="59"/>
                    <a:pt x="268" y="26"/>
                    <a:pt x="268" y="26"/>
                  </a:cubicBezTo>
                  <a:cubicBezTo>
                    <a:pt x="251" y="9"/>
                    <a:pt x="243" y="1"/>
                    <a:pt x="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713650" y="1426950"/>
              <a:ext cx="74250" cy="44575"/>
            </a:xfrm>
            <a:custGeom>
              <a:avLst/>
              <a:gdLst/>
              <a:ahLst/>
              <a:cxnLst/>
              <a:rect l="l" t="t" r="r" b="b"/>
              <a:pathLst>
                <a:path w="2970" h="1783" extrusionOk="0">
                  <a:moveTo>
                    <a:pt x="2839" y="1"/>
                  </a:moveTo>
                  <a:cubicBezTo>
                    <a:pt x="2825" y="1"/>
                    <a:pt x="2813" y="5"/>
                    <a:pt x="2803" y="14"/>
                  </a:cubicBezTo>
                  <a:lnTo>
                    <a:pt x="67" y="1582"/>
                  </a:lnTo>
                  <a:cubicBezTo>
                    <a:pt x="34" y="1616"/>
                    <a:pt x="1" y="1682"/>
                    <a:pt x="34" y="1749"/>
                  </a:cubicBezTo>
                  <a:cubicBezTo>
                    <a:pt x="34" y="1782"/>
                    <a:pt x="101" y="1782"/>
                    <a:pt x="134" y="1782"/>
                  </a:cubicBezTo>
                  <a:lnTo>
                    <a:pt x="168" y="1782"/>
                  </a:lnTo>
                  <a:lnTo>
                    <a:pt x="2903" y="215"/>
                  </a:lnTo>
                  <a:cubicBezTo>
                    <a:pt x="2970" y="181"/>
                    <a:pt x="2970" y="114"/>
                    <a:pt x="2936" y="48"/>
                  </a:cubicBezTo>
                  <a:cubicBezTo>
                    <a:pt x="2913" y="24"/>
                    <a:pt x="2872" y="1"/>
                    <a:pt x="28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3713650" y="1456975"/>
              <a:ext cx="74250" cy="44575"/>
            </a:xfrm>
            <a:custGeom>
              <a:avLst/>
              <a:gdLst/>
              <a:ahLst/>
              <a:cxnLst/>
              <a:rect l="l" t="t" r="r" b="b"/>
              <a:pathLst>
                <a:path w="2970" h="1783" extrusionOk="0">
                  <a:moveTo>
                    <a:pt x="2839" y="0"/>
                  </a:moveTo>
                  <a:cubicBezTo>
                    <a:pt x="2825" y="0"/>
                    <a:pt x="2813" y="4"/>
                    <a:pt x="2803" y="14"/>
                  </a:cubicBezTo>
                  <a:lnTo>
                    <a:pt x="67" y="1582"/>
                  </a:lnTo>
                  <a:cubicBezTo>
                    <a:pt x="34" y="1615"/>
                    <a:pt x="1" y="1682"/>
                    <a:pt x="34" y="1749"/>
                  </a:cubicBezTo>
                  <a:cubicBezTo>
                    <a:pt x="34" y="1782"/>
                    <a:pt x="101" y="1782"/>
                    <a:pt x="134" y="1782"/>
                  </a:cubicBezTo>
                  <a:lnTo>
                    <a:pt x="168" y="1782"/>
                  </a:lnTo>
                  <a:lnTo>
                    <a:pt x="2903" y="214"/>
                  </a:lnTo>
                  <a:cubicBezTo>
                    <a:pt x="2970" y="181"/>
                    <a:pt x="2970" y="114"/>
                    <a:pt x="2936" y="48"/>
                  </a:cubicBezTo>
                  <a:cubicBezTo>
                    <a:pt x="2913" y="24"/>
                    <a:pt x="2872" y="0"/>
                    <a:pt x="28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713650" y="1487000"/>
              <a:ext cx="75450" cy="45400"/>
            </a:xfrm>
            <a:custGeom>
              <a:avLst/>
              <a:gdLst/>
              <a:ahLst/>
              <a:cxnLst/>
              <a:rect l="l" t="t" r="r" b="b"/>
              <a:pathLst>
                <a:path w="3018" h="1816" extrusionOk="0">
                  <a:moveTo>
                    <a:pt x="2846" y="1"/>
                  </a:moveTo>
                  <a:cubicBezTo>
                    <a:pt x="2831" y="1"/>
                    <a:pt x="2817" y="5"/>
                    <a:pt x="2803" y="14"/>
                  </a:cubicBezTo>
                  <a:lnTo>
                    <a:pt x="67" y="1582"/>
                  </a:lnTo>
                  <a:cubicBezTo>
                    <a:pt x="34" y="1615"/>
                    <a:pt x="1" y="1682"/>
                    <a:pt x="34" y="1749"/>
                  </a:cubicBezTo>
                  <a:cubicBezTo>
                    <a:pt x="67" y="1782"/>
                    <a:pt x="101" y="1782"/>
                    <a:pt x="134" y="1815"/>
                  </a:cubicBezTo>
                  <a:cubicBezTo>
                    <a:pt x="134" y="1815"/>
                    <a:pt x="168" y="1782"/>
                    <a:pt x="168" y="1782"/>
                  </a:cubicBezTo>
                  <a:lnTo>
                    <a:pt x="2903" y="214"/>
                  </a:lnTo>
                  <a:cubicBezTo>
                    <a:pt x="3018" y="157"/>
                    <a:pt x="2935" y="1"/>
                    <a:pt x="28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707825" y="1458000"/>
              <a:ext cx="17525" cy="22000"/>
            </a:xfrm>
            <a:custGeom>
              <a:avLst/>
              <a:gdLst/>
              <a:ahLst/>
              <a:cxnLst/>
              <a:rect l="l" t="t" r="r" b="b"/>
              <a:pathLst>
                <a:path w="701" h="880" extrusionOk="0">
                  <a:moveTo>
                    <a:pt x="498" y="1"/>
                  </a:moveTo>
                  <a:cubicBezTo>
                    <a:pt x="457" y="1"/>
                    <a:pt x="412" y="13"/>
                    <a:pt x="367" y="40"/>
                  </a:cubicBezTo>
                  <a:cubicBezTo>
                    <a:pt x="134" y="173"/>
                    <a:pt x="34" y="374"/>
                    <a:pt x="0" y="640"/>
                  </a:cubicBezTo>
                  <a:cubicBezTo>
                    <a:pt x="0" y="787"/>
                    <a:pt x="90" y="880"/>
                    <a:pt x="203" y="880"/>
                  </a:cubicBezTo>
                  <a:cubicBezTo>
                    <a:pt x="244" y="880"/>
                    <a:pt x="289" y="867"/>
                    <a:pt x="334" y="841"/>
                  </a:cubicBezTo>
                  <a:cubicBezTo>
                    <a:pt x="534" y="707"/>
                    <a:pt x="667" y="474"/>
                    <a:pt x="701" y="240"/>
                  </a:cubicBezTo>
                  <a:cubicBezTo>
                    <a:pt x="701" y="94"/>
                    <a:pt x="611" y="1"/>
                    <a:pt x="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760350" y="1458000"/>
              <a:ext cx="17550" cy="22000"/>
            </a:xfrm>
            <a:custGeom>
              <a:avLst/>
              <a:gdLst/>
              <a:ahLst/>
              <a:cxnLst/>
              <a:rect l="l" t="t" r="r" b="b"/>
              <a:pathLst>
                <a:path w="702" h="880" extrusionOk="0">
                  <a:moveTo>
                    <a:pt x="499" y="1"/>
                  </a:moveTo>
                  <a:cubicBezTo>
                    <a:pt x="457" y="1"/>
                    <a:pt x="412" y="13"/>
                    <a:pt x="368" y="40"/>
                  </a:cubicBezTo>
                  <a:cubicBezTo>
                    <a:pt x="134" y="173"/>
                    <a:pt x="34" y="374"/>
                    <a:pt x="1" y="640"/>
                  </a:cubicBezTo>
                  <a:cubicBezTo>
                    <a:pt x="1" y="787"/>
                    <a:pt x="90" y="880"/>
                    <a:pt x="203" y="880"/>
                  </a:cubicBezTo>
                  <a:cubicBezTo>
                    <a:pt x="245" y="880"/>
                    <a:pt x="290" y="867"/>
                    <a:pt x="334" y="841"/>
                  </a:cubicBezTo>
                  <a:cubicBezTo>
                    <a:pt x="568" y="707"/>
                    <a:pt x="668" y="474"/>
                    <a:pt x="701" y="240"/>
                  </a:cubicBezTo>
                  <a:cubicBezTo>
                    <a:pt x="701" y="94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737225" y="1501375"/>
              <a:ext cx="17325" cy="22000"/>
            </a:xfrm>
            <a:custGeom>
              <a:avLst/>
              <a:gdLst/>
              <a:ahLst/>
              <a:cxnLst/>
              <a:rect l="l" t="t" r="r" b="b"/>
              <a:pathLst>
                <a:path w="693" h="880" extrusionOk="0">
                  <a:moveTo>
                    <a:pt x="504" y="0"/>
                  </a:moveTo>
                  <a:cubicBezTo>
                    <a:pt x="461" y="0"/>
                    <a:pt x="412" y="13"/>
                    <a:pt x="359" y="40"/>
                  </a:cubicBezTo>
                  <a:cubicBezTo>
                    <a:pt x="159" y="173"/>
                    <a:pt x="25" y="406"/>
                    <a:pt x="25" y="640"/>
                  </a:cubicBezTo>
                  <a:cubicBezTo>
                    <a:pt x="1" y="786"/>
                    <a:pt x="84" y="879"/>
                    <a:pt x="208" y="879"/>
                  </a:cubicBezTo>
                  <a:cubicBezTo>
                    <a:pt x="254" y="879"/>
                    <a:pt x="305" y="867"/>
                    <a:pt x="359" y="840"/>
                  </a:cubicBezTo>
                  <a:cubicBezTo>
                    <a:pt x="559" y="707"/>
                    <a:pt x="692" y="473"/>
                    <a:pt x="692" y="240"/>
                  </a:cubicBezTo>
                  <a:cubicBezTo>
                    <a:pt x="692" y="93"/>
                    <a:pt x="621" y="0"/>
                    <a:pt x="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60750" y="1773375"/>
              <a:ext cx="33400" cy="63400"/>
            </a:xfrm>
            <a:custGeom>
              <a:avLst/>
              <a:gdLst/>
              <a:ahLst/>
              <a:cxnLst/>
              <a:rect l="l" t="t" r="r" b="b"/>
              <a:pathLst>
                <a:path w="1336" h="2536" extrusionOk="0">
                  <a:moveTo>
                    <a:pt x="902" y="1"/>
                  </a:moveTo>
                  <a:cubicBezTo>
                    <a:pt x="802" y="1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35" y="368"/>
                    <a:pt x="268" y="468"/>
                    <a:pt x="201" y="534"/>
                  </a:cubicBezTo>
                  <a:cubicBezTo>
                    <a:pt x="168" y="634"/>
                    <a:pt x="134" y="734"/>
                    <a:pt x="101" y="835"/>
                  </a:cubicBezTo>
                  <a:cubicBezTo>
                    <a:pt x="68" y="935"/>
                    <a:pt x="68" y="1035"/>
                    <a:pt x="34" y="1135"/>
                  </a:cubicBezTo>
                  <a:cubicBezTo>
                    <a:pt x="34" y="1268"/>
                    <a:pt x="68" y="1402"/>
                    <a:pt x="134" y="1535"/>
                  </a:cubicBezTo>
                  <a:cubicBezTo>
                    <a:pt x="196" y="1576"/>
                    <a:pt x="271" y="1605"/>
                    <a:pt x="342" y="1605"/>
                  </a:cubicBezTo>
                  <a:cubicBezTo>
                    <a:pt x="387" y="1605"/>
                    <a:pt x="430" y="1594"/>
                    <a:pt x="468" y="1568"/>
                  </a:cubicBezTo>
                  <a:lnTo>
                    <a:pt x="668" y="1535"/>
                  </a:lnTo>
                  <a:cubicBezTo>
                    <a:pt x="735" y="1502"/>
                    <a:pt x="768" y="1502"/>
                    <a:pt x="802" y="1502"/>
                  </a:cubicBezTo>
                  <a:lnTo>
                    <a:pt x="902" y="1502"/>
                  </a:lnTo>
                  <a:cubicBezTo>
                    <a:pt x="902" y="1502"/>
                    <a:pt x="935" y="1535"/>
                    <a:pt x="935" y="1568"/>
                  </a:cubicBezTo>
                  <a:cubicBezTo>
                    <a:pt x="935" y="1635"/>
                    <a:pt x="902" y="1702"/>
                    <a:pt x="835" y="1735"/>
                  </a:cubicBezTo>
                  <a:cubicBezTo>
                    <a:pt x="802" y="1802"/>
                    <a:pt x="735" y="1835"/>
                    <a:pt x="668" y="1902"/>
                  </a:cubicBezTo>
                  <a:cubicBezTo>
                    <a:pt x="635" y="1902"/>
                    <a:pt x="601" y="1935"/>
                    <a:pt x="568" y="1935"/>
                  </a:cubicBezTo>
                  <a:lnTo>
                    <a:pt x="501" y="1935"/>
                  </a:lnTo>
                  <a:cubicBezTo>
                    <a:pt x="468" y="1935"/>
                    <a:pt x="435" y="1902"/>
                    <a:pt x="435" y="1902"/>
                  </a:cubicBezTo>
                  <a:lnTo>
                    <a:pt x="401" y="1869"/>
                  </a:lnTo>
                  <a:lnTo>
                    <a:pt x="335" y="1869"/>
                  </a:lnTo>
                  <a:lnTo>
                    <a:pt x="68" y="2035"/>
                  </a:lnTo>
                  <a:cubicBezTo>
                    <a:pt x="34" y="2035"/>
                    <a:pt x="34" y="2069"/>
                    <a:pt x="34" y="2069"/>
                  </a:cubicBezTo>
                  <a:cubicBezTo>
                    <a:pt x="1" y="2102"/>
                    <a:pt x="1" y="2102"/>
                    <a:pt x="34" y="2135"/>
                  </a:cubicBezTo>
                  <a:cubicBezTo>
                    <a:pt x="34" y="2202"/>
                    <a:pt x="34" y="2269"/>
                    <a:pt x="68" y="2336"/>
                  </a:cubicBezTo>
                  <a:cubicBezTo>
                    <a:pt x="101" y="2402"/>
                    <a:pt x="134" y="2469"/>
                    <a:pt x="201" y="2469"/>
                  </a:cubicBezTo>
                  <a:cubicBezTo>
                    <a:pt x="268" y="2502"/>
                    <a:pt x="335" y="2536"/>
                    <a:pt x="401" y="2536"/>
                  </a:cubicBezTo>
                  <a:cubicBezTo>
                    <a:pt x="501" y="2502"/>
                    <a:pt x="601" y="2469"/>
                    <a:pt x="668" y="2436"/>
                  </a:cubicBezTo>
                  <a:cubicBezTo>
                    <a:pt x="768" y="2369"/>
                    <a:pt x="868" y="2302"/>
                    <a:pt x="935" y="2236"/>
                  </a:cubicBezTo>
                  <a:cubicBezTo>
                    <a:pt x="1002" y="2135"/>
                    <a:pt x="1068" y="2069"/>
                    <a:pt x="1135" y="1969"/>
                  </a:cubicBezTo>
                  <a:cubicBezTo>
                    <a:pt x="1202" y="1869"/>
                    <a:pt x="1235" y="1769"/>
                    <a:pt x="1269" y="1668"/>
                  </a:cubicBezTo>
                  <a:cubicBezTo>
                    <a:pt x="1302" y="1568"/>
                    <a:pt x="1335" y="1435"/>
                    <a:pt x="1335" y="1335"/>
                  </a:cubicBezTo>
                  <a:cubicBezTo>
                    <a:pt x="1335" y="1268"/>
                    <a:pt x="1335" y="1168"/>
                    <a:pt x="1302" y="1101"/>
                  </a:cubicBezTo>
                  <a:cubicBezTo>
                    <a:pt x="1302" y="1035"/>
                    <a:pt x="1269" y="1001"/>
                    <a:pt x="1202" y="935"/>
                  </a:cubicBezTo>
                  <a:cubicBezTo>
                    <a:pt x="1168" y="901"/>
                    <a:pt x="1135" y="901"/>
                    <a:pt x="1068" y="901"/>
                  </a:cubicBezTo>
                  <a:lnTo>
                    <a:pt x="868" y="901"/>
                  </a:lnTo>
                  <a:lnTo>
                    <a:pt x="668" y="968"/>
                  </a:lnTo>
                  <a:lnTo>
                    <a:pt x="468" y="968"/>
                  </a:lnTo>
                  <a:cubicBezTo>
                    <a:pt x="468" y="935"/>
                    <a:pt x="468" y="935"/>
                    <a:pt x="468" y="901"/>
                  </a:cubicBezTo>
                  <a:cubicBezTo>
                    <a:pt x="468" y="868"/>
                    <a:pt x="468" y="835"/>
                    <a:pt x="468" y="801"/>
                  </a:cubicBezTo>
                  <a:cubicBezTo>
                    <a:pt x="501" y="768"/>
                    <a:pt x="501" y="768"/>
                    <a:pt x="535" y="734"/>
                  </a:cubicBezTo>
                  <a:cubicBezTo>
                    <a:pt x="535" y="701"/>
                    <a:pt x="568" y="701"/>
                    <a:pt x="601" y="668"/>
                  </a:cubicBezTo>
                  <a:lnTo>
                    <a:pt x="668" y="601"/>
                  </a:lnTo>
                  <a:cubicBezTo>
                    <a:pt x="701" y="601"/>
                    <a:pt x="735" y="568"/>
                    <a:pt x="768" y="568"/>
                  </a:cubicBezTo>
                  <a:lnTo>
                    <a:pt x="835" y="568"/>
                  </a:lnTo>
                  <a:cubicBezTo>
                    <a:pt x="835" y="568"/>
                    <a:pt x="835" y="601"/>
                    <a:pt x="868" y="601"/>
                  </a:cubicBezTo>
                  <a:lnTo>
                    <a:pt x="868" y="634"/>
                  </a:lnTo>
                  <a:lnTo>
                    <a:pt x="968" y="634"/>
                  </a:lnTo>
                  <a:lnTo>
                    <a:pt x="1235" y="468"/>
                  </a:lnTo>
                  <a:cubicBezTo>
                    <a:pt x="1269" y="468"/>
                    <a:pt x="1269" y="434"/>
                    <a:pt x="1269" y="434"/>
                  </a:cubicBezTo>
                  <a:cubicBezTo>
                    <a:pt x="1269" y="401"/>
                    <a:pt x="1269" y="401"/>
                    <a:pt x="1269" y="368"/>
                  </a:cubicBezTo>
                  <a:cubicBezTo>
                    <a:pt x="1269" y="301"/>
                    <a:pt x="1269" y="234"/>
                    <a:pt x="1235" y="167"/>
                  </a:cubicBezTo>
                  <a:cubicBezTo>
                    <a:pt x="1202" y="134"/>
                    <a:pt x="1135" y="67"/>
                    <a:pt x="1102" y="34"/>
                  </a:cubicBezTo>
                  <a:cubicBezTo>
                    <a:pt x="1035" y="1"/>
                    <a:pt x="968" y="1"/>
                    <a:pt x="9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3196625" y="1768375"/>
              <a:ext cx="28375" cy="47550"/>
            </a:xfrm>
            <a:custGeom>
              <a:avLst/>
              <a:gdLst/>
              <a:ahLst/>
              <a:cxnLst/>
              <a:rect l="l" t="t" r="r" b="b"/>
              <a:pathLst>
                <a:path w="1135" h="1902" extrusionOk="0">
                  <a:moveTo>
                    <a:pt x="601" y="501"/>
                  </a:moveTo>
                  <a:cubicBezTo>
                    <a:pt x="634" y="501"/>
                    <a:pt x="701" y="501"/>
                    <a:pt x="734" y="534"/>
                  </a:cubicBezTo>
                  <a:cubicBezTo>
                    <a:pt x="768" y="568"/>
                    <a:pt x="768" y="601"/>
                    <a:pt x="768" y="668"/>
                  </a:cubicBezTo>
                  <a:lnTo>
                    <a:pt x="401" y="901"/>
                  </a:lnTo>
                  <a:cubicBezTo>
                    <a:pt x="401" y="834"/>
                    <a:pt x="434" y="734"/>
                    <a:pt x="467" y="668"/>
                  </a:cubicBezTo>
                  <a:cubicBezTo>
                    <a:pt x="467" y="601"/>
                    <a:pt x="534" y="568"/>
                    <a:pt x="601" y="534"/>
                  </a:cubicBezTo>
                  <a:lnTo>
                    <a:pt x="601" y="501"/>
                  </a:lnTo>
                  <a:close/>
                  <a:moveTo>
                    <a:pt x="834" y="0"/>
                  </a:moveTo>
                  <a:cubicBezTo>
                    <a:pt x="734" y="0"/>
                    <a:pt x="634" y="34"/>
                    <a:pt x="567" y="67"/>
                  </a:cubicBezTo>
                  <a:cubicBezTo>
                    <a:pt x="467" y="134"/>
                    <a:pt x="401" y="201"/>
                    <a:pt x="334" y="267"/>
                  </a:cubicBezTo>
                  <a:cubicBezTo>
                    <a:pt x="234" y="367"/>
                    <a:pt x="200" y="467"/>
                    <a:pt x="134" y="568"/>
                  </a:cubicBezTo>
                  <a:cubicBezTo>
                    <a:pt x="100" y="668"/>
                    <a:pt x="67" y="801"/>
                    <a:pt x="34" y="901"/>
                  </a:cubicBezTo>
                  <a:cubicBezTo>
                    <a:pt x="0" y="1035"/>
                    <a:pt x="0" y="1168"/>
                    <a:pt x="0" y="1268"/>
                  </a:cubicBezTo>
                  <a:cubicBezTo>
                    <a:pt x="0" y="1401"/>
                    <a:pt x="0" y="1502"/>
                    <a:pt x="34" y="1635"/>
                  </a:cubicBezTo>
                  <a:cubicBezTo>
                    <a:pt x="34" y="1702"/>
                    <a:pt x="100" y="1768"/>
                    <a:pt x="134" y="1835"/>
                  </a:cubicBezTo>
                  <a:cubicBezTo>
                    <a:pt x="200" y="1902"/>
                    <a:pt x="267" y="1902"/>
                    <a:pt x="334" y="1902"/>
                  </a:cubicBezTo>
                  <a:cubicBezTo>
                    <a:pt x="401" y="1902"/>
                    <a:pt x="501" y="1868"/>
                    <a:pt x="567" y="1835"/>
                  </a:cubicBezTo>
                  <a:cubicBezTo>
                    <a:pt x="667" y="1768"/>
                    <a:pt x="734" y="1702"/>
                    <a:pt x="834" y="1635"/>
                  </a:cubicBezTo>
                  <a:cubicBezTo>
                    <a:pt x="868" y="1535"/>
                    <a:pt x="934" y="1468"/>
                    <a:pt x="1001" y="1368"/>
                  </a:cubicBezTo>
                  <a:cubicBezTo>
                    <a:pt x="1034" y="1301"/>
                    <a:pt x="1068" y="1235"/>
                    <a:pt x="1101" y="1168"/>
                  </a:cubicBezTo>
                  <a:cubicBezTo>
                    <a:pt x="1101" y="1101"/>
                    <a:pt x="1101" y="1068"/>
                    <a:pt x="1134" y="1035"/>
                  </a:cubicBezTo>
                  <a:cubicBezTo>
                    <a:pt x="1134" y="968"/>
                    <a:pt x="1101" y="968"/>
                    <a:pt x="1068" y="968"/>
                  </a:cubicBezTo>
                  <a:lnTo>
                    <a:pt x="801" y="1135"/>
                  </a:lnTo>
                  <a:cubicBezTo>
                    <a:pt x="801" y="1135"/>
                    <a:pt x="768" y="1168"/>
                    <a:pt x="768" y="1168"/>
                  </a:cubicBezTo>
                  <a:cubicBezTo>
                    <a:pt x="734" y="1168"/>
                    <a:pt x="734" y="1201"/>
                    <a:pt x="734" y="1235"/>
                  </a:cubicBezTo>
                  <a:cubicBezTo>
                    <a:pt x="701" y="1268"/>
                    <a:pt x="701" y="1301"/>
                    <a:pt x="667" y="1301"/>
                  </a:cubicBezTo>
                  <a:cubicBezTo>
                    <a:pt x="634" y="1335"/>
                    <a:pt x="601" y="1368"/>
                    <a:pt x="567" y="1401"/>
                  </a:cubicBezTo>
                  <a:lnTo>
                    <a:pt x="501" y="1435"/>
                  </a:lnTo>
                  <a:lnTo>
                    <a:pt x="434" y="1435"/>
                  </a:lnTo>
                  <a:cubicBezTo>
                    <a:pt x="434" y="1401"/>
                    <a:pt x="401" y="1401"/>
                    <a:pt x="401" y="1368"/>
                  </a:cubicBezTo>
                  <a:cubicBezTo>
                    <a:pt x="401" y="1335"/>
                    <a:pt x="401" y="1301"/>
                    <a:pt x="401" y="1268"/>
                  </a:cubicBezTo>
                  <a:lnTo>
                    <a:pt x="1101" y="834"/>
                  </a:lnTo>
                  <a:cubicBezTo>
                    <a:pt x="1101" y="834"/>
                    <a:pt x="1134" y="801"/>
                    <a:pt x="1134" y="801"/>
                  </a:cubicBezTo>
                  <a:cubicBezTo>
                    <a:pt x="1134" y="768"/>
                    <a:pt x="1134" y="734"/>
                    <a:pt x="1134" y="734"/>
                  </a:cubicBezTo>
                  <a:lnTo>
                    <a:pt x="1134" y="634"/>
                  </a:lnTo>
                  <a:cubicBezTo>
                    <a:pt x="1134" y="534"/>
                    <a:pt x="1134" y="434"/>
                    <a:pt x="1101" y="334"/>
                  </a:cubicBezTo>
                  <a:cubicBezTo>
                    <a:pt x="1101" y="234"/>
                    <a:pt x="1068" y="167"/>
                    <a:pt x="1001" y="101"/>
                  </a:cubicBezTo>
                  <a:cubicBezTo>
                    <a:pt x="968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3228300" y="1738350"/>
              <a:ext cx="22550" cy="57575"/>
            </a:xfrm>
            <a:custGeom>
              <a:avLst/>
              <a:gdLst/>
              <a:ahLst/>
              <a:cxnLst/>
              <a:rect l="l" t="t" r="r" b="b"/>
              <a:pathLst>
                <a:path w="902" h="2303" extrusionOk="0">
                  <a:moveTo>
                    <a:pt x="501" y="1"/>
                  </a:moveTo>
                  <a:lnTo>
                    <a:pt x="234" y="134"/>
                  </a:lnTo>
                  <a:cubicBezTo>
                    <a:pt x="234" y="167"/>
                    <a:pt x="201" y="167"/>
                    <a:pt x="201" y="201"/>
                  </a:cubicBezTo>
                  <a:cubicBezTo>
                    <a:pt x="201" y="201"/>
                    <a:pt x="201" y="234"/>
                    <a:pt x="201" y="267"/>
                  </a:cubicBezTo>
                  <a:lnTo>
                    <a:pt x="201" y="801"/>
                  </a:lnTo>
                  <a:lnTo>
                    <a:pt x="34" y="901"/>
                  </a:lnTo>
                  <a:cubicBezTo>
                    <a:pt x="34" y="901"/>
                    <a:pt x="1" y="901"/>
                    <a:pt x="1" y="935"/>
                  </a:cubicBezTo>
                  <a:cubicBezTo>
                    <a:pt x="1" y="968"/>
                    <a:pt x="1" y="968"/>
                    <a:pt x="1" y="1001"/>
                  </a:cubicBezTo>
                  <a:lnTo>
                    <a:pt x="1" y="1335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201" y="1302"/>
                  </a:lnTo>
                  <a:lnTo>
                    <a:pt x="201" y="1835"/>
                  </a:lnTo>
                  <a:cubicBezTo>
                    <a:pt x="201" y="1935"/>
                    <a:pt x="201" y="2002"/>
                    <a:pt x="234" y="2102"/>
                  </a:cubicBezTo>
                  <a:cubicBezTo>
                    <a:pt x="234" y="2169"/>
                    <a:pt x="268" y="2202"/>
                    <a:pt x="334" y="2236"/>
                  </a:cubicBezTo>
                  <a:cubicBezTo>
                    <a:pt x="368" y="2269"/>
                    <a:pt x="401" y="2302"/>
                    <a:pt x="468" y="2302"/>
                  </a:cubicBezTo>
                  <a:cubicBezTo>
                    <a:pt x="535" y="2302"/>
                    <a:pt x="601" y="2269"/>
                    <a:pt x="635" y="2236"/>
                  </a:cubicBezTo>
                  <a:lnTo>
                    <a:pt x="835" y="2135"/>
                  </a:lnTo>
                  <a:cubicBezTo>
                    <a:pt x="868" y="2102"/>
                    <a:pt x="868" y="2102"/>
                    <a:pt x="902" y="2069"/>
                  </a:cubicBezTo>
                  <a:cubicBezTo>
                    <a:pt x="902" y="2035"/>
                    <a:pt x="902" y="2035"/>
                    <a:pt x="902" y="2002"/>
                  </a:cubicBezTo>
                  <a:lnTo>
                    <a:pt x="902" y="1668"/>
                  </a:lnTo>
                  <a:cubicBezTo>
                    <a:pt x="902" y="1668"/>
                    <a:pt x="902" y="1635"/>
                    <a:pt x="902" y="1635"/>
                  </a:cubicBezTo>
                  <a:cubicBezTo>
                    <a:pt x="885" y="1618"/>
                    <a:pt x="877" y="1610"/>
                    <a:pt x="868" y="1610"/>
                  </a:cubicBezTo>
                  <a:cubicBezTo>
                    <a:pt x="860" y="1610"/>
                    <a:pt x="851" y="1618"/>
                    <a:pt x="835" y="1635"/>
                  </a:cubicBezTo>
                  <a:lnTo>
                    <a:pt x="668" y="1735"/>
                  </a:lnTo>
                  <a:lnTo>
                    <a:pt x="601" y="1735"/>
                  </a:lnTo>
                  <a:cubicBezTo>
                    <a:pt x="601" y="1702"/>
                    <a:pt x="568" y="1668"/>
                    <a:pt x="568" y="1635"/>
                  </a:cubicBezTo>
                  <a:lnTo>
                    <a:pt x="535" y="1068"/>
                  </a:lnTo>
                  <a:lnTo>
                    <a:pt x="801" y="935"/>
                  </a:lnTo>
                  <a:cubicBezTo>
                    <a:pt x="801" y="935"/>
                    <a:pt x="835" y="901"/>
                    <a:pt x="835" y="901"/>
                  </a:cubicBezTo>
                  <a:cubicBezTo>
                    <a:pt x="835" y="868"/>
                    <a:pt x="835" y="835"/>
                    <a:pt x="835" y="835"/>
                  </a:cubicBezTo>
                  <a:lnTo>
                    <a:pt x="835" y="501"/>
                  </a:lnTo>
                  <a:cubicBezTo>
                    <a:pt x="835" y="468"/>
                    <a:pt x="835" y="468"/>
                    <a:pt x="835" y="434"/>
                  </a:cubicBezTo>
                  <a:lnTo>
                    <a:pt x="801" y="434"/>
                  </a:lnTo>
                  <a:lnTo>
                    <a:pt x="535" y="568"/>
                  </a:lnTo>
                  <a:lnTo>
                    <a:pt x="535" y="34"/>
                  </a:lnTo>
                  <a:cubicBezTo>
                    <a:pt x="568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3253325" y="1724175"/>
              <a:ext cx="22550" cy="57575"/>
            </a:xfrm>
            <a:custGeom>
              <a:avLst/>
              <a:gdLst/>
              <a:ahLst/>
              <a:cxnLst/>
              <a:rect l="l" t="t" r="r" b="b"/>
              <a:pathLst>
                <a:path w="902" h="2303" extrusionOk="0">
                  <a:moveTo>
                    <a:pt x="501" y="1"/>
                  </a:moveTo>
                  <a:lnTo>
                    <a:pt x="234" y="167"/>
                  </a:lnTo>
                  <a:cubicBezTo>
                    <a:pt x="234" y="167"/>
                    <a:pt x="201" y="201"/>
                    <a:pt x="201" y="201"/>
                  </a:cubicBezTo>
                  <a:cubicBezTo>
                    <a:pt x="201" y="234"/>
                    <a:pt x="201" y="267"/>
                    <a:pt x="201" y="267"/>
                  </a:cubicBezTo>
                  <a:lnTo>
                    <a:pt x="201" y="801"/>
                  </a:lnTo>
                  <a:lnTo>
                    <a:pt x="34" y="901"/>
                  </a:lnTo>
                  <a:cubicBezTo>
                    <a:pt x="34" y="901"/>
                    <a:pt x="1" y="935"/>
                    <a:pt x="1" y="935"/>
                  </a:cubicBezTo>
                  <a:cubicBezTo>
                    <a:pt x="1" y="968"/>
                    <a:pt x="1" y="1001"/>
                    <a:pt x="1" y="1035"/>
                  </a:cubicBezTo>
                  <a:lnTo>
                    <a:pt x="1" y="1335"/>
                  </a:lnTo>
                  <a:cubicBezTo>
                    <a:pt x="1" y="1335"/>
                    <a:pt x="1" y="1368"/>
                    <a:pt x="1" y="1368"/>
                  </a:cubicBezTo>
                  <a:cubicBezTo>
                    <a:pt x="17" y="1385"/>
                    <a:pt x="26" y="1393"/>
                    <a:pt x="30" y="1393"/>
                  </a:cubicBezTo>
                  <a:cubicBezTo>
                    <a:pt x="34" y="1393"/>
                    <a:pt x="34" y="1385"/>
                    <a:pt x="34" y="1368"/>
                  </a:cubicBezTo>
                  <a:lnTo>
                    <a:pt x="201" y="1301"/>
                  </a:lnTo>
                  <a:lnTo>
                    <a:pt x="201" y="1835"/>
                  </a:lnTo>
                  <a:cubicBezTo>
                    <a:pt x="201" y="1935"/>
                    <a:pt x="201" y="2002"/>
                    <a:pt x="234" y="2069"/>
                  </a:cubicBezTo>
                  <a:cubicBezTo>
                    <a:pt x="234" y="2135"/>
                    <a:pt x="267" y="2202"/>
                    <a:pt x="334" y="2235"/>
                  </a:cubicBezTo>
                  <a:cubicBezTo>
                    <a:pt x="368" y="2269"/>
                    <a:pt x="401" y="2302"/>
                    <a:pt x="468" y="2302"/>
                  </a:cubicBezTo>
                  <a:cubicBezTo>
                    <a:pt x="534" y="2269"/>
                    <a:pt x="601" y="2269"/>
                    <a:pt x="634" y="2235"/>
                  </a:cubicBezTo>
                  <a:lnTo>
                    <a:pt x="835" y="2102"/>
                  </a:lnTo>
                  <a:cubicBezTo>
                    <a:pt x="868" y="2102"/>
                    <a:pt x="868" y="2069"/>
                    <a:pt x="901" y="2069"/>
                  </a:cubicBezTo>
                  <a:cubicBezTo>
                    <a:pt x="901" y="2035"/>
                    <a:pt x="901" y="2002"/>
                    <a:pt x="901" y="2002"/>
                  </a:cubicBezTo>
                  <a:lnTo>
                    <a:pt x="901" y="1668"/>
                  </a:lnTo>
                  <a:cubicBezTo>
                    <a:pt x="901" y="1635"/>
                    <a:pt x="901" y="1635"/>
                    <a:pt x="901" y="1602"/>
                  </a:cubicBezTo>
                  <a:lnTo>
                    <a:pt x="835" y="1602"/>
                  </a:lnTo>
                  <a:lnTo>
                    <a:pt x="668" y="1702"/>
                  </a:lnTo>
                  <a:lnTo>
                    <a:pt x="601" y="1702"/>
                  </a:lnTo>
                  <a:cubicBezTo>
                    <a:pt x="601" y="1668"/>
                    <a:pt x="568" y="1635"/>
                    <a:pt x="601" y="1602"/>
                  </a:cubicBezTo>
                  <a:lnTo>
                    <a:pt x="534" y="1101"/>
                  </a:lnTo>
                  <a:lnTo>
                    <a:pt x="801" y="935"/>
                  </a:lnTo>
                  <a:cubicBezTo>
                    <a:pt x="801" y="935"/>
                    <a:pt x="835" y="935"/>
                    <a:pt x="835" y="901"/>
                  </a:cubicBezTo>
                  <a:cubicBezTo>
                    <a:pt x="835" y="868"/>
                    <a:pt x="835" y="868"/>
                    <a:pt x="835" y="834"/>
                  </a:cubicBezTo>
                  <a:lnTo>
                    <a:pt x="835" y="501"/>
                  </a:lnTo>
                  <a:cubicBezTo>
                    <a:pt x="835" y="468"/>
                    <a:pt x="835" y="468"/>
                    <a:pt x="835" y="434"/>
                  </a:cubicBezTo>
                  <a:lnTo>
                    <a:pt x="801" y="434"/>
                  </a:lnTo>
                  <a:lnTo>
                    <a:pt x="534" y="601"/>
                  </a:lnTo>
                  <a:lnTo>
                    <a:pt x="534" y="67"/>
                  </a:lnTo>
                  <a:cubicBezTo>
                    <a:pt x="568" y="34"/>
                    <a:pt x="568" y="34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3280850" y="1709375"/>
              <a:ext cx="9200" cy="63825"/>
            </a:xfrm>
            <a:custGeom>
              <a:avLst/>
              <a:gdLst/>
              <a:ahLst/>
              <a:cxnLst/>
              <a:rect l="l" t="t" r="r" b="b"/>
              <a:pathLst>
                <a:path w="368" h="2553" extrusionOk="0">
                  <a:moveTo>
                    <a:pt x="351" y="0"/>
                  </a:moveTo>
                  <a:cubicBezTo>
                    <a:pt x="342" y="0"/>
                    <a:pt x="334" y="9"/>
                    <a:pt x="334" y="25"/>
                  </a:cubicBezTo>
                  <a:lnTo>
                    <a:pt x="67" y="159"/>
                  </a:lnTo>
                  <a:cubicBezTo>
                    <a:pt x="34" y="159"/>
                    <a:pt x="34" y="192"/>
                    <a:pt x="0" y="226"/>
                  </a:cubicBezTo>
                  <a:cubicBezTo>
                    <a:pt x="0" y="226"/>
                    <a:pt x="0" y="259"/>
                    <a:pt x="0" y="292"/>
                  </a:cubicBezTo>
                  <a:lnTo>
                    <a:pt x="0" y="626"/>
                  </a:lnTo>
                  <a:cubicBezTo>
                    <a:pt x="0" y="626"/>
                    <a:pt x="0" y="659"/>
                    <a:pt x="0" y="659"/>
                  </a:cubicBezTo>
                  <a:lnTo>
                    <a:pt x="67" y="659"/>
                  </a:lnTo>
                  <a:lnTo>
                    <a:pt x="334" y="492"/>
                  </a:lnTo>
                  <a:cubicBezTo>
                    <a:pt x="334" y="492"/>
                    <a:pt x="367" y="492"/>
                    <a:pt x="367" y="459"/>
                  </a:cubicBezTo>
                  <a:cubicBezTo>
                    <a:pt x="367" y="426"/>
                    <a:pt x="367" y="426"/>
                    <a:pt x="367" y="392"/>
                  </a:cubicBezTo>
                  <a:lnTo>
                    <a:pt x="367" y="59"/>
                  </a:lnTo>
                  <a:cubicBezTo>
                    <a:pt x="367" y="59"/>
                    <a:pt x="367" y="25"/>
                    <a:pt x="367" y="25"/>
                  </a:cubicBezTo>
                  <a:cubicBezTo>
                    <a:pt x="367" y="9"/>
                    <a:pt x="359" y="0"/>
                    <a:pt x="351" y="0"/>
                  </a:cubicBezTo>
                  <a:close/>
                  <a:moveTo>
                    <a:pt x="334" y="693"/>
                  </a:moveTo>
                  <a:lnTo>
                    <a:pt x="67" y="859"/>
                  </a:lnTo>
                  <a:cubicBezTo>
                    <a:pt x="34" y="859"/>
                    <a:pt x="34" y="893"/>
                    <a:pt x="0" y="893"/>
                  </a:cubicBezTo>
                  <a:cubicBezTo>
                    <a:pt x="0" y="926"/>
                    <a:pt x="0" y="959"/>
                    <a:pt x="0" y="959"/>
                  </a:cubicBezTo>
                  <a:lnTo>
                    <a:pt x="0" y="2494"/>
                  </a:lnTo>
                  <a:cubicBezTo>
                    <a:pt x="0" y="2494"/>
                    <a:pt x="0" y="2527"/>
                    <a:pt x="0" y="2527"/>
                  </a:cubicBezTo>
                  <a:cubicBezTo>
                    <a:pt x="17" y="2544"/>
                    <a:pt x="25" y="2552"/>
                    <a:pt x="34" y="2552"/>
                  </a:cubicBezTo>
                  <a:cubicBezTo>
                    <a:pt x="42" y="2552"/>
                    <a:pt x="50" y="2544"/>
                    <a:pt x="67" y="2527"/>
                  </a:cubicBezTo>
                  <a:lnTo>
                    <a:pt x="334" y="2394"/>
                  </a:lnTo>
                  <a:cubicBezTo>
                    <a:pt x="334" y="2360"/>
                    <a:pt x="367" y="2360"/>
                    <a:pt x="367" y="2327"/>
                  </a:cubicBezTo>
                  <a:cubicBezTo>
                    <a:pt x="367" y="2327"/>
                    <a:pt x="367" y="2294"/>
                    <a:pt x="367" y="2260"/>
                  </a:cubicBezTo>
                  <a:lnTo>
                    <a:pt x="367" y="759"/>
                  </a:lnTo>
                  <a:cubicBezTo>
                    <a:pt x="367" y="726"/>
                    <a:pt x="367" y="693"/>
                    <a:pt x="367" y="69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3297525" y="1710000"/>
              <a:ext cx="26700" cy="54225"/>
            </a:xfrm>
            <a:custGeom>
              <a:avLst/>
              <a:gdLst/>
              <a:ahLst/>
              <a:cxnLst/>
              <a:rect l="l" t="t" r="r" b="b"/>
              <a:pathLst>
                <a:path w="1068" h="2169" extrusionOk="0">
                  <a:moveTo>
                    <a:pt x="801" y="0"/>
                  </a:moveTo>
                  <a:cubicBezTo>
                    <a:pt x="734" y="0"/>
                    <a:pt x="668" y="34"/>
                    <a:pt x="601" y="67"/>
                  </a:cubicBezTo>
                  <a:cubicBezTo>
                    <a:pt x="568" y="67"/>
                    <a:pt x="534" y="101"/>
                    <a:pt x="501" y="134"/>
                  </a:cubicBezTo>
                  <a:cubicBezTo>
                    <a:pt x="468" y="167"/>
                    <a:pt x="434" y="201"/>
                    <a:pt x="401" y="234"/>
                  </a:cubicBezTo>
                  <a:cubicBezTo>
                    <a:pt x="401" y="267"/>
                    <a:pt x="367" y="301"/>
                    <a:pt x="367" y="334"/>
                  </a:cubicBezTo>
                  <a:lnTo>
                    <a:pt x="334" y="434"/>
                  </a:lnTo>
                  <a:lnTo>
                    <a:pt x="334" y="367"/>
                  </a:lnTo>
                  <a:lnTo>
                    <a:pt x="334" y="334"/>
                  </a:lnTo>
                  <a:cubicBezTo>
                    <a:pt x="334" y="317"/>
                    <a:pt x="326" y="309"/>
                    <a:pt x="317" y="309"/>
                  </a:cubicBezTo>
                  <a:cubicBezTo>
                    <a:pt x="309" y="309"/>
                    <a:pt x="301" y="317"/>
                    <a:pt x="301" y="334"/>
                  </a:cubicBezTo>
                  <a:lnTo>
                    <a:pt x="34" y="467"/>
                  </a:lnTo>
                  <a:cubicBezTo>
                    <a:pt x="34" y="467"/>
                    <a:pt x="1" y="501"/>
                    <a:pt x="1" y="501"/>
                  </a:cubicBezTo>
                  <a:cubicBezTo>
                    <a:pt x="1" y="534"/>
                    <a:pt x="1" y="568"/>
                    <a:pt x="1" y="601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9"/>
                  </a:cubicBezTo>
                  <a:lnTo>
                    <a:pt x="34" y="2169"/>
                  </a:lnTo>
                  <a:lnTo>
                    <a:pt x="301" y="2002"/>
                  </a:lnTo>
                  <a:cubicBezTo>
                    <a:pt x="334" y="2002"/>
                    <a:pt x="334" y="1969"/>
                    <a:pt x="367" y="1969"/>
                  </a:cubicBezTo>
                  <a:cubicBezTo>
                    <a:pt x="367" y="1935"/>
                    <a:pt x="367" y="1902"/>
                    <a:pt x="367" y="1868"/>
                  </a:cubicBezTo>
                  <a:lnTo>
                    <a:pt x="367" y="1035"/>
                  </a:lnTo>
                  <a:cubicBezTo>
                    <a:pt x="367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34" y="634"/>
                  </a:cubicBezTo>
                  <a:cubicBezTo>
                    <a:pt x="568" y="618"/>
                    <a:pt x="593" y="609"/>
                    <a:pt x="613" y="609"/>
                  </a:cubicBezTo>
                  <a:cubicBezTo>
                    <a:pt x="634" y="609"/>
                    <a:pt x="651" y="618"/>
                    <a:pt x="668" y="634"/>
                  </a:cubicBezTo>
                  <a:cubicBezTo>
                    <a:pt x="701" y="701"/>
                    <a:pt x="734" y="768"/>
                    <a:pt x="734" y="834"/>
                  </a:cubicBezTo>
                  <a:lnTo>
                    <a:pt x="734" y="1668"/>
                  </a:lnTo>
                  <a:cubicBezTo>
                    <a:pt x="701" y="1668"/>
                    <a:pt x="701" y="1702"/>
                    <a:pt x="734" y="1735"/>
                  </a:cubicBezTo>
                  <a:lnTo>
                    <a:pt x="768" y="1735"/>
                  </a:lnTo>
                  <a:lnTo>
                    <a:pt x="1035" y="1568"/>
                  </a:lnTo>
                  <a:cubicBezTo>
                    <a:pt x="1035" y="1568"/>
                    <a:pt x="1068" y="1535"/>
                    <a:pt x="1068" y="1535"/>
                  </a:cubicBezTo>
                  <a:cubicBezTo>
                    <a:pt x="1068" y="1502"/>
                    <a:pt x="1068" y="1468"/>
                    <a:pt x="1068" y="1435"/>
                  </a:cubicBezTo>
                  <a:lnTo>
                    <a:pt x="1068" y="534"/>
                  </a:lnTo>
                  <a:cubicBezTo>
                    <a:pt x="1068" y="434"/>
                    <a:pt x="1068" y="334"/>
                    <a:pt x="1035" y="234"/>
                  </a:cubicBezTo>
                  <a:cubicBezTo>
                    <a:pt x="1001" y="167"/>
                    <a:pt x="968" y="101"/>
                    <a:pt x="935" y="34"/>
                  </a:cubicBezTo>
                  <a:cubicBezTo>
                    <a:pt x="901" y="0"/>
                    <a:pt x="834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3328375" y="1687475"/>
              <a:ext cx="28375" cy="70075"/>
            </a:xfrm>
            <a:custGeom>
              <a:avLst/>
              <a:gdLst/>
              <a:ahLst/>
              <a:cxnLst/>
              <a:rect l="l" t="t" r="r" b="b"/>
              <a:pathLst>
                <a:path w="1135" h="2803" extrusionOk="0">
                  <a:moveTo>
                    <a:pt x="680" y="743"/>
                  </a:moveTo>
                  <a:cubicBezTo>
                    <a:pt x="701" y="743"/>
                    <a:pt x="718" y="751"/>
                    <a:pt x="735" y="768"/>
                  </a:cubicBezTo>
                  <a:cubicBezTo>
                    <a:pt x="768" y="801"/>
                    <a:pt x="768" y="868"/>
                    <a:pt x="801" y="901"/>
                  </a:cubicBezTo>
                  <a:cubicBezTo>
                    <a:pt x="801" y="968"/>
                    <a:pt x="801" y="1035"/>
                    <a:pt x="801" y="1102"/>
                  </a:cubicBezTo>
                  <a:cubicBezTo>
                    <a:pt x="768" y="1168"/>
                    <a:pt x="768" y="1235"/>
                    <a:pt x="735" y="1302"/>
                  </a:cubicBezTo>
                  <a:cubicBezTo>
                    <a:pt x="701" y="1368"/>
                    <a:pt x="668" y="1435"/>
                    <a:pt x="601" y="1469"/>
                  </a:cubicBezTo>
                  <a:cubicBezTo>
                    <a:pt x="568" y="1485"/>
                    <a:pt x="543" y="1494"/>
                    <a:pt x="522" y="1494"/>
                  </a:cubicBezTo>
                  <a:cubicBezTo>
                    <a:pt x="501" y="1494"/>
                    <a:pt x="484" y="1485"/>
                    <a:pt x="468" y="1469"/>
                  </a:cubicBezTo>
                  <a:cubicBezTo>
                    <a:pt x="434" y="1402"/>
                    <a:pt x="401" y="1368"/>
                    <a:pt x="401" y="1302"/>
                  </a:cubicBezTo>
                  <a:cubicBezTo>
                    <a:pt x="401" y="1268"/>
                    <a:pt x="401" y="1235"/>
                    <a:pt x="401" y="1235"/>
                  </a:cubicBezTo>
                  <a:cubicBezTo>
                    <a:pt x="401" y="1202"/>
                    <a:pt x="401" y="1168"/>
                    <a:pt x="401" y="1135"/>
                  </a:cubicBezTo>
                  <a:cubicBezTo>
                    <a:pt x="401" y="1068"/>
                    <a:pt x="434" y="1002"/>
                    <a:pt x="468" y="935"/>
                  </a:cubicBezTo>
                  <a:cubicBezTo>
                    <a:pt x="501" y="868"/>
                    <a:pt x="534" y="801"/>
                    <a:pt x="601" y="768"/>
                  </a:cubicBezTo>
                  <a:cubicBezTo>
                    <a:pt x="635" y="751"/>
                    <a:pt x="660" y="743"/>
                    <a:pt x="680" y="743"/>
                  </a:cubicBezTo>
                  <a:close/>
                  <a:moveTo>
                    <a:pt x="1102" y="1"/>
                  </a:moveTo>
                  <a:lnTo>
                    <a:pt x="835" y="134"/>
                  </a:lnTo>
                  <a:cubicBezTo>
                    <a:pt x="835" y="168"/>
                    <a:pt x="801" y="168"/>
                    <a:pt x="801" y="201"/>
                  </a:cubicBezTo>
                  <a:cubicBezTo>
                    <a:pt x="801" y="201"/>
                    <a:pt x="801" y="234"/>
                    <a:pt x="801" y="268"/>
                  </a:cubicBezTo>
                  <a:lnTo>
                    <a:pt x="801" y="334"/>
                  </a:lnTo>
                  <a:cubicBezTo>
                    <a:pt x="801" y="334"/>
                    <a:pt x="768" y="301"/>
                    <a:pt x="768" y="301"/>
                  </a:cubicBezTo>
                  <a:cubicBezTo>
                    <a:pt x="768" y="301"/>
                    <a:pt x="735" y="268"/>
                    <a:pt x="701" y="268"/>
                  </a:cubicBezTo>
                  <a:lnTo>
                    <a:pt x="635" y="268"/>
                  </a:lnTo>
                  <a:cubicBezTo>
                    <a:pt x="568" y="268"/>
                    <a:pt x="534" y="301"/>
                    <a:pt x="501" y="334"/>
                  </a:cubicBezTo>
                  <a:cubicBezTo>
                    <a:pt x="434" y="368"/>
                    <a:pt x="368" y="401"/>
                    <a:pt x="334" y="468"/>
                  </a:cubicBezTo>
                  <a:cubicBezTo>
                    <a:pt x="268" y="535"/>
                    <a:pt x="201" y="601"/>
                    <a:pt x="168" y="701"/>
                  </a:cubicBezTo>
                  <a:cubicBezTo>
                    <a:pt x="134" y="768"/>
                    <a:pt x="101" y="868"/>
                    <a:pt x="67" y="968"/>
                  </a:cubicBezTo>
                  <a:cubicBezTo>
                    <a:pt x="34" y="1102"/>
                    <a:pt x="34" y="1202"/>
                    <a:pt x="34" y="1335"/>
                  </a:cubicBezTo>
                  <a:lnTo>
                    <a:pt x="34" y="1569"/>
                  </a:lnTo>
                  <a:cubicBezTo>
                    <a:pt x="34" y="1669"/>
                    <a:pt x="34" y="1769"/>
                    <a:pt x="67" y="1869"/>
                  </a:cubicBezTo>
                  <a:cubicBezTo>
                    <a:pt x="101" y="1936"/>
                    <a:pt x="134" y="1969"/>
                    <a:pt x="168" y="2036"/>
                  </a:cubicBezTo>
                  <a:cubicBezTo>
                    <a:pt x="201" y="2069"/>
                    <a:pt x="268" y="2069"/>
                    <a:pt x="334" y="2069"/>
                  </a:cubicBezTo>
                  <a:cubicBezTo>
                    <a:pt x="401" y="2069"/>
                    <a:pt x="434" y="2036"/>
                    <a:pt x="501" y="2002"/>
                  </a:cubicBezTo>
                  <a:cubicBezTo>
                    <a:pt x="534" y="2002"/>
                    <a:pt x="568" y="1969"/>
                    <a:pt x="635" y="1936"/>
                  </a:cubicBezTo>
                  <a:cubicBezTo>
                    <a:pt x="635" y="1902"/>
                    <a:pt x="668" y="1869"/>
                    <a:pt x="701" y="1835"/>
                  </a:cubicBezTo>
                  <a:lnTo>
                    <a:pt x="768" y="1735"/>
                  </a:lnTo>
                  <a:lnTo>
                    <a:pt x="801" y="1669"/>
                  </a:lnTo>
                  <a:lnTo>
                    <a:pt x="801" y="1869"/>
                  </a:lnTo>
                  <a:cubicBezTo>
                    <a:pt x="801" y="1936"/>
                    <a:pt x="768" y="2036"/>
                    <a:pt x="735" y="2102"/>
                  </a:cubicBezTo>
                  <a:cubicBezTo>
                    <a:pt x="701" y="2136"/>
                    <a:pt x="635" y="2202"/>
                    <a:pt x="601" y="2236"/>
                  </a:cubicBezTo>
                  <a:cubicBezTo>
                    <a:pt x="534" y="2269"/>
                    <a:pt x="501" y="2269"/>
                    <a:pt x="434" y="2269"/>
                  </a:cubicBezTo>
                  <a:cubicBezTo>
                    <a:pt x="434" y="2236"/>
                    <a:pt x="401" y="2236"/>
                    <a:pt x="401" y="2202"/>
                  </a:cubicBezTo>
                  <a:cubicBezTo>
                    <a:pt x="368" y="2169"/>
                    <a:pt x="368" y="2169"/>
                    <a:pt x="334" y="2169"/>
                  </a:cubicBezTo>
                  <a:lnTo>
                    <a:pt x="67" y="2336"/>
                  </a:lnTo>
                  <a:cubicBezTo>
                    <a:pt x="34" y="2369"/>
                    <a:pt x="34" y="2369"/>
                    <a:pt x="1" y="2403"/>
                  </a:cubicBezTo>
                  <a:cubicBezTo>
                    <a:pt x="1" y="2403"/>
                    <a:pt x="1" y="2436"/>
                    <a:pt x="1" y="2469"/>
                  </a:cubicBezTo>
                  <a:cubicBezTo>
                    <a:pt x="1" y="2503"/>
                    <a:pt x="34" y="2569"/>
                    <a:pt x="34" y="2636"/>
                  </a:cubicBezTo>
                  <a:cubicBezTo>
                    <a:pt x="67" y="2669"/>
                    <a:pt x="67" y="2736"/>
                    <a:pt x="134" y="2769"/>
                  </a:cubicBezTo>
                  <a:cubicBezTo>
                    <a:pt x="168" y="2803"/>
                    <a:pt x="234" y="2803"/>
                    <a:pt x="301" y="2803"/>
                  </a:cubicBezTo>
                  <a:cubicBezTo>
                    <a:pt x="368" y="2803"/>
                    <a:pt x="468" y="2769"/>
                    <a:pt x="568" y="2736"/>
                  </a:cubicBezTo>
                  <a:cubicBezTo>
                    <a:pt x="635" y="2669"/>
                    <a:pt x="735" y="2603"/>
                    <a:pt x="801" y="2536"/>
                  </a:cubicBezTo>
                  <a:cubicBezTo>
                    <a:pt x="868" y="2469"/>
                    <a:pt x="935" y="2403"/>
                    <a:pt x="968" y="2302"/>
                  </a:cubicBezTo>
                  <a:cubicBezTo>
                    <a:pt x="1035" y="2202"/>
                    <a:pt x="1068" y="2102"/>
                    <a:pt x="1102" y="2002"/>
                  </a:cubicBezTo>
                  <a:cubicBezTo>
                    <a:pt x="1135" y="1869"/>
                    <a:pt x="1135" y="1769"/>
                    <a:pt x="1135" y="1669"/>
                  </a:cubicBezTo>
                  <a:lnTo>
                    <a:pt x="1135" y="68"/>
                  </a:lnTo>
                  <a:cubicBezTo>
                    <a:pt x="1135" y="34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3362575" y="1673525"/>
              <a:ext cx="26700" cy="48550"/>
            </a:xfrm>
            <a:custGeom>
              <a:avLst/>
              <a:gdLst/>
              <a:ahLst/>
              <a:cxnLst/>
              <a:rect l="l" t="t" r="r" b="b"/>
              <a:pathLst>
                <a:path w="1068" h="1942" extrusionOk="0">
                  <a:moveTo>
                    <a:pt x="801" y="0"/>
                  </a:moveTo>
                  <a:cubicBezTo>
                    <a:pt x="776" y="0"/>
                    <a:pt x="751" y="8"/>
                    <a:pt x="734" y="25"/>
                  </a:cubicBezTo>
                  <a:cubicBezTo>
                    <a:pt x="634" y="25"/>
                    <a:pt x="567" y="58"/>
                    <a:pt x="534" y="92"/>
                  </a:cubicBezTo>
                  <a:cubicBezTo>
                    <a:pt x="434" y="125"/>
                    <a:pt x="367" y="192"/>
                    <a:pt x="301" y="259"/>
                  </a:cubicBezTo>
                  <a:cubicBezTo>
                    <a:pt x="267" y="292"/>
                    <a:pt x="201" y="392"/>
                    <a:pt x="167" y="459"/>
                  </a:cubicBezTo>
                  <a:cubicBezTo>
                    <a:pt x="100" y="525"/>
                    <a:pt x="67" y="592"/>
                    <a:pt x="67" y="692"/>
                  </a:cubicBezTo>
                  <a:cubicBezTo>
                    <a:pt x="34" y="759"/>
                    <a:pt x="34" y="826"/>
                    <a:pt x="34" y="892"/>
                  </a:cubicBezTo>
                  <a:cubicBezTo>
                    <a:pt x="0" y="1026"/>
                    <a:pt x="34" y="1126"/>
                    <a:pt x="100" y="1226"/>
                  </a:cubicBezTo>
                  <a:cubicBezTo>
                    <a:pt x="148" y="1250"/>
                    <a:pt x="211" y="1273"/>
                    <a:pt x="280" y="1273"/>
                  </a:cubicBezTo>
                  <a:cubicBezTo>
                    <a:pt x="309" y="1273"/>
                    <a:pt x="338" y="1269"/>
                    <a:pt x="367" y="1259"/>
                  </a:cubicBezTo>
                  <a:lnTo>
                    <a:pt x="501" y="1193"/>
                  </a:lnTo>
                  <a:lnTo>
                    <a:pt x="601" y="1159"/>
                  </a:lnTo>
                  <a:lnTo>
                    <a:pt x="668" y="1159"/>
                  </a:lnTo>
                  <a:cubicBezTo>
                    <a:pt x="668" y="1193"/>
                    <a:pt x="668" y="1193"/>
                    <a:pt x="668" y="1226"/>
                  </a:cubicBezTo>
                  <a:cubicBezTo>
                    <a:pt x="668" y="1226"/>
                    <a:pt x="634" y="1259"/>
                    <a:pt x="634" y="1293"/>
                  </a:cubicBezTo>
                  <a:cubicBezTo>
                    <a:pt x="601" y="1326"/>
                    <a:pt x="567" y="1359"/>
                    <a:pt x="501" y="1359"/>
                  </a:cubicBezTo>
                  <a:cubicBezTo>
                    <a:pt x="501" y="1393"/>
                    <a:pt x="467" y="1393"/>
                    <a:pt x="434" y="1426"/>
                  </a:cubicBezTo>
                  <a:lnTo>
                    <a:pt x="301" y="1426"/>
                  </a:lnTo>
                  <a:lnTo>
                    <a:pt x="34" y="1560"/>
                  </a:lnTo>
                  <a:cubicBezTo>
                    <a:pt x="34" y="1593"/>
                    <a:pt x="0" y="1593"/>
                    <a:pt x="0" y="1626"/>
                  </a:cubicBezTo>
                  <a:cubicBezTo>
                    <a:pt x="0" y="1626"/>
                    <a:pt x="0" y="1660"/>
                    <a:pt x="0" y="1693"/>
                  </a:cubicBezTo>
                  <a:cubicBezTo>
                    <a:pt x="0" y="1726"/>
                    <a:pt x="34" y="1793"/>
                    <a:pt x="34" y="1826"/>
                  </a:cubicBezTo>
                  <a:cubicBezTo>
                    <a:pt x="67" y="1860"/>
                    <a:pt x="100" y="1893"/>
                    <a:pt x="134" y="1926"/>
                  </a:cubicBezTo>
                  <a:cubicBezTo>
                    <a:pt x="178" y="1926"/>
                    <a:pt x="223" y="1941"/>
                    <a:pt x="257" y="1941"/>
                  </a:cubicBezTo>
                  <a:cubicBezTo>
                    <a:pt x="275" y="1941"/>
                    <a:pt x="289" y="1938"/>
                    <a:pt x="301" y="1926"/>
                  </a:cubicBezTo>
                  <a:cubicBezTo>
                    <a:pt x="401" y="1926"/>
                    <a:pt x="467" y="1893"/>
                    <a:pt x="534" y="1860"/>
                  </a:cubicBezTo>
                  <a:cubicBezTo>
                    <a:pt x="601" y="1793"/>
                    <a:pt x="701" y="1760"/>
                    <a:pt x="768" y="1693"/>
                  </a:cubicBezTo>
                  <a:cubicBezTo>
                    <a:pt x="834" y="1626"/>
                    <a:pt x="868" y="1526"/>
                    <a:pt x="934" y="1459"/>
                  </a:cubicBezTo>
                  <a:cubicBezTo>
                    <a:pt x="968" y="1393"/>
                    <a:pt x="1001" y="1326"/>
                    <a:pt x="1034" y="1226"/>
                  </a:cubicBezTo>
                  <a:cubicBezTo>
                    <a:pt x="1068" y="1159"/>
                    <a:pt x="1068" y="1093"/>
                    <a:pt x="1068" y="992"/>
                  </a:cubicBezTo>
                  <a:cubicBezTo>
                    <a:pt x="1068" y="892"/>
                    <a:pt x="1034" y="792"/>
                    <a:pt x="968" y="692"/>
                  </a:cubicBezTo>
                  <a:cubicBezTo>
                    <a:pt x="929" y="653"/>
                    <a:pt x="878" y="637"/>
                    <a:pt x="823" y="637"/>
                  </a:cubicBezTo>
                  <a:cubicBezTo>
                    <a:pt x="784" y="637"/>
                    <a:pt x="742" y="645"/>
                    <a:pt x="701" y="659"/>
                  </a:cubicBezTo>
                  <a:lnTo>
                    <a:pt x="567" y="726"/>
                  </a:lnTo>
                  <a:lnTo>
                    <a:pt x="467" y="759"/>
                  </a:lnTo>
                  <a:lnTo>
                    <a:pt x="434" y="759"/>
                  </a:lnTo>
                  <a:lnTo>
                    <a:pt x="434" y="692"/>
                  </a:lnTo>
                  <a:cubicBezTo>
                    <a:pt x="401" y="659"/>
                    <a:pt x="434" y="626"/>
                    <a:pt x="434" y="592"/>
                  </a:cubicBezTo>
                  <a:cubicBezTo>
                    <a:pt x="467" y="592"/>
                    <a:pt x="501" y="559"/>
                    <a:pt x="534" y="525"/>
                  </a:cubicBezTo>
                  <a:cubicBezTo>
                    <a:pt x="567" y="525"/>
                    <a:pt x="601" y="525"/>
                    <a:pt x="634" y="492"/>
                  </a:cubicBezTo>
                  <a:lnTo>
                    <a:pt x="701" y="492"/>
                  </a:lnTo>
                  <a:cubicBezTo>
                    <a:pt x="701" y="509"/>
                    <a:pt x="709" y="517"/>
                    <a:pt x="718" y="517"/>
                  </a:cubicBezTo>
                  <a:cubicBezTo>
                    <a:pt x="726" y="517"/>
                    <a:pt x="734" y="509"/>
                    <a:pt x="734" y="492"/>
                  </a:cubicBezTo>
                  <a:lnTo>
                    <a:pt x="1001" y="359"/>
                  </a:lnTo>
                  <a:cubicBezTo>
                    <a:pt x="1001" y="359"/>
                    <a:pt x="1034" y="325"/>
                    <a:pt x="1034" y="292"/>
                  </a:cubicBezTo>
                  <a:cubicBezTo>
                    <a:pt x="1034" y="292"/>
                    <a:pt x="1034" y="259"/>
                    <a:pt x="1034" y="225"/>
                  </a:cubicBezTo>
                  <a:cubicBezTo>
                    <a:pt x="1034" y="192"/>
                    <a:pt x="1001" y="125"/>
                    <a:pt x="1001" y="92"/>
                  </a:cubicBezTo>
                  <a:cubicBezTo>
                    <a:pt x="968" y="58"/>
                    <a:pt x="934" y="25"/>
                    <a:pt x="868" y="25"/>
                  </a:cubicBezTo>
                  <a:cubicBezTo>
                    <a:pt x="851" y="8"/>
                    <a:pt x="826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2851375" y="1785050"/>
              <a:ext cx="23375" cy="53400"/>
            </a:xfrm>
            <a:custGeom>
              <a:avLst/>
              <a:gdLst/>
              <a:ahLst/>
              <a:cxnLst/>
              <a:rect l="l" t="t" r="r" b="b"/>
              <a:pathLst>
                <a:path w="935" h="2136" extrusionOk="0">
                  <a:moveTo>
                    <a:pt x="634" y="534"/>
                  </a:moveTo>
                  <a:lnTo>
                    <a:pt x="634" y="1402"/>
                  </a:lnTo>
                  <a:lnTo>
                    <a:pt x="201" y="1635"/>
                  </a:lnTo>
                  <a:lnTo>
                    <a:pt x="634" y="534"/>
                  </a:lnTo>
                  <a:close/>
                  <a:moveTo>
                    <a:pt x="734" y="1"/>
                  </a:moveTo>
                  <a:lnTo>
                    <a:pt x="634" y="34"/>
                  </a:lnTo>
                  <a:cubicBezTo>
                    <a:pt x="634" y="67"/>
                    <a:pt x="634" y="67"/>
                    <a:pt x="601" y="101"/>
                  </a:cubicBezTo>
                  <a:lnTo>
                    <a:pt x="568" y="134"/>
                  </a:lnTo>
                  <a:lnTo>
                    <a:pt x="0" y="1702"/>
                  </a:lnTo>
                  <a:lnTo>
                    <a:pt x="0" y="1769"/>
                  </a:lnTo>
                  <a:cubicBezTo>
                    <a:pt x="0" y="1802"/>
                    <a:pt x="0" y="1835"/>
                    <a:pt x="0" y="1835"/>
                  </a:cubicBezTo>
                  <a:lnTo>
                    <a:pt x="0" y="1969"/>
                  </a:lnTo>
                  <a:cubicBezTo>
                    <a:pt x="0" y="2035"/>
                    <a:pt x="34" y="2035"/>
                    <a:pt x="67" y="2035"/>
                  </a:cubicBezTo>
                  <a:lnTo>
                    <a:pt x="601" y="1702"/>
                  </a:lnTo>
                  <a:lnTo>
                    <a:pt x="601" y="2069"/>
                  </a:lnTo>
                  <a:lnTo>
                    <a:pt x="601" y="2135"/>
                  </a:lnTo>
                  <a:cubicBezTo>
                    <a:pt x="601" y="2135"/>
                    <a:pt x="634" y="2135"/>
                    <a:pt x="634" y="2102"/>
                  </a:cubicBezTo>
                  <a:lnTo>
                    <a:pt x="734" y="2069"/>
                  </a:lnTo>
                  <a:cubicBezTo>
                    <a:pt x="734" y="2035"/>
                    <a:pt x="768" y="2035"/>
                    <a:pt x="768" y="2002"/>
                  </a:cubicBezTo>
                  <a:cubicBezTo>
                    <a:pt x="768" y="1969"/>
                    <a:pt x="768" y="1935"/>
                    <a:pt x="768" y="1935"/>
                  </a:cubicBezTo>
                  <a:lnTo>
                    <a:pt x="768" y="1568"/>
                  </a:lnTo>
                  <a:lnTo>
                    <a:pt x="901" y="1502"/>
                  </a:lnTo>
                  <a:cubicBezTo>
                    <a:pt x="901" y="1502"/>
                    <a:pt x="934" y="1502"/>
                    <a:pt x="934" y="1468"/>
                  </a:cubicBezTo>
                  <a:cubicBezTo>
                    <a:pt x="934" y="1435"/>
                    <a:pt x="934" y="1402"/>
                    <a:pt x="934" y="1368"/>
                  </a:cubicBezTo>
                  <a:lnTo>
                    <a:pt x="934" y="1302"/>
                  </a:lnTo>
                  <a:cubicBezTo>
                    <a:pt x="934" y="1268"/>
                    <a:pt x="934" y="1235"/>
                    <a:pt x="934" y="1235"/>
                  </a:cubicBezTo>
                  <a:lnTo>
                    <a:pt x="901" y="1235"/>
                  </a:lnTo>
                  <a:lnTo>
                    <a:pt x="768" y="1302"/>
                  </a:lnTo>
                  <a:lnTo>
                    <a:pt x="768" y="67"/>
                  </a:lnTo>
                  <a:cubicBezTo>
                    <a:pt x="768" y="67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2878050" y="1768025"/>
              <a:ext cx="26725" cy="58025"/>
            </a:xfrm>
            <a:custGeom>
              <a:avLst/>
              <a:gdLst/>
              <a:ahLst/>
              <a:cxnLst/>
              <a:rect l="l" t="t" r="r" b="b"/>
              <a:pathLst>
                <a:path w="1069" h="2321" extrusionOk="0">
                  <a:moveTo>
                    <a:pt x="893" y="1"/>
                  </a:moveTo>
                  <a:cubicBezTo>
                    <a:pt x="874" y="1"/>
                    <a:pt x="854" y="5"/>
                    <a:pt x="835" y="14"/>
                  </a:cubicBezTo>
                  <a:cubicBezTo>
                    <a:pt x="768" y="14"/>
                    <a:pt x="701" y="48"/>
                    <a:pt x="635" y="81"/>
                  </a:cubicBezTo>
                  <a:cubicBezTo>
                    <a:pt x="401" y="215"/>
                    <a:pt x="268" y="415"/>
                    <a:pt x="168" y="648"/>
                  </a:cubicBezTo>
                  <a:cubicBezTo>
                    <a:pt x="68" y="915"/>
                    <a:pt x="1" y="1215"/>
                    <a:pt x="1" y="1516"/>
                  </a:cubicBezTo>
                  <a:cubicBezTo>
                    <a:pt x="1" y="1782"/>
                    <a:pt x="34" y="2016"/>
                    <a:pt x="168" y="2216"/>
                  </a:cubicBezTo>
                  <a:cubicBezTo>
                    <a:pt x="221" y="2288"/>
                    <a:pt x="294" y="2321"/>
                    <a:pt x="386" y="2321"/>
                  </a:cubicBezTo>
                  <a:cubicBezTo>
                    <a:pt x="466" y="2321"/>
                    <a:pt x="560" y="2296"/>
                    <a:pt x="668" y="2249"/>
                  </a:cubicBezTo>
                  <a:cubicBezTo>
                    <a:pt x="835" y="2149"/>
                    <a:pt x="968" y="2016"/>
                    <a:pt x="1068" y="1816"/>
                  </a:cubicBezTo>
                  <a:cubicBezTo>
                    <a:pt x="1068" y="1816"/>
                    <a:pt x="1068" y="1782"/>
                    <a:pt x="1068" y="1782"/>
                  </a:cubicBezTo>
                  <a:cubicBezTo>
                    <a:pt x="1068" y="1749"/>
                    <a:pt x="1068" y="1716"/>
                    <a:pt x="1068" y="1716"/>
                  </a:cubicBezTo>
                  <a:lnTo>
                    <a:pt x="1068" y="915"/>
                  </a:lnTo>
                  <a:cubicBezTo>
                    <a:pt x="1068" y="882"/>
                    <a:pt x="1068" y="848"/>
                    <a:pt x="1068" y="815"/>
                  </a:cubicBezTo>
                  <a:lnTo>
                    <a:pt x="1035" y="815"/>
                  </a:lnTo>
                  <a:lnTo>
                    <a:pt x="668" y="1015"/>
                  </a:lnTo>
                  <a:cubicBezTo>
                    <a:pt x="635" y="1015"/>
                    <a:pt x="635" y="1049"/>
                    <a:pt x="601" y="1082"/>
                  </a:cubicBezTo>
                  <a:cubicBezTo>
                    <a:pt x="601" y="1082"/>
                    <a:pt x="601" y="1115"/>
                    <a:pt x="601" y="1149"/>
                  </a:cubicBezTo>
                  <a:lnTo>
                    <a:pt x="601" y="1249"/>
                  </a:lnTo>
                  <a:cubicBezTo>
                    <a:pt x="601" y="1249"/>
                    <a:pt x="601" y="1282"/>
                    <a:pt x="601" y="1315"/>
                  </a:cubicBezTo>
                  <a:lnTo>
                    <a:pt x="668" y="1315"/>
                  </a:lnTo>
                  <a:lnTo>
                    <a:pt x="868" y="1182"/>
                  </a:lnTo>
                  <a:lnTo>
                    <a:pt x="868" y="1749"/>
                  </a:lnTo>
                  <a:cubicBezTo>
                    <a:pt x="835" y="1782"/>
                    <a:pt x="801" y="1816"/>
                    <a:pt x="768" y="1849"/>
                  </a:cubicBezTo>
                  <a:cubicBezTo>
                    <a:pt x="735" y="1882"/>
                    <a:pt x="701" y="1916"/>
                    <a:pt x="635" y="1949"/>
                  </a:cubicBezTo>
                  <a:cubicBezTo>
                    <a:pt x="585" y="1983"/>
                    <a:pt x="535" y="1999"/>
                    <a:pt x="485" y="1999"/>
                  </a:cubicBezTo>
                  <a:cubicBezTo>
                    <a:pt x="435" y="1999"/>
                    <a:pt x="384" y="1983"/>
                    <a:pt x="334" y="1949"/>
                  </a:cubicBezTo>
                  <a:cubicBezTo>
                    <a:pt x="268" y="1782"/>
                    <a:pt x="234" y="1582"/>
                    <a:pt x="234" y="1415"/>
                  </a:cubicBezTo>
                  <a:cubicBezTo>
                    <a:pt x="234" y="1182"/>
                    <a:pt x="268" y="948"/>
                    <a:pt x="368" y="748"/>
                  </a:cubicBezTo>
                  <a:cubicBezTo>
                    <a:pt x="401" y="582"/>
                    <a:pt x="501" y="448"/>
                    <a:pt x="668" y="381"/>
                  </a:cubicBezTo>
                  <a:cubicBezTo>
                    <a:pt x="717" y="333"/>
                    <a:pt x="784" y="302"/>
                    <a:pt x="855" y="302"/>
                  </a:cubicBezTo>
                  <a:cubicBezTo>
                    <a:pt x="881" y="302"/>
                    <a:pt x="908" y="306"/>
                    <a:pt x="935" y="315"/>
                  </a:cubicBezTo>
                  <a:lnTo>
                    <a:pt x="968" y="315"/>
                  </a:lnTo>
                  <a:lnTo>
                    <a:pt x="968" y="281"/>
                  </a:lnTo>
                  <a:lnTo>
                    <a:pt x="1002" y="115"/>
                  </a:lnTo>
                  <a:cubicBezTo>
                    <a:pt x="1002" y="81"/>
                    <a:pt x="1002" y="81"/>
                    <a:pt x="1002" y="81"/>
                  </a:cubicBezTo>
                  <a:cubicBezTo>
                    <a:pt x="1002" y="48"/>
                    <a:pt x="1002" y="48"/>
                    <a:pt x="1002" y="48"/>
                  </a:cubicBezTo>
                  <a:cubicBezTo>
                    <a:pt x="978" y="24"/>
                    <a:pt x="938" y="1"/>
                    <a:pt x="8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2980625" y="1746675"/>
              <a:ext cx="15875" cy="25400"/>
            </a:xfrm>
            <a:custGeom>
              <a:avLst/>
              <a:gdLst/>
              <a:ahLst/>
              <a:cxnLst/>
              <a:rect l="l" t="t" r="r" b="b"/>
              <a:pathLst>
                <a:path w="635" h="1016" extrusionOk="0">
                  <a:moveTo>
                    <a:pt x="443" y="1"/>
                  </a:moveTo>
                  <a:cubicBezTo>
                    <a:pt x="409" y="1"/>
                    <a:pt x="373" y="12"/>
                    <a:pt x="334" y="35"/>
                  </a:cubicBezTo>
                  <a:cubicBezTo>
                    <a:pt x="101" y="168"/>
                    <a:pt x="1" y="435"/>
                    <a:pt x="1" y="668"/>
                  </a:cubicBezTo>
                  <a:cubicBezTo>
                    <a:pt x="1" y="871"/>
                    <a:pt x="78" y="1016"/>
                    <a:pt x="202" y="1016"/>
                  </a:cubicBezTo>
                  <a:cubicBezTo>
                    <a:pt x="242" y="1016"/>
                    <a:pt x="286" y="1001"/>
                    <a:pt x="334" y="969"/>
                  </a:cubicBezTo>
                  <a:cubicBezTo>
                    <a:pt x="535" y="835"/>
                    <a:pt x="635" y="568"/>
                    <a:pt x="635" y="301"/>
                  </a:cubicBezTo>
                  <a:cubicBezTo>
                    <a:pt x="635" y="121"/>
                    <a:pt x="555" y="1"/>
                    <a:pt x="4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2969800" y="1725125"/>
              <a:ext cx="37550" cy="35150"/>
            </a:xfrm>
            <a:custGeom>
              <a:avLst/>
              <a:gdLst/>
              <a:ahLst/>
              <a:cxnLst/>
              <a:rect l="l" t="t" r="r" b="b"/>
              <a:pathLst>
                <a:path w="1502" h="1406" extrusionOk="0">
                  <a:moveTo>
                    <a:pt x="1032" y="1"/>
                  </a:moveTo>
                  <a:cubicBezTo>
                    <a:pt x="938" y="1"/>
                    <a:pt x="844" y="31"/>
                    <a:pt x="767" y="96"/>
                  </a:cubicBezTo>
                  <a:cubicBezTo>
                    <a:pt x="367" y="363"/>
                    <a:pt x="134" y="730"/>
                    <a:pt x="34" y="1197"/>
                  </a:cubicBezTo>
                  <a:cubicBezTo>
                    <a:pt x="0" y="1297"/>
                    <a:pt x="34" y="1364"/>
                    <a:pt x="67" y="1397"/>
                  </a:cubicBezTo>
                  <a:cubicBezTo>
                    <a:pt x="73" y="1403"/>
                    <a:pt x="80" y="1405"/>
                    <a:pt x="89" y="1405"/>
                  </a:cubicBezTo>
                  <a:cubicBezTo>
                    <a:pt x="133" y="1405"/>
                    <a:pt x="206" y="1341"/>
                    <a:pt x="234" y="1230"/>
                  </a:cubicBezTo>
                  <a:cubicBezTo>
                    <a:pt x="300" y="930"/>
                    <a:pt x="501" y="663"/>
                    <a:pt x="767" y="463"/>
                  </a:cubicBezTo>
                  <a:cubicBezTo>
                    <a:pt x="818" y="422"/>
                    <a:pt x="879" y="403"/>
                    <a:pt x="940" y="403"/>
                  </a:cubicBezTo>
                  <a:cubicBezTo>
                    <a:pt x="1079" y="403"/>
                    <a:pt x="1221" y="501"/>
                    <a:pt x="1268" y="663"/>
                  </a:cubicBezTo>
                  <a:cubicBezTo>
                    <a:pt x="1280" y="687"/>
                    <a:pt x="1300" y="698"/>
                    <a:pt x="1322" y="698"/>
                  </a:cubicBezTo>
                  <a:cubicBezTo>
                    <a:pt x="1364" y="698"/>
                    <a:pt x="1413" y="661"/>
                    <a:pt x="1435" y="596"/>
                  </a:cubicBezTo>
                  <a:cubicBezTo>
                    <a:pt x="1501" y="530"/>
                    <a:pt x="1501" y="430"/>
                    <a:pt x="1468" y="329"/>
                  </a:cubicBezTo>
                  <a:cubicBezTo>
                    <a:pt x="1423" y="127"/>
                    <a:pt x="1227" y="1"/>
                    <a:pt x="10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2959775" y="1704325"/>
              <a:ext cx="57575" cy="50100"/>
            </a:xfrm>
            <a:custGeom>
              <a:avLst/>
              <a:gdLst/>
              <a:ahLst/>
              <a:cxnLst/>
              <a:rect l="l" t="t" r="r" b="b"/>
              <a:pathLst>
                <a:path w="2303" h="2004" extrusionOk="0">
                  <a:moveTo>
                    <a:pt x="1608" y="0"/>
                  </a:moveTo>
                  <a:cubicBezTo>
                    <a:pt x="1455" y="0"/>
                    <a:pt x="1301" y="52"/>
                    <a:pt x="1168" y="161"/>
                  </a:cubicBezTo>
                  <a:cubicBezTo>
                    <a:pt x="601" y="528"/>
                    <a:pt x="201" y="1095"/>
                    <a:pt x="34" y="1729"/>
                  </a:cubicBezTo>
                  <a:cubicBezTo>
                    <a:pt x="1" y="1862"/>
                    <a:pt x="1" y="1962"/>
                    <a:pt x="68" y="1995"/>
                  </a:cubicBezTo>
                  <a:cubicBezTo>
                    <a:pt x="73" y="2001"/>
                    <a:pt x="81" y="2004"/>
                    <a:pt x="90" y="2004"/>
                  </a:cubicBezTo>
                  <a:cubicBezTo>
                    <a:pt x="133" y="2004"/>
                    <a:pt x="207" y="1939"/>
                    <a:pt x="234" y="1829"/>
                  </a:cubicBezTo>
                  <a:cubicBezTo>
                    <a:pt x="368" y="1295"/>
                    <a:pt x="701" y="828"/>
                    <a:pt x="1168" y="528"/>
                  </a:cubicBezTo>
                  <a:cubicBezTo>
                    <a:pt x="1272" y="447"/>
                    <a:pt x="1392" y="410"/>
                    <a:pt x="1511" y="410"/>
                  </a:cubicBezTo>
                  <a:cubicBezTo>
                    <a:pt x="1736" y="410"/>
                    <a:pt x="1960" y="543"/>
                    <a:pt x="2069" y="761"/>
                  </a:cubicBezTo>
                  <a:cubicBezTo>
                    <a:pt x="2083" y="803"/>
                    <a:pt x="2109" y="822"/>
                    <a:pt x="2136" y="822"/>
                  </a:cubicBezTo>
                  <a:cubicBezTo>
                    <a:pt x="2175" y="822"/>
                    <a:pt x="2216" y="786"/>
                    <a:pt x="2236" y="728"/>
                  </a:cubicBezTo>
                  <a:cubicBezTo>
                    <a:pt x="2303" y="628"/>
                    <a:pt x="2303" y="528"/>
                    <a:pt x="2269" y="461"/>
                  </a:cubicBezTo>
                  <a:cubicBezTo>
                    <a:pt x="2141" y="163"/>
                    <a:pt x="1877" y="0"/>
                    <a:pt x="16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3248325" y="1580750"/>
              <a:ext cx="7525" cy="43375"/>
            </a:xfrm>
            <a:custGeom>
              <a:avLst/>
              <a:gdLst/>
              <a:ahLst/>
              <a:cxnLst/>
              <a:rect l="l" t="t" r="r" b="b"/>
              <a:pathLst>
                <a:path w="301" h="1735" extrusionOk="0">
                  <a:moveTo>
                    <a:pt x="267" y="0"/>
                  </a:moveTo>
                  <a:lnTo>
                    <a:pt x="67" y="100"/>
                  </a:lnTo>
                  <a:cubicBezTo>
                    <a:pt x="34" y="134"/>
                    <a:pt x="34" y="134"/>
                    <a:pt x="34" y="167"/>
                  </a:cubicBezTo>
                  <a:cubicBezTo>
                    <a:pt x="0" y="167"/>
                    <a:pt x="0" y="200"/>
                    <a:pt x="34" y="2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34" y="601"/>
                  </a:cubicBezTo>
                  <a:lnTo>
                    <a:pt x="67" y="601"/>
                  </a:lnTo>
                  <a:lnTo>
                    <a:pt x="267" y="500"/>
                  </a:lnTo>
                  <a:cubicBezTo>
                    <a:pt x="267" y="467"/>
                    <a:pt x="267" y="467"/>
                    <a:pt x="301" y="434"/>
                  </a:cubicBezTo>
                  <a:cubicBezTo>
                    <a:pt x="301" y="400"/>
                    <a:pt x="301" y="400"/>
                    <a:pt x="301" y="367"/>
                  </a:cubicBezTo>
                  <a:lnTo>
                    <a:pt x="301" y="67"/>
                  </a:lnTo>
                  <a:lnTo>
                    <a:pt x="301" y="0"/>
                  </a:lnTo>
                  <a:close/>
                  <a:moveTo>
                    <a:pt x="271" y="1109"/>
                  </a:moveTo>
                  <a:cubicBezTo>
                    <a:pt x="267" y="1109"/>
                    <a:pt x="267" y="1118"/>
                    <a:pt x="267" y="1134"/>
                  </a:cubicBezTo>
                  <a:lnTo>
                    <a:pt x="67" y="1201"/>
                  </a:lnTo>
                  <a:cubicBezTo>
                    <a:pt x="34" y="1234"/>
                    <a:pt x="34" y="1234"/>
                    <a:pt x="34" y="1268"/>
                  </a:cubicBezTo>
                  <a:cubicBezTo>
                    <a:pt x="0" y="1301"/>
                    <a:pt x="0" y="1301"/>
                    <a:pt x="34" y="1334"/>
                  </a:cubicBezTo>
                  <a:lnTo>
                    <a:pt x="34" y="1668"/>
                  </a:lnTo>
                  <a:lnTo>
                    <a:pt x="34" y="1735"/>
                  </a:lnTo>
                  <a:lnTo>
                    <a:pt x="67" y="1735"/>
                  </a:lnTo>
                  <a:lnTo>
                    <a:pt x="267" y="1601"/>
                  </a:lnTo>
                  <a:cubicBezTo>
                    <a:pt x="267" y="1601"/>
                    <a:pt x="267" y="1568"/>
                    <a:pt x="301" y="1568"/>
                  </a:cubicBezTo>
                  <a:cubicBezTo>
                    <a:pt x="301" y="1535"/>
                    <a:pt x="301" y="1501"/>
                    <a:pt x="301" y="1501"/>
                  </a:cubicBezTo>
                  <a:lnTo>
                    <a:pt x="301" y="1168"/>
                  </a:lnTo>
                  <a:cubicBezTo>
                    <a:pt x="301" y="1168"/>
                    <a:pt x="301" y="1134"/>
                    <a:pt x="301" y="1134"/>
                  </a:cubicBezTo>
                  <a:cubicBezTo>
                    <a:pt x="284" y="1118"/>
                    <a:pt x="276" y="1109"/>
                    <a:pt x="271" y="110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3263325" y="1546750"/>
              <a:ext cx="29225" cy="58200"/>
            </a:xfrm>
            <a:custGeom>
              <a:avLst/>
              <a:gdLst/>
              <a:ahLst/>
              <a:cxnLst/>
              <a:rect l="l" t="t" r="r" b="b"/>
              <a:pathLst>
                <a:path w="1169" h="2328" extrusionOk="0">
                  <a:moveTo>
                    <a:pt x="701" y="793"/>
                  </a:moveTo>
                  <a:lnTo>
                    <a:pt x="701" y="1494"/>
                  </a:lnTo>
                  <a:lnTo>
                    <a:pt x="368" y="1694"/>
                  </a:lnTo>
                  <a:lnTo>
                    <a:pt x="701" y="793"/>
                  </a:lnTo>
                  <a:close/>
                  <a:moveTo>
                    <a:pt x="939" y="1"/>
                  </a:moveTo>
                  <a:cubicBezTo>
                    <a:pt x="935" y="1"/>
                    <a:pt x="935" y="9"/>
                    <a:pt x="935" y="26"/>
                  </a:cubicBezTo>
                  <a:lnTo>
                    <a:pt x="768" y="93"/>
                  </a:lnTo>
                  <a:cubicBezTo>
                    <a:pt x="735" y="126"/>
                    <a:pt x="701" y="193"/>
                    <a:pt x="668" y="226"/>
                  </a:cubicBezTo>
                  <a:lnTo>
                    <a:pt x="34" y="1827"/>
                  </a:lnTo>
                  <a:cubicBezTo>
                    <a:pt x="1" y="1860"/>
                    <a:pt x="1" y="1894"/>
                    <a:pt x="1" y="1927"/>
                  </a:cubicBezTo>
                  <a:cubicBezTo>
                    <a:pt x="1" y="1927"/>
                    <a:pt x="1" y="1961"/>
                    <a:pt x="1" y="1994"/>
                  </a:cubicBezTo>
                  <a:lnTo>
                    <a:pt x="1" y="2227"/>
                  </a:lnTo>
                  <a:cubicBezTo>
                    <a:pt x="1" y="2227"/>
                    <a:pt x="1" y="2261"/>
                    <a:pt x="1" y="2294"/>
                  </a:cubicBezTo>
                  <a:lnTo>
                    <a:pt x="68" y="2294"/>
                  </a:lnTo>
                  <a:lnTo>
                    <a:pt x="735" y="1894"/>
                  </a:lnTo>
                  <a:lnTo>
                    <a:pt x="735" y="2294"/>
                  </a:lnTo>
                  <a:cubicBezTo>
                    <a:pt x="701" y="2294"/>
                    <a:pt x="701" y="2327"/>
                    <a:pt x="735" y="2327"/>
                  </a:cubicBezTo>
                  <a:lnTo>
                    <a:pt x="768" y="2327"/>
                  </a:lnTo>
                  <a:lnTo>
                    <a:pt x="935" y="2261"/>
                  </a:lnTo>
                  <a:cubicBezTo>
                    <a:pt x="935" y="2227"/>
                    <a:pt x="935" y="2227"/>
                    <a:pt x="968" y="2194"/>
                  </a:cubicBezTo>
                  <a:cubicBezTo>
                    <a:pt x="968" y="2161"/>
                    <a:pt x="968" y="2161"/>
                    <a:pt x="968" y="2127"/>
                  </a:cubicBezTo>
                  <a:lnTo>
                    <a:pt x="968" y="1727"/>
                  </a:lnTo>
                  <a:lnTo>
                    <a:pt x="1135" y="1627"/>
                  </a:lnTo>
                  <a:cubicBezTo>
                    <a:pt x="1168" y="1627"/>
                    <a:pt x="1168" y="1594"/>
                    <a:pt x="1168" y="1594"/>
                  </a:cubicBezTo>
                  <a:cubicBezTo>
                    <a:pt x="1168" y="1560"/>
                    <a:pt x="1168" y="1527"/>
                    <a:pt x="1168" y="1527"/>
                  </a:cubicBezTo>
                  <a:lnTo>
                    <a:pt x="1168" y="1293"/>
                  </a:lnTo>
                  <a:cubicBezTo>
                    <a:pt x="1168" y="1260"/>
                    <a:pt x="1168" y="1260"/>
                    <a:pt x="1168" y="1227"/>
                  </a:cubicBezTo>
                  <a:lnTo>
                    <a:pt x="1135" y="1227"/>
                  </a:lnTo>
                  <a:lnTo>
                    <a:pt x="968" y="1360"/>
                  </a:lnTo>
                  <a:lnTo>
                    <a:pt x="968" y="59"/>
                  </a:lnTo>
                  <a:cubicBezTo>
                    <a:pt x="968" y="59"/>
                    <a:pt x="968" y="26"/>
                    <a:pt x="968" y="26"/>
                  </a:cubicBezTo>
                  <a:cubicBezTo>
                    <a:pt x="952" y="9"/>
                    <a:pt x="943" y="1"/>
                    <a:pt x="9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3210800" y="1576775"/>
              <a:ext cx="29200" cy="59025"/>
            </a:xfrm>
            <a:custGeom>
              <a:avLst/>
              <a:gdLst/>
              <a:ahLst/>
              <a:cxnLst/>
              <a:rect l="l" t="t" r="r" b="b"/>
              <a:pathLst>
                <a:path w="1168" h="2361" extrusionOk="0">
                  <a:moveTo>
                    <a:pt x="668" y="826"/>
                  </a:moveTo>
                  <a:lnTo>
                    <a:pt x="668" y="1527"/>
                  </a:lnTo>
                  <a:lnTo>
                    <a:pt x="334" y="1727"/>
                  </a:lnTo>
                  <a:lnTo>
                    <a:pt x="668" y="826"/>
                  </a:lnTo>
                  <a:close/>
                  <a:moveTo>
                    <a:pt x="934" y="1"/>
                  </a:moveTo>
                  <a:cubicBezTo>
                    <a:pt x="926" y="1"/>
                    <a:pt x="918" y="9"/>
                    <a:pt x="901" y="26"/>
                  </a:cubicBezTo>
                  <a:lnTo>
                    <a:pt x="768" y="92"/>
                  </a:lnTo>
                  <a:cubicBezTo>
                    <a:pt x="734" y="159"/>
                    <a:pt x="701" y="192"/>
                    <a:pt x="668" y="226"/>
                  </a:cubicBezTo>
                  <a:lnTo>
                    <a:pt x="34" y="1827"/>
                  </a:lnTo>
                  <a:lnTo>
                    <a:pt x="0" y="1927"/>
                  </a:lnTo>
                  <a:cubicBezTo>
                    <a:pt x="0" y="1960"/>
                    <a:pt x="0" y="1994"/>
                    <a:pt x="0" y="1994"/>
                  </a:cubicBezTo>
                  <a:lnTo>
                    <a:pt x="0" y="2227"/>
                  </a:lnTo>
                  <a:cubicBezTo>
                    <a:pt x="0" y="2261"/>
                    <a:pt x="0" y="2261"/>
                    <a:pt x="0" y="2294"/>
                  </a:cubicBezTo>
                  <a:lnTo>
                    <a:pt x="34" y="2294"/>
                  </a:lnTo>
                  <a:lnTo>
                    <a:pt x="701" y="1927"/>
                  </a:lnTo>
                  <a:lnTo>
                    <a:pt x="701" y="2294"/>
                  </a:lnTo>
                  <a:cubicBezTo>
                    <a:pt x="701" y="2327"/>
                    <a:pt x="701" y="2327"/>
                    <a:pt x="701" y="2361"/>
                  </a:cubicBezTo>
                  <a:lnTo>
                    <a:pt x="734" y="2361"/>
                  </a:lnTo>
                  <a:lnTo>
                    <a:pt x="901" y="2261"/>
                  </a:lnTo>
                  <a:cubicBezTo>
                    <a:pt x="934" y="2261"/>
                    <a:pt x="968" y="2227"/>
                    <a:pt x="968" y="2194"/>
                  </a:cubicBezTo>
                  <a:cubicBezTo>
                    <a:pt x="968" y="2194"/>
                    <a:pt x="968" y="2161"/>
                    <a:pt x="968" y="2127"/>
                  </a:cubicBezTo>
                  <a:lnTo>
                    <a:pt x="968" y="1760"/>
                  </a:lnTo>
                  <a:lnTo>
                    <a:pt x="1135" y="1660"/>
                  </a:lnTo>
                  <a:cubicBezTo>
                    <a:pt x="1168" y="1627"/>
                    <a:pt x="1168" y="1627"/>
                    <a:pt x="1168" y="1593"/>
                  </a:cubicBezTo>
                  <a:cubicBezTo>
                    <a:pt x="1168" y="1560"/>
                    <a:pt x="1168" y="1560"/>
                    <a:pt x="1168" y="1527"/>
                  </a:cubicBezTo>
                  <a:lnTo>
                    <a:pt x="1168" y="1293"/>
                  </a:lnTo>
                  <a:cubicBezTo>
                    <a:pt x="1168" y="1293"/>
                    <a:pt x="1168" y="1260"/>
                    <a:pt x="1168" y="1260"/>
                  </a:cubicBezTo>
                  <a:cubicBezTo>
                    <a:pt x="1168" y="1243"/>
                    <a:pt x="1160" y="1235"/>
                    <a:pt x="1151" y="1235"/>
                  </a:cubicBezTo>
                  <a:cubicBezTo>
                    <a:pt x="1143" y="1235"/>
                    <a:pt x="1135" y="1243"/>
                    <a:pt x="1135" y="1260"/>
                  </a:cubicBezTo>
                  <a:lnTo>
                    <a:pt x="968" y="1360"/>
                  </a:lnTo>
                  <a:lnTo>
                    <a:pt x="968" y="59"/>
                  </a:lnTo>
                  <a:cubicBezTo>
                    <a:pt x="968" y="59"/>
                    <a:pt x="968" y="26"/>
                    <a:pt x="968" y="26"/>
                  </a:cubicBezTo>
                  <a:cubicBezTo>
                    <a:pt x="951" y="9"/>
                    <a:pt x="943" y="1"/>
                    <a:pt x="9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3300025" y="1524875"/>
              <a:ext cx="27550" cy="65075"/>
            </a:xfrm>
            <a:custGeom>
              <a:avLst/>
              <a:gdLst/>
              <a:ahLst/>
              <a:cxnLst/>
              <a:rect l="l" t="t" r="r" b="b"/>
              <a:pathLst>
                <a:path w="1102" h="2603" extrusionOk="0">
                  <a:moveTo>
                    <a:pt x="968" y="0"/>
                  </a:moveTo>
                  <a:lnTo>
                    <a:pt x="167" y="434"/>
                  </a:lnTo>
                  <a:cubicBezTo>
                    <a:pt x="167" y="467"/>
                    <a:pt x="134" y="467"/>
                    <a:pt x="134" y="501"/>
                  </a:cubicBezTo>
                  <a:cubicBezTo>
                    <a:pt x="134" y="501"/>
                    <a:pt x="134" y="534"/>
                    <a:pt x="134" y="567"/>
                  </a:cubicBezTo>
                  <a:lnTo>
                    <a:pt x="67" y="1668"/>
                  </a:lnTo>
                  <a:cubicBezTo>
                    <a:pt x="67" y="1701"/>
                    <a:pt x="67" y="1701"/>
                    <a:pt x="67" y="1735"/>
                  </a:cubicBezTo>
                  <a:lnTo>
                    <a:pt x="101" y="1735"/>
                  </a:lnTo>
                  <a:lnTo>
                    <a:pt x="301" y="1635"/>
                  </a:lnTo>
                  <a:cubicBezTo>
                    <a:pt x="334" y="1601"/>
                    <a:pt x="334" y="1601"/>
                    <a:pt x="368" y="1568"/>
                  </a:cubicBezTo>
                  <a:cubicBezTo>
                    <a:pt x="368" y="1568"/>
                    <a:pt x="368" y="1535"/>
                    <a:pt x="401" y="1535"/>
                  </a:cubicBezTo>
                  <a:cubicBezTo>
                    <a:pt x="401" y="1501"/>
                    <a:pt x="434" y="1468"/>
                    <a:pt x="468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584" y="1351"/>
                    <a:pt x="618" y="1343"/>
                    <a:pt x="651" y="1343"/>
                  </a:cubicBezTo>
                  <a:cubicBezTo>
                    <a:pt x="684" y="1343"/>
                    <a:pt x="718" y="1351"/>
                    <a:pt x="734" y="1368"/>
                  </a:cubicBezTo>
                  <a:cubicBezTo>
                    <a:pt x="801" y="1435"/>
                    <a:pt x="835" y="1501"/>
                    <a:pt x="801" y="1568"/>
                  </a:cubicBezTo>
                  <a:cubicBezTo>
                    <a:pt x="801" y="1668"/>
                    <a:pt x="801" y="1801"/>
                    <a:pt x="734" y="1902"/>
                  </a:cubicBezTo>
                  <a:cubicBezTo>
                    <a:pt x="701" y="1968"/>
                    <a:pt x="634" y="2035"/>
                    <a:pt x="568" y="2102"/>
                  </a:cubicBezTo>
                  <a:cubicBezTo>
                    <a:pt x="534" y="2102"/>
                    <a:pt x="501" y="2135"/>
                    <a:pt x="468" y="2135"/>
                  </a:cubicBezTo>
                  <a:lnTo>
                    <a:pt x="368" y="2135"/>
                  </a:lnTo>
                  <a:cubicBezTo>
                    <a:pt x="368" y="2135"/>
                    <a:pt x="334" y="2135"/>
                    <a:pt x="334" y="2102"/>
                  </a:cubicBezTo>
                  <a:cubicBezTo>
                    <a:pt x="301" y="2068"/>
                    <a:pt x="301" y="2035"/>
                    <a:pt x="267" y="2002"/>
                  </a:cubicBezTo>
                  <a:cubicBezTo>
                    <a:pt x="267" y="1968"/>
                    <a:pt x="267" y="1968"/>
                    <a:pt x="267" y="1968"/>
                  </a:cubicBezTo>
                  <a:lnTo>
                    <a:pt x="234" y="1968"/>
                  </a:lnTo>
                  <a:lnTo>
                    <a:pt x="67" y="2068"/>
                  </a:lnTo>
                  <a:cubicBezTo>
                    <a:pt x="34" y="2068"/>
                    <a:pt x="34" y="2102"/>
                    <a:pt x="1" y="2102"/>
                  </a:cubicBezTo>
                  <a:cubicBezTo>
                    <a:pt x="1" y="2135"/>
                    <a:pt x="1" y="2168"/>
                    <a:pt x="1" y="2202"/>
                  </a:cubicBezTo>
                  <a:cubicBezTo>
                    <a:pt x="1" y="2268"/>
                    <a:pt x="34" y="2335"/>
                    <a:pt x="67" y="2402"/>
                  </a:cubicBezTo>
                  <a:cubicBezTo>
                    <a:pt x="67" y="2469"/>
                    <a:pt x="101" y="2502"/>
                    <a:pt x="167" y="2535"/>
                  </a:cubicBezTo>
                  <a:cubicBezTo>
                    <a:pt x="201" y="2569"/>
                    <a:pt x="267" y="2602"/>
                    <a:pt x="334" y="2602"/>
                  </a:cubicBezTo>
                  <a:cubicBezTo>
                    <a:pt x="401" y="2569"/>
                    <a:pt x="501" y="2535"/>
                    <a:pt x="568" y="2502"/>
                  </a:cubicBezTo>
                  <a:cubicBezTo>
                    <a:pt x="634" y="2435"/>
                    <a:pt x="701" y="2402"/>
                    <a:pt x="768" y="2335"/>
                  </a:cubicBezTo>
                  <a:cubicBezTo>
                    <a:pt x="835" y="2268"/>
                    <a:pt x="901" y="2168"/>
                    <a:pt x="935" y="2102"/>
                  </a:cubicBezTo>
                  <a:cubicBezTo>
                    <a:pt x="1001" y="2002"/>
                    <a:pt x="1035" y="1902"/>
                    <a:pt x="1068" y="1768"/>
                  </a:cubicBezTo>
                  <a:cubicBezTo>
                    <a:pt x="1101" y="1668"/>
                    <a:pt x="1101" y="1535"/>
                    <a:pt x="1101" y="1401"/>
                  </a:cubicBezTo>
                  <a:cubicBezTo>
                    <a:pt x="1101" y="1301"/>
                    <a:pt x="1101" y="1201"/>
                    <a:pt x="1068" y="1101"/>
                  </a:cubicBezTo>
                  <a:cubicBezTo>
                    <a:pt x="1035" y="1034"/>
                    <a:pt x="1001" y="1001"/>
                    <a:pt x="968" y="934"/>
                  </a:cubicBezTo>
                  <a:cubicBezTo>
                    <a:pt x="901" y="901"/>
                    <a:pt x="835" y="901"/>
                    <a:pt x="801" y="901"/>
                  </a:cubicBezTo>
                  <a:cubicBezTo>
                    <a:pt x="701" y="901"/>
                    <a:pt x="634" y="934"/>
                    <a:pt x="568" y="968"/>
                  </a:cubicBezTo>
                  <a:lnTo>
                    <a:pt x="468" y="1034"/>
                  </a:lnTo>
                  <a:cubicBezTo>
                    <a:pt x="434" y="1068"/>
                    <a:pt x="401" y="1101"/>
                    <a:pt x="368" y="1134"/>
                  </a:cubicBezTo>
                  <a:lnTo>
                    <a:pt x="368" y="734"/>
                  </a:lnTo>
                  <a:lnTo>
                    <a:pt x="968" y="400"/>
                  </a:lnTo>
                  <a:cubicBezTo>
                    <a:pt x="968" y="367"/>
                    <a:pt x="968" y="367"/>
                    <a:pt x="1001" y="334"/>
                  </a:cubicBezTo>
                  <a:cubicBezTo>
                    <a:pt x="1001" y="334"/>
                    <a:pt x="1001" y="300"/>
                    <a:pt x="1001" y="267"/>
                  </a:cubicBezTo>
                  <a:lnTo>
                    <a:pt x="1001" y="34"/>
                  </a:lnTo>
                  <a:cubicBezTo>
                    <a:pt x="1001" y="34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717100" y="1905975"/>
              <a:ext cx="14225" cy="25050"/>
            </a:xfrm>
            <a:custGeom>
              <a:avLst/>
              <a:gdLst/>
              <a:ahLst/>
              <a:cxnLst/>
              <a:rect l="l" t="t" r="r" b="b"/>
              <a:pathLst>
                <a:path w="569" h="1002" extrusionOk="0">
                  <a:moveTo>
                    <a:pt x="568" y="0"/>
                  </a:moveTo>
                  <a:lnTo>
                    <a:pt x="1" y="334"/>
                  </a:lnTo>
                  <a:lnTo>
                    <a:pt x="1" y="1001"/>
                  </a:lnTo>
                  <a:lnTo>
                    <a:pt x="568" y="668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738800" y="1876775"/>
              <a:ext cx="14200" cy="41725"/>
            </a:xfrm>
            <a:custGeom>
              <a:avLst/>
              <a:gdLst/>
              <a:ahLst/>
              <a:cxnLst/>
              <a:rect l="l" t="t" r="r" b="b"/>
              <a:pathLst>
                <a:path w="568" h="1669" extrusionOk="0">
                  <a:moveTo>
                    <a:pt x="567" y="1"/>
                  </a:moveTo>
                  <a:lnTo>
                    <a:pt x="0" y="334"/>
                  </a:lnTo>
                  <a:lnTo>
                    <a:pt x="0" y="1669"/>
                  </a:lnTo>
                  <a:lnTo>
                    <a:pt x="567" y="133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760475" y="1847600"/>
              <a:ext cx="14200" cy="58400"/>
            </a:xfrm>
            <a:custGeom>
              <a:avLst/>
              <a:gdLst/>
              <a:ahLst/>
              <a:cxnLst/>
              <a:rect l="l" t="t" r="r" b="b"/>
              <a:pathLst>
                <a:path w="568" h="2336" extrusionOk="0">
                  <a:moveTo>
                    <a:pt x="568" y="0"/>
                  </a:moveTo>
                  <a:lnTo>
                    <a:pt x="1" y="334"/>
                  </a:lnTo>
                  <a:lnTo>
                    <a:pt x="1" y="2335"/>
                  </a:lnTo>
                  <a:lnTo>
                    <a:pt x="568" y="200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2782150" y="1818400"/>
              <a:ext cx="14200" cy="75100"/>
            </a:xfrm>
            <a:custGeom>
              <a:avLst/>
              <a:gdLst/>
              <a:ahLst/>
              <a:cxnLst/>
              <a:rect l="l" t="t" r="r" b="b"/>
              <a:pathLst>
                <a:path w="568" h="3004" extrusionOk="0">
                  <a:moveTo>
                    <a:pt x="568" y="1"/>
                  </a:moveTo>
                  <a:lnTo>
                    <a:pt x="1" y="334"/>
                  </a:lnTo>
                  <a:lnTo>
                    <a:pt x="1" y="3003"/>
                  </a:lnTo>
                  <a:lnTo>
                    <a:pt x="568" y="266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730325" y="1251300"/>
              <a:ext cx="68425" cy="90750"/>
            </a:xfrm>
            <a:custGeom>
              <a:avLst/>
              <a:gdLst/>
              <a:ahLst/>
              <a:cxnLst/>
              <a:rect l="l" t="t" r="r" b="b"/>
              <a:pathLst>
                <a:path w="2737" h="3630" extrusionOk="0">
                  <a:moveTo>
                    <a:pt x="2515" y="210"/>
                  </a:moveTo>
                  <a:cubicBezTo>
                    <a:pt x="2528" y="210"/>
                    <a:pt x="2536" y="219"/>
                    <a:pt x="2536" y="236"/>
                  </a:cubicBezTo>
                  <a:lnTo>
                    <a:pt x="2569" y="236"/>
                  </a:lnTo>
                  <a:cubicBezTo>
                    <a:pt x="2603" y="302"/>
                    <a:pt x="2603" y="369"/>
                    <a:pt x="2603" y="436"/>
                  </a:cubicBezTo>
                  <a:lnTo>
                    <a:pt x="2603" y="1637"/>
                  </a:lnTo>
                  <a:cubicBezTo>
                    <a:pt x="2636" y="1837"/>
                    <a:pt x="2569" y="2003"/>
                    <a:pt x="2436" y="2137"/>
                  </a:cubicBezTo>
                  <a:lnTo>
                    <a:pt x="268" y="3404"/>
                  </a:lnTo>
                  <a:cubicBezTo>
                    <a:pt x="234" y="3404"/>
                    <a:pt x="201" y="3404"/>
                    <a:pt x="168" y="3371"/>
                  </a:cubicBezTo>
                  <a:cubicBezTo>
                    <a:pt x="134" y="3304"/>
                    <a:pt x="134" y="3238"/>
                    <a:pt x="134" y="3171"/>
                  </a:cubicBezTo>
                  <a:lnTo>
                    <a:pt x="134" y="1970"/>
                  </a:lnTo>
                  <a:cubicBezTo>
                    <a:pt x="134" y="1770"/>
                    <a:pt x="201" y="1603"/>
                    <a:pt x="334" y="1470"/>
                  </a:cubicBezTo>
                  <a:lnTo>
                    <a:pt x="2469" y="236"/>
                  </a:lnTo>
                  <a:cubicBezTo>
                    <a:pt x="2486" y="219"/>
                    <a:pt x="2503" y="210"/>
                    <a:pt x="2515" y="210"/>
                  </a:cubicBezTo>
                  <a:close/>
                  <a:moveTo>
                    <a:pt x="2507" y="1"/>
                  </a:moveTo>
                  <a:cubicBezTo>
                    <a:pt x="2483" y="1"/>
                    <a:pt x="2460" y="12"/>
                    <a:pt x="2436" y="35"/>
                  </a:cubicBezTo>
                  <a:lnTo>
                    <a:pt x="268" y="1270"/>
                  </a:lnTo>
                  <a:cubicBezTo>
                    <a:pt x="101" y="1436"/>
                    <a:pt x="1" y="1670"/>
                    <a:pt x="1" y="1937"/>
                  </a:cubicBezTo>
                  <a:lnTo>
                    <a:pt x="1" y="3138"/>
                  </a:lnTo>
                  <a:cubicBezTo>
                    <a:pt x="1" y="3271"/>
                    <a:pt x="34" y="3404"/>
                    <a:pt x="101" y="3538"/>
                  </a:cubicBezTo>
                  <a:cubicBezTo>
                    <a:pt x="134" y="3571"/>
                    <a:pt x="168" y="3571"/>
                    <a:pt x="201" y="3605"/>
                  </a:cubicBezTo>
                  <a:cubicBezTo>
                    <a:pt x="218" y="3621"/>
                    <a:pt x="234" y="3630"/>
                    <a:pt x="255" y="3630"/>
                  </a:cubicBezTo>
                  <a:cubicBezTo>
                    <a:pt x="276" y="3630"/>
                    <a:pt x="301" y="3621"/>
                    <a:pt x="334" y="3605"/>
                  </a:cubicBezTo>
                  <a:lnTo>
                    <a:pt x="2469" y="2337"/>
                  </a:lnTo>
                  <a:cubicBezTo>
                    <a:pt x="2669" y="2170"/>
                    <a:pt x="2736" y="1937"/>
                    <a:pt x="2736" y="1703"/>
                  </a:cubicBezTo>
                  <a:lnTo>
                    <a:pt x="2736" y="469"/>
                  </a:lnTo>
                  <a:cubicBezTo>
                    <a:pt x="2736" y="336"/>
                    <a:pt x="2703" y="202"/>
                    <a:pt x="2636" y="102"/>
                  </a:cubicBezTo>
                  <a:cubicBezTo>
                    <a:pt x="2593" y="37"/>
                    <a:pt x="2550" y="1"/>
                    <a:pt x="25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738675" y="1287200"/>
              <a:ext cx="10025" cy="41225"/>
            </a:xfrm>
            <a:custGeom>
              <a:avLst/>
              <a:gdLst/>
              <a:ahLst/>
              <a:cxnLst/>
              <a:rect l="l" t="t" r="r" b="b"/>
              <a:pathLst>
                <a:path w="401" h="1649" extrusionOk="0">
                  <a:moveTo>
                    <a:pt x="401" y="0"/>
                  </a:moveTo>
                  <a:lnTo>
                    <a:pt x="134" y="167"/>
                  </a:lnTo>
                  <a:cubicBezTo>
                    <a:pt x="34" y="267"/>
                    <a:pt x="0" y="401"/>
                    <a:pt x="0" y="534"/>
                  </a:cubicBezTo>
                  <a:lnTo>
                    <a:pt x="0" y="1602"/>
                  </a:lnTo>
                  <a:cubicBezTo>
                    <a:pt x="0" y="1625"/>
                    <a:pt x="17" y="1649"/>
                    <a:pt x="39" y="1649"/>
                  </a:cubicBezTo>
                  <a:cubicBezTo>
                    <a:pt x="48" y="1649"/>
                    <a:pt x="57" y="1645"/>
                    <a:pt x="67" y="1635"/>
                  </a:cubicBezTo>
                  <a:lnTo>
                    <a:pt x="401" y="14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752850" y="1279700"/>
              <a:ext cx="10025" cy="41725"/>
            </a:xfrm>
            <a:custGeom>
              <a:avLst/>
              <a:gdLst/>
              <a:ahLst/>
              <a:cxnLst/>
              <a:rect l="l" t="t" r="r" b="b"/>
              <a:pathLst>
                <a:path w="401" h="1669" extrusionOk="0">
                  <a:moveTo>
                    <a:pt x="401" y="0"/>
                  </a:moveTo>
                  <a:lnTo>
                    <a:pt x="1" y="234"/>
                  </a:lnTo>
                  <a:lnTo>
                    <a:pt x="1" y="1668"/>
                  </a:lnTo>
                  <a:lnTo>
                    <a:pt x="401" y="14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767025" y="1271350"/>
              <a:ext cx="10025" cy="41725"/>
            </a:xfrm>
            <a:custGeom>
              <a:avLst/>
              <a:gdLst/>
              <a:ahLst/>
              <a:cxnLst/>
              <a:rect l="l" t="t" r="r" b="b"/>
              <a:pathLst>
                <a:path w="401" h="1669" extrusionOk="0">
                  <a:moveTo>
                    <a:pt x="401" y="1"/>
                  </a:moveTo>
                  <a:lnTo>
                    <a:pt x="1" y="234"/>
                  </a:lnTo>
                  <a:lnTo>
                    <a:pt x="1" y="1668"/>
                  </a:lnTo>
                  <a:lnTo>
                    <a:pt x="401" y="143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781200" y="1264325"/>
              <a:ext cx="10025" cy="40400"/>
            </a:xfrm>
            <a:custGeom>
              <a:avLst/>
              <a:gdLst/>
              <a:ahLst/>
              <a:cxnLst/>
              <a:rect l="l" t="t" r="r" b="b"/>
              <a:pathLst>
                <a:path w="401" h="1616" extrusionOk="0">
                  <a:moveTo>
                    <a:pt x="336" y="1"/>
                  </a:moveTo>
                  <a:cubicBezTo>
                    <a:pt x="323" y="1"/>
                    <a:pt x="311" y="5"/>
                    <a:pt x="301" y="15"/>
                  </a:cubicBezTo>
                  <a:lnTo>
                    <a:pt x="1" y="182"/>
                  </a:lnTo>
                  <a:lnTo>
                    <a:pt x="1" y="1616"/>
                  </a:lnTo>
                  <a:lnTo>
                    <a:pt x="134" y="1549"/>
                  </a:lnTo>
                  <a:cubicBezTo>
                    <a:pt x="301" y="1449"/>
                    <a:pt x="401" y="1282"/>
                    <a:pt x="401" y="1082"/>
                  </a:cubicBezTo>
                  <a:lnTo>
                    <a:pt x="401" y="48"/>
                  </a:lnTo>
                  <a:cubicBezTo>
                    <a:pt x="401" y="24"/>
                    <a:pt x="368" y="1"/>
                    <a:pt x="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3797875" y="1262075"/>
              <a:ext cx="5875" cy="30150"/>
            </a:xfrm>
            <a:custGeom>
              <a:avLst/>
              <a:gdLst/>
              <a:ahLst/>
              <a:cxnLst/>
              <a:rect l="l" t="t" r="r" b="b"/>
              <a:pathLst>
                <a:path w="235" h="1206" extrusionOk="0">
                  <a:moveTo>
                    <a:pt x="118" y="0"/>
                  </a:moveTo>
                  <a:cubicBezTo>
                    <a:pt x="112" y="0"/>
                    <a:pt x="107" y="2"/>
                    <a:pt x="101" y="5"/>
                  </a:cubicBezTo>
                  <a:lnTo>
                    <a:pt x="1" y="71"/>
                  </a:lnTo>
                  <a:lnTo>
                    <a:pt x="1" y="1206"/>
                  </a:lnTo>
                  <a:lnTo>
                    <a:pt x="101" y="1139"/>
                  </a:lnTo>
                  <a:cubicBezTo>
                    <a:pt x="201" y="972"/>
                    <a:pt x="234" y="805"/>
                    <a:pt x="234" y="605"/>
                  </a:cubicBezTo>
                  <a:lnTo>
                    <a:pt x="234" y="405"/>
                  </a:lnTo>
                  <a:cubicBezTo>
                    <a:pt x="234" y="161"/>
                    <a:pt x="178" y="0"/>
                    <a:pt x="1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3648600" y="1307200"/>
              <a:ext cx="52575" cy="68425"/>
            </a:xfrm>
            <a:custGeom>
              <a:avLst/>
              <a:gdLst/>
              <a:ahLst/>
              <a:cxnLst/>
              <a:rect l="l" t="t" r="r" b="b"/>
              <a:pathLst>
                <a:path w="2103" h="2737" extrusionOk="0">
                  <a:moveTo>
                    <a:pt x="2102" y="1"/>
                  </a:moveTo>
                  <a:lnTo>
                    <a:pt x="1" y="1869"/>
                  </a:lnTo>
                  <a:lnTo>
                    <a:pt x="1168" y="1602"/>
                  </a:lnTo>
                  <a:lnTo>
                    <a:pt x="1469" y="273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4118950" y="452750"/>
              <a:ext cx="1222550" cy="1128650"/>
            </a:xfrm>
            <a:custGeom>
              <a:avLst/>
              <a:gdLst/>
              <a:ahLst/>
              <a:cxnLst/>
              <a:rect l="l" t="t" r="r" b="b"/>
              <a:pathLst>
                <a:path w="48902" h="45146" extrusionOk="0">
                  <a:moveTo>
                    <a:pt x="46294" y="0"/>
                  </a:moveTo>
                  <a:cubicBezTo>
                    <a:pt x="45943" y="0"/>
                    <a:pt x="45591" y="83"/>
                    <a:pt x="45266" y="255"/>
                  </a:cubicBezTo>
                  <a:lnTo>
                    <a:pt x="968" y="25773"/>
                  </a:lnTo>
                  <a:cubicBezTo>
                    <a:pt x="401" y="26173"/>
                    <a:pt x="34" y="26807"/>
                    <a:pt x="0" y="27508"/>
                  </a:cubicBezTo>
                  <a:lnTo>
                    <a:pt x="0" y="42852"/>
                  </a:lnTo>
                  <a:cubicBezTo>
                    <a:pt x="34" y="43552"/>
                    <a:pt x="401" y="44186"/>
                    <a:pt x="1001" y="44553"/>
                  </a:cubicBezTo>
                  <a:lnTo>
                    <a:pt x="1601" y="44920"/>
                  </a:lnTo>
                  <a:cubicBezTo>
                    <a:pt x="1918" y="45070"/>
                    <a:pt x="2260" y="45145"/>
                    <a:pt x="2602" y="45145"/>
                  </a:cubicBezTo>
                  <a:cubicBezTo>
                    <a:pt x="2944" y="45145"/>
                    <a:pt x="3286" y="45070"/>
                    <a:pt x="3603" y="44920"/>
                  </a:cubicBezTo>
                  <a:lnTo>
                    <a:pt x="47901" y="19368"/>
                  </a:lnTo>
                  <a:cubicBezTo>
                    <a:pt x="48468" y="18968"/>
                    <a:pt x="48835" y="18334"/>
                    <a:pt x="48902" y="17634"/>
                  </a:cubicBezTo>
                  <a:lnTo>
                    <a:pt x="48902" y="2323"/>
                  </a:lnTo>
                  <a:cubicBezTo>
                    <a:pt x="48835" y="1622"/>
                    <a:pt x="48468" y="989"/>
                    <a:pt x="47901" y="588"/>
                  </a:cubicBezTo>
                  <a:lnTo>
                    <a:pt x="47267" y="221"/>
                  </a:lnTo>
                  <a:cubicBezTo>
                    <a:pt x="46959" y="75"/>
                    <a:pt x="46627" y="0"/>
                    <a:pt x="46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4005525" y="1255500"/>
              <a:ext cx="188500" cy="173500"/>
            </a:xfrm>
            <a:custGeom>
              <a:avLst/>
              <a:gdLst/>
              <a:ahLst/>
              <a:cxnLst/>
              <a:rect l="l" t="t" r="r" b="b"/>
              <a:pathLst>
                <a:path w="7540" h="6940" extrusionOk="0">
                  <a:moveTo>
                    <a:pt x="4537" y="1"/>
                  </a:moveTo>
                  <a:lnTo>
                    <a:pt x="168" y="4771"/>
                  </a:lnTo>
                  <a:cubicBezTo>
                    <a:pt x="1" y="4938"/>
                    <a:pt x="67" y="5238"/>
                    <a:pt x="268" y="5338"/>
                  </a:cubicBezTo>
                  <a:lnTo>
                    <a:pt x="2936" y="6872"/>
                  </a:lnTo>
                  <a:cubicBezTo>
                    <a:pt x="3003" y="6939"/>
                    <a:pt x="3103" y="6939"/>
                    <a:pt x="3170" y="6939"/>
                  </a:cubicBezTo>
                  <a:lnTo>
                    <a:pt x="7539" y="6639"/>
                  </a:lnTo>
                  <a:lnTo>
                    <a:pt x="7539" y="1735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4071400" y="497600"/>
              <a:ext cx="1270100" cy="1077400"/>
            </a:xfrm>
            <a:custGeom>
              <a:avLst/>
              <a:gdLst/>
              <a:ahLst/>
              <a:cxnLst/>
              <a:rect l="l" t="t" r="r" b="b"/>
              <a:pathLst>
                <a:path w="50804" h="43096" extrusionOk="0">
                  <a:moveTo>
                    <a:pt x="49867" y="0"/>
                  </a:moveTo>
                  <a:cubicBezTo>
                    <a:pt x="49714" y="0"/>
                    <a:pt x="49556" y="40"/>
                    <a:pt x="49403" y="129"/>
                  </a:cubicBezTo>
                  <a:lnTo>
                    <a:pt x="5872" y="25280"/>
                  </a:lnTo>
                  <a:cubicBezTo>
                    <a:pt x="5038" y="25747"/>
                    <a:pt x="4504" y="26681"/>
                    <a:pt x="4504" y="27648"/>
                  </a:cubicBezTo>
                  <a:lnTo>
                    <a:pt x="4504" y="31918"/>
                  </a:lnTo>
                  <a:lnTo>
                    <a:pt x="234" y="36588"/>
                  </a:lnTo>
                  <a:cubicBezTo>
                    <a:pt x="1" y="36855"/>
                    <a:pt x="201" y="37255"/>
                    <a:pt x="535" y="37255"/>
                  </a:cubicBezTo>
                  <a:lnTo>
                    <a:pt x="4504" y="36988"/>
                  </a:lnTo>
                  <a:lnTo>
                    <a:pt x="4504" y="42092"/>
                  </a:lnTo>
                  <a:cubicBezTo>
                    <a:pt x="4504" y="42726"/>
                    <a:pt x="4819" y="43096"/>
                    <a:pt x="5261" y="43096"/>
                  </a:cubicBezTo>
                  <a:cubicBezTo>
                    <a:pt x="5447" y="43096"/>
                    <a:pt x="5655" y="43031"/>
                    <a:pt x="5872" y="42892"/>
                  </a:cubicBezTo>
                  <a:lnTo>
                    <a:pt x="49403" y="17774"/>
                  </a:lnTo>
                  <a:cubicBezTo>
                    <a:pt x="50170" y="17341"/>
                    <a:pt x="50804" y="16774"/>
                    <a:pt x="50804" y="15906"/>
                  </a:cubicBezTo>
                  <a:lnTo>
                    <a:pt x="50804" y="929"/>
                  </a:lnTo>
                  <a:cubicBezTo>
                    <a:pt x="50779" y="397"/>
                    <a:pt x="50350" y="0"/>
                    <a:pt x="49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4071400" y="497475"/>
              <a:ext cx="1270100" cy="1077450"/>
            </a:xfrm>
            <a:custGeom>
              <a:avLst/>
              <a:gdLst/>
              <a:ahLst/>
              <a:cxnLst/>
              <a:rect l="l" t="t" r="r" b="b"/>
              <a:pathLst>
                <a:path w="50804" h="43098" extrusionOk="0">
                  <a:moveTo>
                    <a:pt x="49870" y="400"/>
                  </a:moveTo>
                  <a:cubicBezTo>
                    <a:pt x="50170" y="400"/>
                    <a:pt x="50404" y="634"/>
                    <a:pt x="50404" y="934"/>
                  </a:cubicBezTo>
                  <a:lnTo>
                    <a:pt x="50404" y="15911"/>
                  </a:lnTo>
                  <a:cubicBezTo>
                    <a:pt x="50404" y="16479"/>
                    <a:pt x="50037" y="16979"/>
                    <a:pt x="49236" y="17446"/>
                  </a:cubicBezTo>
                  <a:lnTo>
                    <a:pt x="5705" y="42597"/>
                  </a:lnTo>
                  <a:cubicBezTo>
                    <a:pt x="5572" y="42664"/>
                    <a:pt x="5438" y="42697"/>
                    <a:pt x="5271" y="42731"/>
                  </a:cubicBezTo>
                  <a:cubicBezTo>
                    <a:pt x="4938" y="42731"/>
                    <a:pt x="4904" y="42297"/>
                    <a:pt x="4904" y="42130"/>
                  </a:cubicBezTo>
                  <a:lnTo>
                    <a:pt x="4904" y="36560"/>
                  </a:lnTo>
                  <a:lnTo>
                    <a:pt x="4471" y="36593"/>
                  </a:lnTo>
                  <a:lnTo>
                    <a:pt x="501" y="36860"/>
                  </a:lnTo>
                  <a:lnTo>
                    <a:pt x="501" y="36860"/>
                  </a:lnTo>
                  <a:lnTo>
                    <a:pt x="4771" y="32190"/>
                  </a:lnTo>
                  <a:lnTo>
                    <a:pt x="4871" y="32090"/>
                  </a:lnTo>
                  <a:lnTo>
                    <a:pt x="4871" y="27653"/>
                  </a:lnTo>
                  <a:cubicBezTo>
                    <a:pt x="4904" y="26819"/>
                    <a:pt x="5338" y="26019"/>
                    <a:pt x="6105" y="25618"/>
                  </a:cubicBezTo>
                  <a:lnTo>
                    <a:pt x="49603" y="467"/>
                  </a:lnTo>
                  <a:cubicBezTo>
                    <a:pt x="49670" y="434"/>
                    <a:pt x="49770" y="400"/>
                    <a:pt x="49870" y="400"/>
                  </a:cubicBezTo>
                  <a:close/>
                  <a:moveTo>
                    <a:pt x="49870" y="0"/>
                  </a:moveTo>
                  <a:cubicBezTo>
                    <a:pt x="49703" y="0"/>
                    <a:pt x="49536" y="67"/>
                    <a:pt x="49403" y="134"/>
                  </a:cubicBezTo>
                  <a:lnTo>
                    <a:pt x="5872" y="25285"/>
                  </a:lnTo>
                  <a:cubicBezTo>
                    <a:pt x="5038" y="25752"/>
                    <a:pt x="4504" y="26686"/>
                    <a:pt x="4504" y="27653"/>
                  </a:cubicBezTo>
                  <a:lnTo>
                    <a:pt x="4504" y="31923"/>
                  </a:lnTo>
                  <a:lnTo>
                    <a:pt x="234" y="36593"/>
                  </a:lnTo>
                  <a:cubicBezTo>
                    <a:pt x="1" y="36860"/>
                    <a:pt x="168" y="37227"/>
                    <a:pt x="501" y="37260"/>
                  </a:cubicBezTo>
                  <a:lnTo>
                    <a:pt x="535" y="37260"/>
                  </a:lnTo>
                  <a:lnTo>
                    <a:pt x="4504" y="36993"/>
                  </a:lnTo>
                  <a:lnTo>
                    <a:pt x="4504" y="42097"/>
                  </a:lnTo>
                  <a:cubicBezTo>
                    <a:pt x="4504" y="42731"/>
                    <a:pt x="4804" y="43098"/>
                    <a:pt x="5271" y="43098"/>
                  </a:cubicBezTo>
                  <a:cubicBezTo>
                    <a:pt x="5505" y="43098"/>
                    <a:pt x="5705" y="43031"/>
                    <a:pt x="5872" y="42897"/>
                  </a:cubicBezTo>
                  <a:lnTo>
                    <a:pt x="49403" y="17779"/>
                  </a:lnTo>
                  <a:cubicBezTo>
                    <a:pt x="50170" y="17346"/>
                    <a:pt x="50804" y="16779"/>
                    <a:pt x="50804" y="15911"/>
                  </a:cubicBezTo>
                  <a:lnTo>
                    <a:pt x="50804" y="934"/>
                  </a:lnTo>
                  <a:cubicBezTo>
                    <a:pt x="50804" y="434"/>
                    <a:pt x="50370" y="0"/>
                    <a:pt x="49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4125625" y="452850"/>
              <a:ext cx="1215875" cy="702600"/>
            </a:xfrm>
            <a:custGeom>
              <a:avLst/>
              <a:gdLst/>
              <a:ahLst/>
              <a:cxnLst/>
              <a:rect l="l" t="t" r="r" b="b"/>
              <a:pathLst>
                <a:path w="48635" h="28104" extrusionOk="0">
                  <a:moveTo>
                    <a:pt x="46000" y="0"/>
                  </a:moveTo>
                  <a:cubicBezTo>
                    <a:pt x="45658" y="0"/>
                    <a:pt x="45316" y="84"/>
                    <a:pt x="44999" y="251"/>
                  </a:cubicBezTo>
                  <a:lnTo>
                    <a:pt x="734" y="25769"/>
                  </a:lnTo>
                  <a:cubicBezTo>
                    <a:pt x="434" y="25969"/>
                    <a:pt x="167" y="26236"/>
                    <a:pt x="0" y="26536"/>
                  </a:cubicBezTo>
                  <a:lnTo>
                    <a:pt x="2702" y="28104"/>
                  </a:lnTo>
                  <a:lnTo>
                    <a:pt x="2702" y="28071"/>
                  </a:lnTo>
                  <a:cubicBezTo>
                    <a:pt x="2936" y="27637"/>
                    <a:pt x="3303" y="27303"/>
                    <a:pt x="3703" y="27070"/>
                  </a:cubicBezTo>
                  <a:lnTo>
                    <a:pt x="47234" y="1919"/>
                  </a:lnTo>
                  <a:cubicBezTo>
                    <a:pt x="47387" y="1830"/>
                    <a:pt x="47545" y="1790"/>
                    <a:pt x="47698" y="1790"/>
                  </a:cubicBezTo>
                  <a:cubicBezTo>
                    <a:pt x="48181" y="1790"/>
                    <a:pt x="48610" y="2187"/>
                    <a:pt x="48635" y="2719"/>
                  </a:cubicBezTo>
                  <a:lnTo>
                    <a:pt x="48635" y="2319"/>
                  </a:lnTo>
                  <a:cubicBezTo>
                    <a:pt x="48568" y="1618"/>
                    <a:pt x="48201" y="985"/>
                    <a:pt x="47634" y="584"/>
                  </a:cubicBezTo>
                  <a:lnTo>
                    <a:pt x="47000" y="251"/>
                  </a:lnTo>
                  <a:cubicBezTo>
                    <a:pt x="46684" y="84"/>
                    <a:pt x="46342" y="0"/>
                    <a:pt x="4600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4293225" y="1110300"/>
              <a:ext cx="181825" cy="247800"/>
            </a:xfrm>
            <a:custGeom>
              <a:avLst/>
              <a:gdLst/>
              <a:ahLst/>
              <a:cxnLst/>
              <a:rect l="l" t="t" r="r" b="b"/>
              <a:pathLst>
                <a:path w="7273" h="9912" extrusionOk="0">
                  <a:moveTo>
                    <a:pt x="6706" y="305"/>
                  </a:moveTo>
                  <a:cubicBezTo>
                    <a:pt x="6739" y="305"/>
                    <a:pt x="6772" y="305"/>
                    <a:pt x="6772" y="338"/>
                  </a:cubicBezTo>
                  <a:cubicBezTo>
                    <a:pt x="6906" y="438"/>
                    <a:pt x="6939" y="572"/>
                    <a:pt x="6939" y="705"/>
                  </a:cubicBezTo>
                  <a:lnTo>
                    <a:pt x="6939" y="5208"/>
                  </a:lnTo>
                  <a:cubicBezTo>
                    <a:pt x="6939" y="5642"/>
                    <a:pt x="6706" y="6042"/>
                    <a:pt x="6372" y="6309"/>
                  </a:cubicBezTo>
                  <a:lnTo>
                    <a:pt x="5939" y="6543"/>
                  </a:lnTo>
                  <a:cubicBezTo>
                    <a:pt x="5905" y="6576"/>
                    <a:pt x="5872" y="6643"/>
                    <a:pt x="5872" y="6676"/>
                  </a:cubicBezTo>
                  <a:lnTo>
                    <a:pt x="5872" y="7944"/>
                  </a:lnTo>
                  <a:cubicBezTo>
                    <a:pt x="5872" y="8044"/>
                    <a:pt x="5838" y="8144"/>
                    <a:pt x="5738" y="8211"/>
                  </a:cubicBezTo>
                  <a:lnTo>
                    <a:pt x="4371" y="7543"/>
                  </a:lnTo>
                  <a:cubicBezTo>
                    <a:pt x="4337" y="7527"/>
                    <a:pt x="4312" y="7518"/>
                    <a:pt x="4292" y="7518"/>
                  </a:cubicBezTo>
                  <a:cubicBezTo>
                    <a:pt x="4271" y="7518"/>
                    <a:pt x="4254" y="7527"/>
                    <a:pt x="4237" y="7543"/>
                  </a:cubicBezTo>
                  <a:lnTo>
                    <a:pt x="735" y="9545"/>
                  </a:lnTo>
                  <a:cubicBezTo>
                    <a:pt x="696" y="9584"/>
                    <a:pt x="645" y="9600"/>
                    <a:pt x="590" y="9600"/>
                  </a:cubicBezTo>
                  <a:cubicBezTo>
                    <a:pt x="551" y="9600"/>
                    <a:pt x="509" y="9592"/>
                    <a:pt x="468" y="9578"/>
                  </a:cubicBezTo>
                  <a:cubicBezTo>
                    <a:pt x="368" y="9478"/>
                    <a:pt x="301" y="9345"/>
                    <a:pt x="335" y="9178"/>
                  </a:cubicBezTo>
                  <a:lnTo>
                    <a:pt x="335" y="4741"/>
                  </a:lnTo>
                  <a:cubicBezTo>
                    <a:pt x="335" y="4308"/>
                    <a:pt x="535" y="3874"/>
                    <a:pt x="902" y="3641"/>
                  </a:cubicBezTo>
                  <a:lnTo>
                    <a:pt x="6539" y="372"/>
                  </a:lnTo>
                  <a:cubicBezTo>
                    <a:pt x="6572" y="338"/>
                    <a:pt x="6639" y="305"/>
                    <a:pt x="6706" y="305"/>
                  </a:cubicBezTo>
                  <a:close/>
                  <a:moveTo>
                    <a:pt x="6697" y="0"/>
                  </a:moveTo>
                  <a:cubicBezTo>
                    <a:pt x="6594" y="0"/>
                    <a:pt x="6495" y="33"/>
                    <a:pt x="6406" y="105"/>
                  </a:cubicBezTo>
                  <a:lnTo>
                    <a:pt x="735" y="3374"/>
                  </a:lnTo>
                  <a:cubicBezTo>
                    <a:pt x="301" y="3674"/>
                    <a:pt x="1" y="4174"/>
                    <a:pt x="1" y="4741"/>
                  </a:cubicBezTo>
                  <a:lnTo>
                    <a:pt x="1" y="9178"/>
                  </a:lnTo>
                  <a:cubicBezTo>
                    <a:pt x="1" y="9445"/>
                    <a:pt x="101" y="9678"/>
                    <a:pt x="301" y="9845"/>
                  </a:cubicBezTo>
                  <a:cubicBezTo>
                    <a:pt x="368" y="9878"/>
                    <a:pt x="468" y="9912"/>
                    <a:pt x="568" y="9912"/>
                  </a:cubicBezTo>
                  <a:cubicBezTo>
                    <a:pt x="668" y="9912"/>
                    <a:pt x="802" y="9878"/>
                    <a:pt x="902" y="9812"/>
                  </a:cubicBezTo>
                  <a:lnTo>
                    <a:pt x="4304" y="7844"/>
                  </a:lnTo>
                  <a:lnTo>
                    <a:pt x="5638" y="8477"/>
                  </a:lnTo>
                  <a:cubicBezTo>
                    <a:pt x="5680" y="8491"/>
                    <a:pt x="5721" y="8499"/>
                    <a:pt x="5760" y="8499"/>
                  </a:cubicBezTo>
                  <a:cubicBezTo>
                    <a:pt x="5816" y="8499"/>
                    <a:pt x="5866" y="8483"/>
                    <a:pt x="5905" y="8444"/>
                  </a:cubicBezTo>
                  <a:cubicBezTo>
                    <a:pt x="6072" y="8344"/>
                    <a:pt x="6205" y="8144"/>
                    <a:pt x="6205" y="7944"/>
                  </a:cubicBezTo>
                  <a:lnTo>
                    <a:pt x="6205" y="6743"/>
                  </a:lnTo>
                  <a:lnTo>
                    <a:pt x="6539" y="6543"/>
                  </a:lnTo>
                  <a:cubicBezTo>
                    <a:pt x="6973" y="6242"/>
                    <a:pt x="7273" y="5742"/>
                    <a:pt x="7273" y="5175"/>
                  </a:cubicBezTo>
                  <a:lnTo>
                    <a:pt x="7273" y="705"/>
                  </a:lnTo>
                  <a:cubicBezTo>
                    <a:pt x="7273" y="472"/>
                    <a:pt x="7173" y="205"/>
                    <a:pt x="6973" y="71"/>
                  </a:cubicBezTo>
                  <a:cubicBezTo>
                    <a:pt x="6880" y="25"/>
                    <a:pt x="6787" y="0"/>
                    <a:pt x="66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4268225" y="1297975"/>
              <a:ext cx="108425" cy="131025"/>
            </a:xfrm>
            <a:custGeom>
              <a:avLst/>
              <a:gdLst/>
              <a:ahLst/>
              <a:cxnLst/>
              <a:rect l="l" t="t" r="r" b="b"/>
              <a:pathLst>
                <a:path w="4337" h="5241" extrusionOk="0">
                  <a:moveTo>
                    <a:pt x="1187" y="0"/>
                  </a:moveTo>
                  <a:cubicBezTo>
                    <a:pt x="1157" y="0"/>
                    <a:pt x="1127" y="11"/>
                    <a:pt x="1101" y="36"/>
                  </a:cubicBezTo>
                  <a:lnTo>
                    <a:pt x="501" y="370"/>
                  </a:lnTo>
                  <a:cubicBezTo>
                    <a:pt x="200" y="570"/>
                    <a:pt x="34" y="904"/>
                    <a:pt x="34" y="1271"/>
                  </a:cubicBezTo>
                  <a:lnTo>
                    <a:pt x="34" y="4006"/>
                  </a:lnTo>
                  <a:cubicBezTo>
                    <a:pt x="0" y="4206"/>
                    <a:pt x="100" y="4373"/>
                    <a:pt x="234" y="4473"/>
                  </a:cubicBezTo>
                  <a:cubicBezTo>
                    <a:pt x="300" y="4506"/>
                    <a:pt x="376" y="4523"/>
                    <a:pt x="451" y="4523"/>
                  </a:cubicBezTo>
                  <a:cubicBezTo>
                    <a:pt x="526" y="4523"/>
                    <a:pt x="601" y="4506"/>
                    <a:pt x="667" y="4473"/>
                  </a:cubicBezTo>
                  <a:lnTo>
                    <a:pt x="701" y="4440"/>
                  </a:lnTo>
                  <a:lnTo>
                    <a:pt x="701" y="4973"/>
                  </a:lnTo>
                  <a:cubicBezTo>
                    <a:pt x="667" y="5073"/>
                    <a:pt x="734" y="5173"/>
                    <a:pt x="868" y="5240"/>
                  </a:cubicBezTo>
                  <a:lnTo>
                    <a:pt x="934" y="5240"/>
                  </a:lnTo>
                  <a:cubicBezTo>
                    <a:pt x="1034" y="5207"/>
                    <a:pt x="1134" y="5173"/>
                    <a:pt x="1168" y="5073"/>
                  </a:cubicBezTo>
                  <a:lnTo>
                    <a:pt x="2002" y="3706"/>
                  </a:lnTo>
                  <a:lnTo>
                    <a:pt x="3870" y="2605"/>
                  </a:lnTo>
                  <a:cubicBezTo>
                    <a:pt x="4170" y="2405"/>
                    <a:pt x="4337" y="2071"/>
                    <a:pt x="4337" y="1738"/>
                  </a:cubicBezTo>
                  <a:lnTo>
                    <a:pt x="4337" y="837"/>
                  </a:lnTo>
                  <a:cubicBezTo>
                    <a:pt x="4337" y="737"/>
                    <a:pt x="4270" y="670"/>
                    <a:pt x="4203" y="670"/>
                  </a:cubicBezTo>
                  <a:cubicBezTo>
                    <a:pt x="4103" y="670"/>
                    <a:pt x="4036" y="737"/>
                    <a:pt x="4036" y="837"/>
                  </a:cubicBezTo>
                  <a:lnTo>
                    <a:pt x="4036" y="1738"/>
                  </a:lnTo>
                  <a:cubicBezTo>
                    <a:pt x="4036" y="1971"/>
                    <a:pt x="3903" y="2205"/>
                    <a:pt x="3703" y="2371"/>
                  </a:cubicBezTo>
                  <a:lnTo>
                    <a:pt x="1835" y="3439"/>
                  </a:lnTo>
                  <a:cubicBezTo>
                    <a:pt x="1802" y="3472"/>
                    <a:pt x="1802" y="3472"/>
                    <a:pt x="1768" y="3506"/>
                  </a:cubicBezTo>
                  <a:lnTo>
                    <a:pt x="1001" y="4806"/>
                  </a:lnTo>
                  <a:lnTo>
                    <a:pt x="1001" y="4206"/>
                  </a:lnTo>
                  <a:cubicBezTo>
                    <a:pt x="977" y="4108"/>
                    <a:pt x="916" y="4046"/>
                    <a:pt x="847" y="4046"/>
                  </a:cubicBezTo>
                  <a:cubicBezTo>
                    <a:pt x="821" y="4046"/>
                    <a:pt x="794" y="4055"/>
                    <a:pt x="767" y="4073"/>
                  </a:cubicBezTo>
                  <a:lnTo>
                    <a:pt x="501" y="4206"/>
                  </a:lnTo>
                  <a:cubicBezTo>
                    <a:pt x="478" y="4206"/>
                    <a:pt x="441" y="4221"/>
                    <a:pt x="419" y="4221"/>
                  </a:cubicBezTo>
                  <a:cubicBezTo>
                    <a:pt x="408" y="4221"/>
                    <a:pt x="401" y="4217"/>
                    <a:pt x="401" y="4206"/>
                  </a:cubicBezTo>
                  <a:cubicBezTo>
                    <a:pt x="367" y="4206"/>
                    <a:pt x="334" y="4139"/>
                    <a:pt x="334" y="4039"/>
                  </a:cubicBezTo>
                  <a:lnTo>
                    <a:pt x="334" y="1271"/>
                  </a:lnTo>
                  <a:cubicBezTo>
                    <a:pt x="334" y="1004"/>
                    <a:pt x="434" y="770"/>
                    <a:pt x="634" y="637"/>
                  </a:cubicBezTo>
                  <a:lnTo>
                    <a:pt x="1234" y="303"/>
                  </a:lnTo>
                  <a:cubicBezTo>
                    <a:pt x="1335" y="237"/>
                    <a:pt x="1335" y="136"/>
                    <a:pt x="1301" y="70"/>
                  </a:cubicBezTo>
                  <a:cubicBezTo>
                    <a:pt x="1281" y="28"/>
                    <a:pt x="1234" y="0"/>
                    <a:pt x="1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4319925" y="1167775"/>
              <a:ext cx="128450" cy="84225"/>
            </a:xfrm>
            <a:custGeom>
              <a:avLst/>
              <a:gdLst/>
              <a:ahLst/>
              <a:cxnLst/>
              <a:rect l="l" t="t" r="r" b="b"/>
              <a:pathLst>
                <a:path w="5138" h="3369" extrusionOk="0">
                  <a:moveTo>
                    <a:pt x="5005" y="1"/>
                  </a:moveTo>
                  <a:cubicBezTo>
                    <a:pt x="4975" y="1"/>
                    <a:pt x="4941" y="13"/>
                    <a:pt x="4904" y="41"/>
                  </a:cubicBezTo>
                  <a:lnTo>
                    <a:pt x="234" y="2709"/>
                  </a:lnTo>
                  <a:cubicBezTo>
                    <a:pt x="100" y="2809"/>
                    <a:pt x="0" y="2976"/>
                    <a:pt x="0" y="3176"/>
                  </a:cubicBezTo>
                  <a:cubicBezTo>
                    <a:pt x="0" y="3300"/>
                    <a:pt x="55" y="3369"/>
                    <a:pt x="138" y="3369"/>
                  </a:cubicBezTo>
                  <a:cubicBezTo>
                    <a:pt x="167" y="3369"/>
                    <a:pt x="199" y="3360"/>
                    <a:pt x="234" y="3343"/>
                  </a:cubicBezTo>
                  <a:lnTo>
                    <a:pt x="4904" y="674"/>
                  </a:lnTo>
                  <a:cubicBezTo>
                    <a:pt x="5037" y="574"/>
                    <a:pt x="5137" y="374"/>
                    <a:pt x="5137" y="207"/>
                  </a:cubicBezTo>
                  <a:cubicBezTo>
                    <a:pt x="5137" y="87"/>
                    <a:pt x="5085" y="1"/>
                    <a:pt x="50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4319925" y="1217350"/>
              <a:ext cx="128450" cy="84700"/>
            </a:xfrm>
            <a:custGeom>
              <a:avLst/>
              <a:gdLst/>
              <a:ahLst/>
              <a:cxnLst/>
              <a:rect l="l" t="t" r="r" b="b"/>
              <a:pathLst>
                <a:path w="5138" h="3388" extrusionOk="0">
                  <a:moveTo>
                    <a:pt x="4997" y="1"/>
                  </a:moveTo>
                  <a:cubicBezTo>
                    <a:pt x="4969" y="1"/>
                    <a:pt x="4937" y="9"/>
                    <a:pt x="4904" y="26"/>
                  </a:cubicBezTo>
                  <a:lnTo>
                    <a:pt x="234" y="2728"/>
                  </a:lnTo>
                  <a:cubicBezTo>
                    <a:pt x="100" y="2828"/>
                    <a:pt x="0" y="2995"/>
                    <a:pt x="0" y="3195"/>
                  </a:cubicBezTo>
                  <a:cubicBezTo>
                    <a:pt x="0" y="3318"/>
                    <a:pt x="55" y="3387"/>
                    <a:pt x="138" y="3387"/>
                  </a:cubicBezTo>
                  <a:cubicBezTo>
                    <a:pt x="167" y="3387"/>
                    <a:pt x="199" y="3379"/>
                    <a:pt x="234" y="3361"/>
                  </a:cubicBezTo>
                  <a:lnTo>
                    <a:pt x="4904" y="693"/>
                  </a:lnTo>
                  <a:cubicBezTo>
                    <a:pt x="5071" y="559"/>
                    <a:pt x="5137" y="393"/>
                    <a:pt x="5137" y="226"/>
                  </a:cubicBezTo>
                  <a:cubicBezTo>
                    <a:pt x="5137" y="76"/>
                    <a:pt x="5081" y="1"/>
                    <a:pt x="49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4443350" y="1064800"/>
              <a:ext cx="55050" cy="79550"/>
            </a:xfrm>
            <a:custGeom>
              <a:avLst/>
              <a:gdLst/>
              <a:ahLst/>
              <a:cxnLst/>
              <a:rect l="l" t="t" r="r" b="b"/>
              <a:pathLst>
                <a:path w="2202" h="3182" extrusionOk="0">
                  <a:moveTo>
                    <a:pt x="1526" y="0"/>
                  </a:moveTo>
                  <a:cubicBezTo>
                    <a:pt x="1395" y="0"/>
                    <a:pt x="1251" y="40"/>
                    <a:pt x="1101" y="123"/>
                  </a:cubicBezTo>
                  <a:cubicBezTo>
                    <a:pt x="434" y="624"/>
                    <a:pt x="0" y="1391"/>
                    <a:pt x="0" y="2225"/>
                  </a:cubicBezTo>
                  <a:cubicBezTo>
                    <a:pt x="0" y="2825"/>
                    <a:pt x="282" y="3182"/>
                    <a:pt x="676" y="3182"/>
                  </a:cubicBezTo>
                  <a:cubicBezTo>
                    <a:pt x="807" y="3182"/>
                    <a:pt x="951" y="3142"/>
                    <a:pt x="1101" y="3059"/>
                  </a:cubicBezTo>
                  <a:cubicBezTo>
                    <a:pt x="1768" y="2559"/>
                    <a:pt x="2168" y="1791"/>
                    <a:pt x="2202" y="957"/>
                  </a:cubicBezTo>
                  <a:cubicBezTo>
                    <a:pt x="2202" y="357"/>
                    <a:pt x="1920" y="0"/>
                    <a:pt x="15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4635975" y="979300"/>
              <a:ext cx="82600" cy="111950"/>
            </a:xfrm>
            <a:custGeom>
              <a:avLst/>
              <a:gdLst/>
              <a:ahLst/>
              <a:cxnLst/>
              <a:rect l="l" t="t" r="r" b="b"/>
              <a:pathLst>
                <a:path w="3304" h="4478" extrusionOk="0">
                  <a:moveTo>
                    <a:pt x="2236" y="308"/>
                  </a:moveTo>
                  <a:cubicBezTo>
                    <a:pt x="2336" y="308"/>
                    <a:pt x="2436" y="341"/>
                    <a:pt x="2503" y="374"/>
                  </a:cubicBezTo>
                  <a:cubicBezTo>
                    <a:pt x="2803" y="641"/>
                    <a:pt x="2970" y="1008"/>
                    <a:pt x="2936" y="1409"/>
                  </a:cubicBezTo>
                  <a:cubicBezTo>
                    <a:pt x="2903" y="2443"/>
                    <a:pt x="2402" y="3410"/>
                    <a:pt x="1569" y="4010"/>
                  </a:cubicBezTo>
                  <a:cubicBezTo>
                    <a:pt x="1423" y="4115"/>
                    <a:pt x="1251" y="4167"/>
                    <a:pt x="1077" y="4167"/>
                  </a:cubicBezTo>
                  <a:cubicBezTo>
                    <a:pt x="973" y="4167"/>
                    <a:pt x="868" y="4148"/>
                    <a:pt x="768" y="4110"/>
                  </a:cubicBezTo>
                  <a:cubicBezTo>
                    <a:pt x="468" y="3844"/>
                    <a:pt x="301" y="3477"/>
                    <a:pt x="368" y="3076"/>
                  </a:cubicBezTo>
                  <a:cubicBezTo>
                    <a:pt x="368" y="2042"/>
                    <a:pt x="868" y="1075"/>
                    <a:pt x="1735" y="441"/>
                  </a:cubicBezTo>
                  <a:cubicBezTo>
                    <a:pt x="1869" y="374"/>
                    <a:pt x="2036" y="308"/>
                    <a:pt x="2236" y="308"/>
                  </a:cubicBezTo>
                  <a:close/>
                  <a:moveTo>
                    <a:pt x="2183" y="1"/>
                  </a:moveTo>
                  <a:cubicBezTo>
                    <a:pt x="1969" y="1"/>
                    <a:pt x="1758" y="61"/>
                    <a:pt x="1569" y="174"/>
                  </a:cubicBezTo>
                  <a:cubicBezTo>
                    <a:pt x="635" y="841"/>
                    <a:pt x="67" y="1909"/>
                    <a:pt x="67" y="3076"/>
                  </a:cubicBezTo>
                  <a:cubicBezTo>
                    <a:pt x="1" y="3577"/>
                    <a:pt x="234" y="4044"/>
                    <a:pt x="635" y="4344"/>
                  </a:cubicBezTo>
                  <a:cubicBezTo>
                    <a:pt x="768" y="4444"/>
                    <a:pt x="935" y="4477"/>
                    <a:pt x="1068" y="4477"/>
                  </a:cubicBezTo>
                  <a:cubicBezTo>
                    <a:pt x="1302" y="4477"/>
                    <a:pt x="1535" y="4411"/>
                    <a:pt x="1735" y="4277"/>
                  </a:cubicBezTo>
                  <a:cubicBezTo>
                    <a:pt x="2569" y="3810"/>
                    <a:pt x="3236" y="2509"/>
                    <a:pt x="3236" y="1409"/>
                  </a:cubicBezTo>
                  <a:cubicBezTo>
                    <a:pt x="3303" y="908"/>
                    <a:pt x="3070" y="408"/>
                    <a:pt x="2669" y="108"/>
                  </a:cubicBezTo>
                  <a:cubicBezTo>
                    <a:pt x="2511" y="36"/>
                    <a:pt x="2346" y="1"/>
                    <a:pt x="21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4601800" y="1079275"/>
              <a:ext cx="145950" cy="174600"/>
            </a:xfrm>
            <a:custGeom>
              <a:avLst/>
              <a:gdLst/>
              <a:ahLst/>
              <a:cxnLst/>
              <a:rect l="l" t="t" r="r" b="b"/>
              <a:pathLst>
                <a:path w="5838" h="6984" extrusionOk="0">
                  <a:moveTo>
                    <a:pt x="4470" y="278"/>
                  </a:moveTo>
                  <a:cubicBezTo>
                    <a:pt x="4570" y="278"/>
                    <a:pt x="4670" y="278"/>
                    <a:pt x="4770" y="345"/>
                  </a:cubicBezTo>
                  <a:cubicBezTo>
                    <a:pt x="5070" y="512"/>
                    <a:pt x="5271" y="812"/>
                    <a:pt x="5304" y="1179"/>
                  </a:cubicBezTo>
                  <a:lnTo>
                    <a:pt x="5537" y="3447"/>
                  </a:lnTo>
                  <a:lnTo>
                    <a:pt x="334" y="6549"/>
                  </a:lnTo>
                  <a:lnTo>
                    <a:pt x="567" y="4114"/>
                  </a:lnTo>
                  <a:cubicBezTo>
                    <a:pt x="734" y="3014"/>
                    <a:pt x="1434" y="1879"/>
                    <a:pt x="2202" y="1446"/>
                  </a:cubicBezTo>
                  <a:lnTo>
                    <a:pt x="3870" y="478"/>
                  </a:lnTo>
                  <a:cubicBezTo>
                    <a:pt x="4036" y="378"/>
                    <a:pt x="4236" y="312"/>
                    <a:pt x="4470" y="312"/>
                  </a:cubicBezTo>
                  <a:lnTo>
                    <a:pt x="4470" y="278"/>
                  </a:lnTo>
                  <a:close/>
                  <a:moveTo>
                    <a:pt x="4432" y="0"/>
                  </a:moveTo>
                  <a:cubicBezTo>
                    <a:pt x="4179" y="0"/>
                    <a:pt x="3928" y="68"/>
                    <a:pt x="3703" y="212"/>
                  </a:cubicBezTo>
                  <a:lnTo>
                    <a:pt x="2035" y="1179"/>
                  </a:lnTo>
                  <a:cubicBezTo>
                    <a:pt x="1201" y="1679"/>
                    <a:pt x="467" y="2847"/>
                    <a:pt x="267" y="4081"/>
                  </a:cubicBezTo>
                  <a:lnTo>
                    <a:pt x="0" y="6816"/>
                  </a:lnTo>
                  <a:cubicBezTo>
                    <a:pt x="0" y="6883"/>
                    <a:pt x="33" y="6950"/>
                    <a:pt x="100" y="6983"/>
                  </a:cubicBezTo>
                  <a:lnTo>
                    <a:pt x="234" y="6983"/>
                  </a:lnTo>
                  <a:lnTo>
                    <a:pt x="5771" y="3647"/>
                  </a:lnTo>
                  <a:cubicBezTo>
                    <a:pt x="5838" y="3614"/>
                    <a:pt x="5838" y="3547"/>
                    <a:pt x="5838" y="3481"/>
                  </a:cubicBezTo>
                  <a:lnTo>
                    <a:pt x="5637" y="1146"/>
                  </a:lnTo>
                  <a:cubicBezTo>
                    <a:pt x="5571" y="679"/>
                    <a:pt x="5304" y="312"/>
                    <a:pt x="4904" y="78"/>
                  </a:cubicBezTo>
                  <a:cubicBezTo>
                    <a:pt x="4749" y="27"/>
                    <a:pt x="4590" y="0"/>
                    <a:pt x="44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4863650" y="818525"/>
              <a:ext cx="172650" cy="241875"/>
            </a:xfrm>
            <a:custGeom>
              <a:avLst/>
              <a:gdLst/>
              <a:ahLst/>
              <a:cxnLst/>
              <a:rect l="l" t="t" r="r" b="b"/>
              <a:pathLst>
                <a:path w="6906" h="9675" extrusionOk="0">
                  <a:moveTo>
                    <a:pt x="4036" y="2936"/>
                  </a:moveTo>
                  <a:cubicBezTo>
                    <a:pt x="4137" y="2936"/>
                    <a:pt x="4237" y="2969"/>
                    <a:pt x="4303" y="3003"/>
                  </a:cubicBezTo>
                  <a:cubicBezTo>
                    <a:pt x="4604" y="3236"/>
                    <a:pt x="4770" y="3637"/>
                    <a:pt x="4737" y="4037"/>
                  </a:cubicBezTo>
                  <a:cubicBezTo>
                    <a:pt x="4704" y="5038"/>
                    <a:pt x="4203" y="6005"/>
                    <a:pt x="3369" y="6605"/>
                  </a:cubicBezTo>
                  <a:cubicBezTo>
                    <a:pt x="3244" y="6710"/>
                    <a:pt x="3080" y="6762"/>
                    <a:pt x="2909" y="6762"/>
                  </a:cubicBezTo>
                  <a:cubicBezTo>
                    <a:pt x="2807" y="6762"/>
                    <a:pt x="2702" y="6743"/>
                    <a:pt x="2602" y="6705"/>
                  </a:cubicBezTo>
                  <a:cubicBezTo>
                    <a:pt x="2302" y="6439"/>
                    <a:pt x="2135" y="6072"/>
                    <a:pt x="2202" y="5671"/>
                  </a:cubicBezTo>
                  <a:cubicBezTo>
                    <a:pt x="2202" y="4637"/>
                    <a:pt x="2702" y="3670"/>
                    <a:pt x="3536" y="3069"/>
                  </a:cubicBezTo>
                  <a:cubicBezTo>
                    <a:pt x="3670" y="2969"/>
                    <a:pt x="3836" y="2936"/>
                    <a:pt x="4036" y="2936"/>
                  </a:cubicBezTo>
                  <a:close/>
                  <a:moveTo>
                    <a:pt x="3984" y="2629"/>
                  </a:moveTo>
                  <a:cubicBezTo>
                    <a:pt x="3770" y="2629"/>
                    <a:pt x="3559" y="2689"/>
                    <a:pt x="3369" y="2803"/>
                  </a:cubicBezTo>
                  <a:cubicBezTo>
                    <a:pt x="2469" y="3470"/>
                    <a:pt x="1902" y="4537"/>
                    <a:pt x="1868" y="5671"/>
                  </a:cubicBezTo>
                  <a:cubicBezTo>
                    <a:pt x="1835" y="6172"/>
                    <a:pt x="2035" y="6672"/>
                    <a:pt x="2469" y="6939"/>
                  </a:cubicBezTo>
                  <a:cubicBezTo>
                    <a:pt x="2602" y="7039"/>
                    <a:pt x="2736" y="7072"/>
                    <a:pt x="2902" y="7072"/>
                  </a:cubicBezTo>
                  <a:cubicBezTo>
                    <a:pt x="3136" y="7072"/>
                    <a:pt x="3336" y="7006"/>
                    <a:pt x="3536" y="6872"/>
                  </a:cubicBezTo>
                  <a:cubicBezTo>
                    <a:pt x="4470" y="6205"/>
                    <a:pt x="5004" y="5171"/>
                    <a:pt x="5037" y="4037"/>
                  </a:cubicBezTo>
                  <a:cubicBezTo>
                    <a:pt x="5071" y="3536"/>
                    <a:pt x="4870" y="3036"/>
                    <a:pt x="4470" y="2736"/>
                  </a:cubicBezTo>
                  <a:cubicBezTo>
                    <a:pt x="4312" y="2664"/>
                    <a:pt x="4147" y="2629"/>
                    <a:pt x="3984" y="2629"/>
                  </a:cubicBezTo>
                  <a:close/>
                  <a:moveTo>
                    <a:pt x="5471" y="334"/>
                  </a:moveTo>
                  <a:lnTo>
                    <a:pt x="5971" y="701"/>
                  </a:lnTo>
                  <a:lnTo>
                    <a:pt x="5471" y="1835"/>
                  </a:lnTo>
                  <a:cubicBezTo>
                    <a:pt x="5404" y="1935"/>
                    <a:pt x="5404" y="2069"/>
                    <a:pt x="5471" y="2169"/>
                  </a:cubicBezTo>
                  <a:cubicBezTo>
                    <a:pt x="5538" y="2302"/>
                    <a:pt x="5571" y="2436"/>
                    <a:pt x="5638" y="2602"/>
                  </a:cubicBezTo>
                  <a:cubicBezTo>
                    <a:pt x="5638" y="2669"/>
                    <a:pt x="5704" y="2736"/>
                    <a:pt x="5771" y="2769"/>
                  </a:cubicBezTo>
                  <a:cubicBezTo>
                    <a:pt x="5804" y="2786"/>
                    <a:pt x="5838" y="2794"/>
                    <a:pt x="5871" y="2794"/>
                  </a:cubicBezTo>
                  <a:cubicBezTo>
                    <a:pt x="5904" y="2794"/>
                    <a:pt x="5938" y="2786"/>
                    <a:pt x="5971" y="2769"/>
                  </a:cubicBezTo>
                  <a:lnTo>
                    <a:pt x="6605" y="2502"/>
                  </a:lnTo>
                  <a:lnTo>
                    <a:pt x="6605" y="3503"/>
                  </a:lnTo>
                  <a:cubicBezTo>
                    <a:pt x="6572" y="3536"/>
                    <a:pt x="6572" y="3570"/>
                    <a:pt x="6572" y="3570"/>
                  </a:cubicBezTo>
                  <a:lnTo>
                    <a:pt x="5804" y="4137"/>
                  </a:lnTo>
                  <a:cubicBezTo>
                    <a:pt x="5704" y="4204"/>
                    <a:pt x="5638" y="4304"/>
                    <a:pt x="5638" y="4404"/>
                  </a:cubicBezTo>
                  <a:cubicBezTo>
                    <a:pt x="5571" y="4637"/>
                    <a:pt x="5504" y="4904"/>
                    <a:pt x="5437" y="5138"/>
                  </a:cubicBezTo>
                  <a:cubicBezTo>
                    <a:pt x="5404" y="5238"/>
                    <a:pt x="5437" y="5371"/>
                    <a:pt x="5504" y="5471"/>
                  </a:cubicBezTo>
                  <a:lnTo>
                    <a:pt x="5938" y="5972"/>
                  </a:lnTo>
                  <a:lnTo>
                    <a:pt x="5337" y="7106"/>
                  </a:lnTo>
                  <a:lnTo>
                    <a:pt x="4837" y="6872"/>
                  </a:lnTo>
                  <a:cubicBezTo>
                    <a:pt x="4790" y="6849"/>
                    <a:pt x="4743" y="6837"/>
                    <a:pt x="4698" y="6837"/>
                  </a:cubicBezTo>
                  <a:cubicBezTo>
                    <a:pt x="4617" y="6837"/>
                    <a:pt x="4547" y="6874"/>
                    <a:pt x="4503" y="6939"/>
                  </a:cubicBezTo>
                  <a:cubicBezTo>
                    <a:pt x="4337" y="7139"/>
                    <a:pt x="4203" y="7306"/>
                    <a:pt x="4036" y="7473"/>
                  </a:cubicBezTo>
                  <a:cubicBezTo>
                    <a:pt x="3970" y="7539"/>
                    <a:pt x="3903" y="7639"/>
                    <a:pt x="3903" y="7739"/>
                  </a:cubicBezTo>
                  <a:lnTo>
                    <a:pt x="3803" y="8840"/>
                  </a:lnTo>
                  <a:cubicBezTo>
                    <a:pt x="3803" y="8840"/>
                    <a:pt x="3803" y="8874"/>
                    <a:pt x="3803" y="8874"/>
                  </a:cubicBezTo>
                  <a:lnTo>
                    <a:pt x="3069" y="9307"/>
                  </a:lnTo>
                  <a:lnTo>
                    <a:pt x="3002" y="8473"/>
                  </a:lnTo>
                  <a:cubicBezTo>
                    <a:pt x="3002" y="8373"/>
                    <a:pt x="2936" y="8307"/>
                    <a:pt x="2902" y="8273"/>
                  </a:cubicBezTo>
                  <a:cubicBezTo>
                    <a:pt x="2855" y="8250"/>
                    <a:pt x="2808" y="8226"/>
                    <a:pt x="2761" y="8226"/>
                  </a:cubicBezTo>
                  <a:cubicBezTo>
                    <a:pt x="2741" y="8226"/>
                    <a:pt x="2722" y="8230"/>
                    <a:pt x="2702" y="8240"/>
                  </a:cubicBezTo>
                  <a:lnTo>
                    <a:pt x="2335" y="8240"/>
                  </a:lnTo>
                  <a:cubicBezTo>
                    <a:pt x="2312" y="8234"/>
                    <a:pt x="2289" y="8231"/>
                    <a:pt x="2268" y="8231"/>
                  </a:cubicBezTo>
                  <a:cubicBezTo>
                    <a:pt x="2167" y="8231"/>
                    <a:pt x="2090" y="8291"/>
                    <a:pt x="2035" y="8373"/>
                  </a:cubicBezTo>
                  <a:lnTo>
                    <a:pt x="1435" y="9341"/>
                  </a:lnTo>
                  <a:lnTo>
                    <a:pt x="934" y="8974"/>
                  </a:lnTo>
                  <a:lnTo>
                    <a:pt x="1435" y="7873"/>
                  </a:lnTo>
                  <a:cubicBezTo>
                    <a:pt x="1501" y="7739"/>
                    <a:pt x="1501" y="7639"/>
                    <a:pt x="1435" y="7539"/>
                  </a:cubicBezTo>
                  <a:cubicBezTo>
                    <a:pt x="1368" y="7406"/>
                    <a:pt x="1301" y="7239"/>
                    <a:pt x="1268" y="7106"/>
                  </a:cubicBezTo>
                  <a:cubicBezTo>
                    <a:pt x="1268" y="7039"/>
                    <a:pt x="1201" y="6972"/>
                    <a:pt x="1134" y="6939"/>
                  </a:cubicBezTo>
                  <a:cubicBezTo>
                    <a:pt x="1101" y="6906"/>
                    <a:pt x="1068" y="6906"/>
                    <a:pt x="1034" y="6906"/>
                  </a:cubicBezTo>
                  <a:cubicBezTo>
                    <a:pt x="1001" y="6906"/>
                    <a:pt x="1001" y="6939"/>
                    <a:pt x="968" y="6939"/>
                  </a:cubicBezTo>
                  <a:lnTo>
                    <a:pt x="334" y="7239"/>
                  </a:lnTo>
                  <a:lnTo>
                    <a:pt x="334" y="6172"/>
                  </a:lnTo>
                  <a:cubicBezTo>
                    <a:pt x="334" y="6172"/>
                    <a:pt x="334" y="6138"/>
                    <a:pt x="334" y="6105"/>
                  </a:cubicBezTo>
                  <a:lnTo>
                    <a:pt x="1101" y="5571"/>
                  </a:lnTo>
                  <a:cubicBezTo>
                    <a:pt x="1201" y="5505"/>
                    <a:pt x="1268" y="5404"/>
                    <a:pt x="1268" y="5304"/>
                  </a:cubicBezTo>
                  <a:cubicBezTo>
                    <a:pt x="1335" y="5038"/>
                    <a:pt x="1401" y="4804"/>
                    <a:pt x="1468" y="4571"/>
                  </a:cubicBezTo>
                  <a:cubicBezTo>
                    <a:pt x="1501" y="4437"/>
                    <a:pt x="1468" y="4304"/>
                    <a:pt x="1401" y="4237"/>
                  </a:cubicBezTo>
                  <a:lnTo>
                    <a:pt x="968" y="3737"/>
                  </a:lnTo>
                  <a:lnTo>
                    <a:pt x="1568" y="2602"/>
                  </a:lnTo>
                  <a:lnTo>
                    <a:pt x="2068" y="2836"/>
                  </a:lnTo>
                  <a:cubicBezTo>
                    <a:pt x="2113" y="2858"/>
                    <a:pt x="2157" y="2869"/>
                    <a:pt x="2201" y="2869"/>
                  </a:cubicBezTo>
                  <a:cubicBezTo>
                    <a:pt x="2287" y="2869"/>
                    <a:pt x="2369" y="2825"/>
                    <a:pt x="2435" y="2736"/>
                  </a:cubicBezTo>
                  <a:cubicBezTo>
                    <a:pt x="2569" y="2569"/>
                    <a:pt x="2702" y="2402"/>
                    <a:pt x="2869" y="2236"/>
                  </a:cubicBezTo>
                  <a:cubicBezTo>
                    <a:pt x="2936" y="2169"/>
                    <a:pt x="3002" y="2069"/>
                    <a:pt x="3002" y="1935"/>
                  </a:cubicBezTo>
                  <a:lnTo>
                    <a:pt x="3102" y="868"/>
                  </a:lnTo>
                  <a:cubicBezTo>
                    <a:pt x="3102" y="868"/>
                    <a:pt x="3102" y="835"/>
                    <a:pt x="3102" y="801"/>
                  </a:cubicBezTo>
                  <a:lnTo>
                    <a:pt x="3836" y="401"/>
                  </a:lnTo>
                  <a:lnTo>
                    <a:pt x="3903" y="1235"/>
                  </a:lnTo>
                  <a:cubicBezTo>
                    <a:pt x="3903" y="1302"/>
                    <a:pt x="3970" y="1368"/>
                    <a:pt x="4003" y="1435"/>
                  </a:cubicBezTo>
                  <a:cubicBezTo>
                    <a:pt x="4050" y="1459"/>
                    <a:pt x="4097" y="1482"/>
                    <a:pt x="4145" y="1482"/>
                  </a:cubicBezTo>
                  <a:cubicBezTo>
                    <a:pt x="4164" y="1482"/>
                    <a:pt x="4184" y="1478"/>
                    <a:pt x="4203" y="1468"/>
                  </a:cubicBezTo>
                  <a:lnTo>
                    <a:pt x="4570" y="1468"/>
                  </a:lnTo>
                  <a:cubicBezTo>
                    <a:pt x="4670" y="1468"/>
                    <a:pt x="4804" y="1435"/>
                    <a:pt x="4870" y="1335"/>
                  </a:cubicBezTo>
                  <a:lnTo>
                    <a:pt x="5471" y="334"/>
                  </a:lnTo>
                  <a:close/>
                  <a:moveTo>
                    <a:pt x="5437" y="1"/>
                  </a:moveTo>
                  <a:cubicBezTo>
                    <a:pt x="5337" y="34"/>
                    <a:pt x="5304" y="67"/>
                    <a:pt x="5271" y="134"/>
                  </a:cubicBezTo>
                  <a:lnTo>
                    <a:pt x="4637" y="1168"/>
                  </a:lnTo>
                  <a:lnTo>
                    <a:pt x="4237" y="1168"/>
                  </a:lnTo>
                  <a:lnTo>
                    <a:pt x="4170" y="267"/>
                  </a:lnTo>
                  <a:cubicBezTo>
                    <a:pt x="4170" y="201"/>
                    <a:pt x="4103" y="101"/>
                    <a:pt x="4036" y="67"/>
                  </a:cubicBezTo>
                  <a:cubicBezTo>
                    <a:pt x="4003" y="51"/>
                    <a:pt x="3970" y="42"/>
                    <a:pt x="3936" y="42"/>
                  </a:cubicBezTo>
                  <a:cubicBezTo>
                    <a:pt x="3903" y="42"/>
                    <a:pt x="3870" y="51"/>
                    <a:pt x="3836" y="67"/>
                  </a:cubicBezTo>
                  <a:lnTo>
                    <a:pt x="3002" y="568"/>
                  </a:lnTo>
                  <a:cubicBezTo>
                    <a:pt x="2902" y="634"/>
                    <a:pt x="2836" y="734"/>
                    <a:pt x="2836" y="868"/>
                  </a:cubicBezTo>
                  <a:lnTo>
                    <a:pt x="2736" y="1935"/>
                  </a:lnTo>
                  <a:cubicBezTo>
                    <a:pt x="2736" y="1969"/>
                    <a:pt x="2702" y="2002"/>
                    <a:pt x="2702" y="2035"/>
                  </a:cubicBezTo>
                  <a:cubicBezTo>
                    <a:pt x="2535" y="2202"/>
                    <a:pt x="2369" y="2369"/>
                    <a:pt x="2235" y="2569"/>
                  </a:cubicBezTo>
                  <a:lnTo>
                    <a:pt x="1701" y="2302"/>
                  </a:lnTo>
                  <a:cubicBezTo>
                    <a:pt x="1666" y="2284"/>
                    <a:pt x="1628" y="2276"/>
                    <a:pt x="1590" y="2276"/>
                  </a:cubicBezTo>
                  <a:cubicBezTo>
                    <a:pt x="1486" y="2276"/>
                    <a:pt x="1383" y="2338"/>
                    <a:pt x="1335" y="2436"/>
                  </a:cubicBezTo>
                  <a:lnTo>
                    <a:pt x="734" y="3603"/>
                  </a:lnTo>
                  <a:cubicBezTo>
                    <a:pt x="667" y="3737"/>
                    <a:pt x="667" y="3870"/>
                    <a:pt x="767" y="3970"/>
                  </a:cubicBezTo>
                  <a:lnTo>
                    <a:pt x="1201" y="4437"/>
                  </a:lnTo>
                  <a:cubicBezTo>
                    <a:pt x="1201" y="4437"/>
                    <a:pt x="1201" y="4470"/>
                    <a:pt x="1201" y="4470"/>
                  </a:cubicBezTo>
                  <a:cubicBezTo>
                    <a:pt x="1101" y="4737"/>
                    <a:pt x="1034" y="4971"/>
                    <a:pt x="1001" y="5238"/>
                  </a:cubicBezTo>
                  <a:cubicBezTo>
                    <a:pt x="968" y="5271"/>
                    <a:pt x="968" y="5304"/>
                    <a:pt x="934" y="5338"/>
                  </a:cubicBezTo>
                  <a:lnTo>
                    <a:pt x="167" y="5871"/>
                  </a:lnTo>
                  <a:cubicBezTo>
                    <a:pt x="67" y="5972"/>
                    <a:pt x="34" y="6072"/>
                    <a:pt x="34" y="6205"/>
                  </a:cubicBezTo>
                  <a:lnTo>
                    <a:pt x="34" y="7306"/>
                  </a:lnTo>
                  <a:cubicBezTo>
                    <a:pt x="0" y="7406"/>
                    <a:pt x="67" y="7473"/>
                    <a:pt x="134" y="7539"/>
                  </a:cubicBezTo>
                  <a:cubicBezTo>
                    <a:pt x="167" y="7556"/>
                    <a:pt x="200" y="7564"/>
                    <a:pt x="234" y="7564"/>
                  </a:cubicBezTo>
                  <a:cubicBezTo>
                    <a:pt x="267" y="7564"/>
                    <a:pt x="300" y="7556"/>
                    <a:pt x="334" y="7539"/>
                  </a:cubicBezTo>
                  <a:lnTo>
                    <a:pt x="1001" y="7239"/>
                  </a:lnTo>
                  <a:cubicBezTo>
                    <a:pt x="1068" y="7373"/>
                    <a:pt x="1101" y="7506"/>
                    <a:pt x="1168" y="7639"/>
                  </a:cubicBezTo>
                  <a:cubicBezTo>
                    <a:pt x="1168" y="7673"/>
                    <a:pt x="1168" y="7706"/>
                    <a:pt x="1168" y="7739"/>
                  </a:cubicBezTo>
                  <a:lnTo>
                    <a:pt x="667" y="8840"/>
                  </a:lnTo>
                  <a:cubicBezTo>
                    <a:pt x="634" y="8974"/>
                    <a:pt x="667" y="9107"/>
                    <a:pt x="767" y="9207"/>
                  </a:cubicBezTo>
                  <a:lnTo>
                    <a:pt x="1301" y="9641"/>
                  </a:lnTo>
                  <a:cubicBezTo>
                    <a:pt x="1368" y="9674"/>
                    <a:pt x="1401" y="9674"/>
                    <a:pt x="1468" y="9674"/>
                  </a:cubicBezTo>
                  <a:lnTo>
                    <a:pt x="1501" y="9641"/>
                  </a:lnTo>
                  <a:cubicBezTo>
                    <a:pt x="1568" y="9641"/>
                    <a:pt x="1635" y="9574"/>
                    <a:pt x="1668" y="9541"/>
                  </a:cubicBezTo>
                  <a:lnTo>
                    <a:pt x="2302" y="8507"/>
                  </a:lnTo>
                  <a:lnTo>
                    <a:pt x="2702" y="8507"/>
                  </a:lnTo>
                  <a:lnTo>
                    <a:pt x="2769" y="9407"/>
                  </a:lnTo>
                  <a:cubicBezTo>
                    <a:pt x="2769" y="9474"/>
                    <a:pt x="2836" y="9574"/>
                    <a:pt x="2902" y="9607"/>
                  </a:cubicBezTo>
                  <a:cubicBezTo>
                    <a:pt x="2936" y="9624"/>
                    <a:pt x="2969" y="9633"/>
                    <a:pt x="3002" y="9633"/>
                  </a:cubicBezTo>
                  <a:cubicBezTo>
                    <a:pt x="3036" y="9633"/>
                    <a:pt x="3069" y="9624"/>
                    <a:pt x="3102" y="9607"/>
                  </a:cubicBezTo>
                  <a:lnTo>
                    <a:pt x="3936" y="9107"/>
                  </a:lnTo>
                  <a:cubicBezTo>
                    <a:pt x="4036" y="9040"/>
                    <a:pt x="4103" y="8940"/>
                    <a:pt x="4103" y="8807"/>
                  </a:cubicBezTo>
                  <a:lnTo>
                    <a:pt x="4203" y="7739"/>
                  </a:lnTo>
                  <a:cubicBezTo>
                    <a:pt x="4203" y="7706"/>
                    <a:pt x="4203" y="7673"/>
                    <a:pt x="4237" y="7639"/>
                  </a:cubicBezTo>
                  <a:cubicBezTo>
                    <a:pt x="4403" y="7473"/>
                    <a:pt x="4570" y="7306"/>
                    <a:pt x="4704" y="7106"/>
                  </a:cubicBezTo>
                  <a:lnTo>
                    <a:pt x="5237" y="7373"/>
                  </a:lnTo>
                  <a:cubicBezTo>
                    <a:pt x="5273" y="7390"/>
                    <a:pt x="5311" y="7399"/>
                    <a:pt x="5349" y="7399"/>
                  </a:cubicBezTo>
                  <a:cubicBezTo>
                    <a:pt x="5453" y="7399"/>
                    <a:pt x="5555" y="7337"/>
                    <a:pt x="5604" y="7239"/>
                  </a:cubicBezTo>
                  <a:lnTo>
                    <a:pt x="6205" y="6072"/>
                  </a:lnTo>
                  <a:cubicBezTo>
                    <a:pt x="6271" y="5938"/>
                    <a:pt x="6271" y="5805"/>
                    <a:pt x="6171" y="5705"/>
                  </a:cubicBezTo>
                  <a:lnTo>
                    <a:pt x="5738" y="5238"/>
                  </a:lnTo>
                  <a:cubicBezTo>
                    <a:pt x="5738" y="5238"/>
                    <a:pt x="5738" y="5204"/>
                    <a:pt x="5738" y="5204"/>
                  </a:cubicBezTo>
                  <a:cubicBezTo>
                    <a:pt x="5838" y="4937"/>
                    <a:pt x="5904" y="4704"/>
                    <a:pt x="5938" y="4437"/>
                  </a:cubicBezTo>
                  <a:cubicBezTo>
                    <a:pt x="5971" y="4404"/>
                    <a:pt x="5971" y="4370"/>
                    <a:pt x="6005" y="4370"/>
                  </a:cubicBezTo>
                  <a:lnTo>
                    <a:pt x="6772" y="3803"/>
                  </a:lnTo>
                  <a:cubicBezTo>
                    <a:pt x="6872" y="3703"/>
                    <a:pt x="6905" y="3603"/>
                    <a:pt x="6905" y="3503"/>
                  </a:cubicBezTo>
                  <a:lnTo>
                    <a:pt x="6905" y="2369"/>
                  </a:lnTo>
                  <a:cubicBezTo>
                    <a:pt x="6905" y="2269"/>
                    <a:pt x="6872" y="2202"/>
                    <a:pt x="6805" y="2169"/>
                  </a:cubicBezTo>
                  <a:cubicBezTo>
                    <a:pt x="6772" y="2152"/>
                    <a:pt x="6738" y="2144"/>
                    <a:pt x="6705" y="2144"/>
                  </a:cubicBezTo>
                  <a:cubicBezTo>
                    <a:pt x="6672" y="2144"/>
                    <a:pt x="6638" y="2152"/>
                    <a:pt x="6605" y="2169"/>
                  </a:cubicBezTo>
                  <a:lnTo>
                    <a:pt x="5938" y="2469"/>
                  </a:lnTo>
                  <a:cubicBezTo>
                    <a:pt x="5871" y="2302"/>
                    <a:pt x="5838" y="2169"/>
                    <a:pt x="5771" y="2035"/>
                  </a:cubicBezTo>
                  <a:cubicBezTo>
                    <a:pt x="5738" y="2002"/>
                    <a:pt x="5738" y="1969"/>
                    <a:pt x="5771" y="1969"/>
                  </a:cubicBezTo>
                  <a:lnTo>
                    <a:pt x="6271" y="835"/>
                  </a:lnTo>
                  <a:cubicBezTo>
                    <a:pt x="6305" y="701"/>
                    <a:pt x="6271" y="568"/>
                    <a:pt x="6171" y="468"/>
                  </a:cubicBezTo>
                  <a:lnTo>
                    <a:pt x="5638" y="67"/>
                  </a:lnTo>
                  <a:cubicBezTo>
                    <a:pt x="5571" y="34"/>
                    <a:pt x="5504" y="1"/>
                    <a:pt x="54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135500" y="677375"/>
              <a:ext cx="123450" cy="176200"/>
            </a:xfrm>
            <a:custGeom>
              <a:avLst/>
              <a:gdLst/>
              <a:ahLst/>
              <a:cxnLst/>
              <a:rect l="l" t="t" r="r" b="b"/>
              <a:pathLst>
                <a:path w="4938" h="7048" extrusionOk="0">
                  <a:moveTo>
                    <a:pt x="3370" y="276"/>
                  </a:moveTo>
                  <a:cubicBezTo>
                    <a:pt x="3570" y="276"/>
                    <a:pt x="3737" y="343"/>
                    <a:pt x="3903" y="410"/>
                  </a:cubicBezTo>
                  <a:cubicBezTo>
                    <a:pt x="4370" y="676"/>
                    <a:pt x="4637" y="1344"/>
                    <a:pt x="4637" y="2177"/>
                  </a:cubicBezTo>
                  <a:cubicBezTo>
                    <a:pt x="4637" y="3845"/>
                    <a:pt x="3637" y="5780"/>
                    <a:pt x="2402" y="6481"/>
                  </a:cubicBezTo>
                  <a:cubicBezTo>
                    <a:pt x="2149" y="6656"/>
                    <a:pt x="1873" y="6740"/>
                    <a:pt x="1595" y="6740"/>
                  </a:cubicBezTo>
                  <a:cubicBezTo>
                    <a:pt x="1396" y="6740"/>
                    <a:pt x="1196" y="6697"/>
                    <a:pt x="1001" y="6614"/>
                  </a:cubicBezTo>
                  <a:cubicBezTo>
                    <a:pt x="534" y="6347"/>
                    <a:pt x="268" y="5680"/>
                    <a:pt x="268" y="4846"/>
                  </a:cubicBezTo>
                  <a:cubicBezTo>
                    <a:pt x="268" y="3212"/>
                    <a:pt x="1268" y="1277"/>
                    <a:pt x="2536" y="543"/>
                  </a:cubicBezTo>
                  <a:cubicBezTo>
                    <a:pt x="2769" y="376"/>
                    <a:pt x="3070" y="309"/>
                    <a:pt x="3370" y="276"/>
                  </a:cubicBezTo>
                  <a:close/>
                  <a:moveTo>
                    <a:pt x="3313" y="1"/>
                  </a:moveTo>
                  <a:cubicBezTo>
                    <a:pt x="2985" y="1"/>
                    <a:pt x="2667" y="102"/>
                    <a:pt x="2402" y="309"/>
                  </a:cubicBezTo>
                  <a:cubicBezTo>
                    <a:pt x="1068" y="1077"/>
                    <a:pt x="1" y="3111"/>
                    <a:pt x="1" y="4846"/>
                  </a:cubicBezTo>
                  <a:cubicBezTo>
                    <a:pt x="1" y="5813"/>
                    <a:pt x="301" y="6547"/>
                    <a:pt x="868" y="6847"/>
                  </a:cubicBezTo>
                  <a:cubicBezTo>
                    <a:pt x="1068" y="6981"/>
                    <a:pt x="1302" y="7048"/>
                    <a:pt x="1535" y="7048"/>
                  </a:cubicBezTo>
                  <a:cubicBezTo>
                    <a:pt x="1902" y="7014"/>
                    <a:pt x="2236" y="6914"/>
                    <a:pt x="2536" y="6747"/>
                  </a:cubicBezTo>
                  <a:cubicBezTo>
                    <a:pt x="3870" y="5980"/>
                    <a:pt x="4938" y="3945"/>
                    <a:pt x="4938" y="2177"/>
                  </a:cubicBezTo>
                  <a:cubicBezTo>
                    <a:pt x="4938" y="1243"/>
                    <a:pt x="4604" y="510"/>
                    <a:pt x="4070" y="176"/>
                  </a:cubicBezTo>
                  <a:cubicBezTo>
                    <a:pt x="3824" y="60"/>
                    <a:pt x="3566" y="1"/>
                    <a:pt x="3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234750" y="793425"/>
              <a:ext cx="50050" cy="39300"/>
            </a:xfrm>
            <a:custGeom>
              <a:avLst/>
              <a:gdLst/>
              <a:ahLst/>
              <a:cxnLst/>
              <a:rect l="l" t="t" r="r" b="b"/>
              <a:pathLst>
                <a:path w="2002" h="1572" extrusionOk="0">
                  <a:moveTo>
                    <a:pt x="182" y="1"/>
                  </a:moveTo>
                  <a:cubicBezTo>
                    <a:pt x="134" y="1"/>
                    <a:pt x="88" y="29"/>
                    <a:pt x="67" y="71"/>
                  </a:cubicBezTo>
                  <a:cubicBezTo>
                    <a:pt x="0" y="137"/>
                    <a:pt x="0" y="237"/>
                    <a:pt x="67" y="271"/>
                  </a:cubicBezTo>
                  <a:lnTo>
                    <a:pt x="1735" y="1538"/>
                  </a:lnTo>
                  <a:cubicBezTo>
                    <a:pt x="1768" y="1538"/>
                    <a:pt x="1801" y="1572"/>
                    <a:pt x="1835" y="1572"/>
                  </a:cubicBezTo>
                  <a:cubicBezTo>
                    <a:pt x="1902" y="1572"/>
                    <a:pt x="1935" y="1538"/>
                    <a:pt x="1968" y="1505"/>
                  </a:cubicBezTo>
                  <a:cubicBezTo>
                    <a:pt x="2002" y="1438"/>
                    <a:pt x="2002" y="1338"/>
                    <a:pt x="1935" y="1271"/>
                  </a:cubicBezTo>
                  <a:lnTo>
                    <a:pt x="267" y="37"/>
                  </a:lnTo>
                  <a:cubicBezTo>
                    <a:pt x="242" y="12"/>
                    <a:pt x="211" y="1"/>
                    <a:pt x="1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38"/>
          <p:cNvSpPr/>
          <p:nvPr/>
        </p:nvSpPr>
        <p:spPr>
          <a:xfrm>
            <a:off x="5123515" y="396977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38"/>
          <p:cNvGrpSpPr/>
          <p:nvPr/>
        </p:nvGrpSpPr>
        <p:grpSpPr>
          <a:xfrm>
            <a:off x="5191315" y="1727886"/>
            <a:ext cx="799054" cy="2664597"/>
            <a:chOff x="9756123" y="2544461"/>
            <a:chExt cx="711155" cy="2179094"/>
          </a:xfrm>
        </p:grpSpPr>
        <p:sp>
          <p:nvSpPr>
            <p:cNvPr id="955" name="Google Shape;955;p38"/>
            <p:cNvSpPr/>
            <p:nvPr/>
          </p:nvSpPr>
          <p:spPr>
            <a:xfrm>
              <a:off x="10181223" y="3310468"/>
              <a:ext cx="106983" cy="134107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" name="Google Shape;956;p38"/>
            <p:cNvGrpSpPr/>
            <p:nvPr/>
          </p:nvGrpSpPr>
          <p:grpSpPr>
            <a:xfrm>
              <a:off x="9756123" y="2544461"/>
              <a:ext cx="711155" cy="2179094"/>
              <a:chOff x="9756123" y="2544461"/>
              <a:chExt cx="711155" cy="2179094"/>
            </a:xfrm>
          </p:grpSpPr>
          <p:sp>
            <p:nvSpPr>
              <p:cNvPr id="957" name="Google Shape;957;p38"/>
              <p:cNvSpPr/>
              <p:nvPr/>
            </p:nvSpPr>
            <p:spPr>
              <a:xfrm rot="441589">
                <a:off x="10162644" y="2961431"/>
                <a:ext cx="278159" cy="431331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8" name="Google Shape;958;p38"/>
              <p:cNvGrpSpPr/>
              <p:nvPr/>
            </p:nvGrpSpPr>
            <p:grpSpPr>
              <a:xfrm>
                <a:off x="9756123" y="2544461"/>
                <a:ext cx="650038" cy="2179094"/>
                <a:chOff x="10788298" y="-2285076"/>
                <a:chExt cx="650038" cy="2179094"/>
              </a:xfrm>
            </p:grpSpPr>
            <p:grpSp>
              <p:nvGrpSpPr>
                <p:cNvPr id="959" name="Google Shape;959;p38"/>
                <p:cNvGrpSpPr/>
                <p:nvPr/>
              </p:nvGrpSpPr>
              <p:grpSpPr>
                <a:xfrm>
                  <a:off x="10788298" y="-2285076"/>
                  <a:ext cx="650038" cy="2179094"/>
                  <a:chOff x="1863175" y="1215475"/>
                  <a:chExt cx="967175" cy="3242700"/>
                </a:xfrm>
              </p:grpSpPr>
              <p:sp>
                <p:nvSpPr>
                  <p:cNvPr id="960" name="Google Shape;960;p38"/>
                  <p:cNvSpPr/>
                  <p:nvPr/>
                </p:nvSpPr>
                <p:spPr>
                  <a:xfrm>
                    <a:off x="1974075" y="2335450"/>
                    <a:ext cx="836375" cy="201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55" h="80451" extrusionOk="0">
                        <a:moveTo>
                          <a:pt x="7473" y="0"/>
                        </a:moveTo>
                        <a:cubicBezTo>
                          <a:pt x="4671" y="5905"/>
                          <a:pt x="4170" y="9440"/>
                          <a:pt x="4037" y="14444"/>
                        </a:cubicBezTo>
                        <a:cubicBezTo>
                          <a:pt x="3837" y="24818"/>
                          <a:pt x="2869" y="37060"/>
                          <a:pt x="2869" y="37060"/>
                        </a:cubicBezTo>
                        <a:cubicBezTo>
                          <a:pt x="2736" y="38228"/>
                          <a:pt x="1702" y="40596"/>
                          <a:pt x="935" y="45766"/>
                        </a:cubicBezTo>
                        <a:cubicBezTo>
                          <a:pt x="34" y="51804"/>
                          <a:pt x="601" y="67716"/>
                          <a:pt x="601" y="67716"/>
                        </a:cubicBezTo>
                        <a:lnTo>
                          <a:pt x="568" y="68449"/>
                        </a:lnTo>
                        <a:cubicBezTo>
                          <a:pt x="534" y="69283"/>
                          <a:pt x="1" y="76122"/>
                          <a:pt x="334" y="78356"/>
                        </a:cubicBezTo>
                        <a:cubicBezTo>
                          <a:pt x="556" y="79687"/>
                          <a:pt x="1415" y="80451"/>
                          <a:pt x="2281" y="80451"/>
                        </a:cubicBezTo>
                        <a:cubicBezTo>
                          <a:pt x="3109" y="80451"/>
                          <a:pt x="3944" y="79754"/>
                          <a:pt x="4237" y="78190"/>
                        </a:cubicBezTo>
                        <a:cubicBezTo>
                          <a:pt x="4537" y="76655"/>
                          <a:pt x="4904" y="69350"/>
                          <a:pt x="4938" y="68650"/>
                        </a:cubicBezTo>
                        <a:lnTo>
                          <a:pt x="5004" y="68116"/>
                        </a:lnTo>
                        <a:cubicBezTo>
                          <a:pt x="5204" y="66615"/>
                          <a:pt x="5538" y="65581"/>
                          <a:pt x="6172" y="63312"/>
                        </a:cubicBezTo>
                        <a:cubicBezTo>
                          <a:pt x="7906" y="57208"/>
                          <a:pt x="10675" y="43765"/>
                          <a:pt x="11509" y="39162"/>
                        </a:cubicBezTo>
                        <a:cubicBezTo>
                          <a:pt x="12176" y="35392"/>
                          <a:pt x="14211" y="27987"/>
                          <a:pt x="15312" y="24051"/>
                        </a:cubicBezTo>
                        <a:lnTo>
                          <a:pt x="17914" y="39962"/>
                        </a:lnTo>
                        <a:cubicBezTo>
                          <a:pt x="17914" y="39962"/>
                          <a:pt x="17713" y="43131"/>
                          <a:pt x="17713" y="45433"/>
                        </a:cubicBezTo>
                        <a:cubicBezTo>
                          <a:pt x="17713" y="50236"/>
                          <a:pt x="21149" y="63879"/>
                          <a:pt x="21283" y="65547"/>
                        </a:cubicBezTo>
                        <a:cubicBezTo>
                          <a:pt x="21082" y="66348"/>
                          <a:pt x="20615" y="66882"/>
                          <a:pt x="20615" y="68283"/>
                        </a:cubicBezTo>
                        <a:cubicBezTo>
                          <a:pt x="20615" y="69083"/>
                          <a:pt x="21316" y="70117"/>
                          <a:pt x="23084" y="72586"/>
                        </a:cubicBezTo>
                        <a:cubicBezTo>
                          <a:pt x="23618" y="73286"/>
                          <a:pt x="23951" y="75788"/>
                          <a:pt x="24452" y="76488"/>
                        </a:cubicBezTo>
                        <a:cubicBezTo>
                          <a:pt x="25219" y="77589"/>
                          <a:pt x="27921" y="78290"/>
                          <a:pt x="29689" y="78523"/>
                        </a:cubicBezTo>
                        <a:cubicBezTo>
                          <a:pt x="29903" y="78553"/>
                          <a:pt x="30127" y="78568"/>
                          <a:pt x="30352" y="78568"/>
                        </a:cubicBezTo>
                        <a:cubicBezTo>
                          <a:pt x="31876" y="78568"/>
                          <a:pt x="33454" y="77898"/>
                          <a:pt x="32524" y="76822"/>
                        </a:cubicBezTo>
                        <a:cubicBezTo>
                          <a:pt x="32190" y="76355"/>
                          <a:pt x="29722" y="74153"/>
                          <a:pt x="29355" y="73720"/>
                        </a:cubicBezTo>
                        <a:cubicBezTo>
                          <a:pt x="28221" y="72352"/>
                          <a:pt x="27320" y="70818"/>
                          <a:pt x="26686" y="69183"/>
                        </a:cubicBezTo>
                        <a:cubicBezTo>
                          <a:pt x="26186" y="67882"/>
                          <a:pt x="26019" y="67315"/>
                          <a:pt x="26019" y="66548"/>
                        </a:cubicBezTo>
                        <a:lnTo>
                          <a:pt x="26053" y="65814"/>
                        </a:lnTo>
                        <a:cubicBezTo>
                          <a:pt x="26053" y="65814"/>
                          <a:pt x="26553" y="53872"/>
                          <a:pt x="26453" y="40196"/>
                        </a:cubicBezTo>
                        <a:cubicBezTo>
                          <a:pt x="26353" y="24585"/>
                          <a:pt x="24952" y="6739"/>
                          <a:pt x="24618" y="4103"/>
                        </a:cubicBezTo>
                        <a:lnTo>
                          <a:pt x="7473" y="0"/>
                        </a:ln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1" name="Google Shape;961;p38"/>
                  <p:cNvSpPr/>
                  <p:nvPr/>
                </p:nvSpPr>
                <p:spPr>
                  <a:xfrm>
                    <a:off x="1978250" y="2292075"/>
                    <a:ext cx="671350" cy="146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54" h="58780" extrusionOk="0">
                        <a:moveTo>
                          <a:pt x="6372" y="1"/>
                        </a:moveTo>
                        <a:lnTo>
                          <a:pt x="6272" y="1102"/>
                        </a:lnTo>
                        <a:cubicBezTo>
                          <a:pt x="5404" y="3136"/>
                          <a:pt x="3370" y="5805"/>
                          <a:pt x="2369" y="11042"/>
                        </a:cubicBezTo>
                        <a:cubicBezTo>
                          <a:pt x="1869" y="13644"/>
                          <a:pt x="2069" y="16179"/>
                          <a:pt x="2035" y="19748"/>
                        </a:cubicBezTo>
                        <a:cubicBezTo>
                          <a:pt x="2002" y="24952"/>
                          <a:pt x="2669" y="35560"/>
                          <a:pt x="2469" y="37961"/>
                        </a:cubicBezTo>
                        <a:cubicBezTo>
                          <a:pt x="2269" y="40363"/>
                          <a:pt x="1035" y="43198"/>
                          <a:pt x="534" y="46834"/>
                        </a:cubicBezTo>
                        <a:cubicBezTo>
                          <a:pt x="1" y="50504"/>
                          <a:pt x="67" y="57175"/>
                          <a:pt x="67" y="57175"/>
                        </a:cubicBezTo>
                        <a:cubicBezTo>
                          <a:pt x="67" y="57175"/>
                          <a:pt x="1068" y="58376"/>
                          <a:pt x="3570" y="58743"/>
                        </a:cubicBezTo>
                        <a:cubicBezTo>
                          <a:pt x="3808" y="58768"/>
                          <a:pt x="4047" y="58780"/>
                          <a:pt x="4285" y="58780"/>
                        </a:cubicBezTo>
                        <a:cubicBezTo>
                          <a:pt x="5643" y="58780"/>
                          <a:pt x="6976" y="58380"/>
                          <a:pt x="8140" y="57642"/>
                        </a:cubicBezTo>
                        <a:cubicBezTo>
                          <a:pt x="8140" y="57642"/>
                          <a:pt x="11442" y="44633"/>
                          <a:pt x="11809" y="42831"/>
                        </a:cubicBezTo>
                        <a:cubicBezTo>
                          <a:pt x="12209" y="40997"/>
                          <a:pt x="15111" y="26553"/>
                          <a:pt x="15111" y="26553"/>
                        </a:cubicBezTo>
                        <a:lnTo>
                          <a:pt x="17280" y="41831"/>
                        </a:lnTo>
                        <a:cubicBezTo>
                          <a:pt x="17079" y="43832"/>
                          <a:pt x="17046" y="45800"/>
                          <a:pt x="17179" y="47768"/>
                        </a:cubicBezTo>
                        <a:cubicBezTo>
                          <a:pt x="17380" y="51438"/>
                          <a:pt x="18914" y="56641"/>
                          <a:pt x="18914" y="56641"/>
                        </a:cubicBezTo>
                        <a:cubicBezTo>
                          <a:pt x="18914" y="56641"/>
                          <a:pt x="19719" y="57417"/>
                          <a:pt x="22006" y="57417"/>
                        </a:cubicBezTo>
                        <a:cubicBezTo>
                          <a:pt x="22138" y="57417"/>
                          <a:pt x="22275" y="57414"/>
                          <a:pt x="22417" y="57409"/>
                        </a:cubicBezTo>
                        <a:cubicBezTo>
                          <a:pt x="25018" y="57342"/>
                          <a:pt x="26186" y="56508"/>
                          <a:pt x="26186" y="56508"/>
                        </a:cubicBezTo>
                        <a:cubicBezTo>
                          <a:pt x="26186" y="56508"/>
                          <a:pt x="26620" y="42998"/>
                          <a:pt x="26753" y="30323"/>
                        </a:cubicBezTo>
                        <a:cubicBezTo>
                          <a:pt x="26853" y="20983"/>
                          <a:pt x="26019" y="7840"/>
                          <a:pt x="23984" y="1635"/>
                        </a:cubicBezTo>
                        <a:lnTo>
                          <a:pt x="24018" y="334"/>
                        </a:lnTo>
                        <a:lnTo>
                          <a:pt x="24018" y="334"/>
                        </a:lnTo>
                        <a:cubicBezTo>
                          <a:pt x="21847" y="1734"/>
                          <a:pt x="18833" y="2290"/>
                          <a:pt x="15867" y="2290"/>
                        </a:cubicBezTo>
                        <a:cubicBezTo>
                          <a:pt x="11906" y="2290"/>
                          <a:pt x="8031" y="1298"/>
                          <a:pt x="6372" y="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2" name="Google Shape;962;p38"/>
                  <p:cNvSpPr/>
                  <p:nvPr/>
                </p:nvSpPr>
                <p:spPr>
                  <a:xfrm>
                    <a:off x="1939900" y="4028325"/>
                    <a:ext cx="185150" cy="42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6" h="17194" extrusionOk="0">
                        <a:moveTo>
                          <a:pt x="1968" y="1"/>
                        </a:moveTo>
                        <a:cubicBezTo>
                          <a:pt x="1168" y="1"/>
                          <a:pt x="1668" y="3136"/>
                          <a:pt x="1434" y="5138"/>
                        </a:cubicBezTo>
                        <a:cubicBezTo>
                          <a:pt x="1201" y="7272"/>
                          <a:pt x="467" y="8840"/>
                          <a:pt x="234" y="10608"/>
                        </a:cubicBezTo>
                        <a:cubicBezTo>
                          <a:pt x="0" y="12643"/>
                          <a:pt x="167" y="13477"/>
                          <a:pt x="867" y="15145"/>
                        </a:cubicBezTo>
                        <a:cubicBezTo>
                          <a:pt x="1238" y="16048"/>
                          <a:pt x="2720" y="17194"/>
                          <a:pt x="3948" y="17194"/>
                        </a:cubicBezTo>
                        <a:cubicBezTo>
                          <a:pt x="4487" y="17194"/>
                          <a:pt x="4978" y="16972"/>
                          <a:pt x="5304" y="16412"/>
                        </a:cubicBezTo>
                        <a:cubicBezTo>
                          <a:pt x="6405" y="14544"/>
                          <a:pt x="6672" y="12443"/>
                          <a:pt x="6571" y="10441"/>
                        </a:cubicBezTo>
                        <a:cubicBezTo>
                          <a:pt x="6471" y="8373"/>
                          <a:pt x="6338" y="6839"/>
                          <a:pt x="6338" y="5271"/>
                        </a:cubicBezTo>
                        <a:cubicBezTo>
                          <a:pt x="6338" y="3870"/>
                          <a:pt x="7405" y="601"/>
                          <a:pt x="6371" y="401"/>
                        </a:cubicBezTo>
                        <a:lnTo>
                          <a:pt x="6371" y="401"/>
                        </a:lnTo>
                        <a:lnTo>
                          <a:pt x="6305" y="935"/>
                        </a:lnTo>
                        <a:cubicBezTo>
                          <a:pt x="6110" y="1341"/>
                          <a:pt x="5008" y="1663"/>
                          <a:pt x="3955" y="1663"/>
                        </a:cubicBezTo>
                        <a:cubicBezTo>
                          <a:pt x="3020" y="1663"/>
                          <a:pt x="2123" y="1409"/>
                          <a:pt x="1935" y="734"/>
                        </a:cubicBezTo>
                        <a:lnTo>
                          <a:pt x="1968" y="1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" name="Google Shape;963;p38"/>
                  <p:cNvSpPr/>
                  <p:nvPr/>
                </p:nvSpPr>
                <p:spPr>
                  <a:xfrm>
                    <a:off x="2477775" y="4085025"/>
                    <a:ext cx="73400" cy="13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5372" extrusionOk="0">
                        <a:moveTo>
                          <a:pt x="267" y="1"/>
                        </a:moveTo>
                        <a:cubicBezTo>
                          <a:pt x="0" y="1035"/>
                          <a:pt x="234" y="3770"/>
                          <a:pt x="234" y="3770"/>
                        </a:cubicBezTo>
                        <a:cubicBezTo>
                          <a:pt x="234" y="3770"/>
                          <a:pt x="668" y="4738"/>
                          <a:pt x="2202" y="5371"/>
                        </a:cubicBezTo>
                        <a:lnTo>
                          <a:pt x="2936" y="1535"/>
                        </a:lnTo>
                        <a:lnTo>
                          <a:pt x="267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" name="Google Shape;964;p38"/>
                  <p:cNvSpPr/>
                  <p:nvPr/>
                </p:nvSpPr>
                <p:spPr>
                  <a:xfrm>
                    <a:off x="2532825" y="4116725"/>
                    <a:ext cx="107600" cy="10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4137" extrusionOk="0">
                        <a:moveTo>
                          <a:pt x="4303" y="0"/>
                        </a:moveTo>
                        <a:lnTo>
                          <a:pt x="434" y="1902"/>
                        </a:lnTo>
                        <a:lnTo>
                          <a:pt x="0" y="4137"/>
                        </a:lnTo>
                        <a:lnTo>
                          <a:pt x="3436" y="3036"/>
                        </a:lnTo>
                        <a:lnTo>
                          <a:pt x="430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" name="Google Shape;965;p38"/>
                  <p:cNvSpPr/>
                  <p:nvPr/>
                </p:nvSpPr>
                <p:spPr>
                  <a:xfrm>
                    <a:off x="2479450" y="3973950"/>
                    <a:ext cx="350900" cy="35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6" h="14126" extrusionOk="0">
                        <a:moveTo>
                          <a:pt x="1028" y="1"/>
                        </a:moveTo>
                        <a:cubicBezTo>
                          <a:pt x="744" y="1"/>
                          <a:pt x="489" y="1013"/>
                          <a:pt x="234" y="1842"/>
                        </a:cubicBezTo>
                        <a:cubicBezTo>
                          <a:pt x="0" y="2676"/>
                          <a:pt x="0" y="3610"/>
                          <a:pt x="200" y="4444"/>
                        </a:cubicBezTo>
                        <a:cubicBezTo>
                          <a:pt x="467" y="5411"/>
                          <a:pt x="1801" y="6379"/>
                          <a:pt x="2369" y="7246"/>
                        </a:cubicBezTo>
                        <a:cubicBezTo>
                          <a:pt x="2936" y="8080"/>
                          <a:pt x="3136" y="10148"/>
                          <a:pt x="3803" y="11315"/>
                        </a:cubicBezTo>
                        <a:cubicBezTo>
                          <a:pt x="4503" y="12450"/>
                          <a:pt x="7039" y="13550"/>
                          <a:pt x="8706" y="13951"/>
                        </a:cubicBezTo>
                        <a:cubicBezTo>
                          <a:pt x="9265" y="14071"/>
                          <a:pt x="9788" y="14125"/>
                          <a:pt x="10268" y="14125"/>
                        </a:cubicBezTo>
                        <a:cubicBezTo>
                          <a:pt x="12713" y="14125"/>
                          <a:pt x="14035" y="12725"/>
                          <a:pt x="13143" y="11582"/>
                        </a:cubicBezTo>
                        <a:cubicBezTo>
                          <a:pt x="12342" y="10548"/>
                          <a:pt x="9874" y="9214"/>
                          <a:pt x="8640" y="6879"/>
                        </a:cubicBezTo>
                        <a:cubicBezTo>
                          <a:pt x="7272" y="4277"/>
                          <a:pt x="6305" y="508"/>
                          <a:pt x="5838" y="274"/>
                        </a:cubicBezTo>
                        <a:lnTo>
                          <a:pt x="5804" y="1008"/>
                        </a:lnTo>
                        <a:cubicBezTo>
                          <a:pt x="5462" y="1635"/>
                          <a:pt x="4852" y="1824"/>
                          <a:pt x="4162" y="1824"/>
                        </a:cubicBezTo>
                        <a:cubicBezTo>
                          <a:pt x="4044" y="1824"/>
                          <a:pt x="3924" y="1818"/>
                          <a:pt x="3803" y="1809"/>
                        </a:cubicBezTo>
                        <a:cubicBezTo>
                          <a:pt x="2102" y="1709"/>
                          <a:pt x="1301" y="1141"/>
                          <a:pt x="1068" y="674"/>
                        </a:cubicBezTo>
                        <a:lnTo>
                          <a:pt x="1068" y="7"/>
                        </a:lnTo>
                        <a:cubicBezTo>
                          <a:pt x="1054" y="3"/>
                          <a:pt x="1041" y="1"/>
                          <a:pt x="1028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" name="Google Shape;966;p38"/>
                  <p:cNvSpPr/>
                  <p:nvPr/>
                </p:nvSpPr>
                <p:spPr>
                  <a:xfrm>
                    <a:off x="1985750" y="2318775"/>
                    <a:ext cx="212675" cy="119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47702" extrusionOk="0">
                        <a:moveTo>
                          <a:pt x="8107" y="0"/>
                        </a:moveTo>
                        <a:cubicBezTo>
                          <a:pt x="5605" y="5337"/>
                          <a:pt x="3670" y="10107"/>
                          <a:pt x="3503" y="18614"/>
                        </a:cubicBezTo>
                        <a:cubicBezTo>
                          <a:pt x="3470" y="20448"/>
                          <a:pt x="3437" y="22250"/>
                          <a:pt x="3437" y="23984"/>
                        </a:cubicBezTo>
                        <a:cubicBezTo>
                          <a:pt x="3370" y="30088"/>
                          <a:pt x="3303" y="35359"/>
                          <a:pt x="2436" y="37927"/>
                        </a:cubicBezTo>
                        <a:cubicBezTo>
                          <a:pt x="2269" y="38461"/>
                          <a:pt x="2069" y="39028"/>
                          <a:pt x="1835" y="39595"/>
                        </a:cubicBezTo>
                        <a:cubicBezTo>
                          <a:pt x="1569" y="40329"/>
                          <a:pt x="1302" y="41096"/>
                          <a:pt x="1001" y="41964"/>
                        </a:cubicBezTo>
                        <a:cubicBezTo>
                          <a:pt x="668" y="43198"/>
                          <a:pt x="401" y="44465"/>
                          <a:pt x="201" y="45766"/>
                        </a:cubicBezTo>
                        <a:cubicBezTo>
                          <a:pt x="134" y="46367"/>
                          <a:pt x="67" y="47001"/>
                          <a:pt x="1" y="47701"/>
                        </a:cubicBezTo>
                        <a:cubicBezTo>
                          <a:pt x="501" y="44999"/>
                          <a:pt x="1235" y="42331"/>
                          <a:pt x="2236" y="39729"/>
                        </a:cubicBezTo>
                        <a:cubicBezTo>
                          <a:pt x="2469" y="39128"/>
                          <a:pt x="2669" y="38595"/>
                          <a:pt x="2869" y="38027"/>
                        </a:cubicBezTo>
                        <a:cubicBezTo>
                          <a:pt x="3737" y="35426"/>
                          <a:pt x="3803" y="30122"/>
                          <a:pt x="3870" y="23984"/>
                        </a:cubicBezTo>
                        <a:cubicBezTo>
                          <a:pt x="3870" y="22216"/>
                          <a:pt x="3904" y="20415"/>
                          <a:pt x="3937" y="18614"/>
                        </a:cubicBezTo>
                        <a:cubicBezTo>
                          <a:pt x="4104" y="10174"/>
                          <a:pt x="6005" y="5437"/>
                          <a:pt x="8507" y="134"/>
                        </a:cubicBezTo>
                        <a:lnTo>
                          <a:pt x="810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" name="Google Shape;967;p38"/>
                  <p:cNvSpPr/>
                  <p:nvPr/>
                </p:nvSpPr>
                <p:spPr>
                  <a:xfrm>
                    <a:off x="2356025" y="2645675"/>
                    <a:ext cx="175150" cy="57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06" h="23051" extrusionOk="0">
                        <a:moveTo>
                          <a:pt x="7005" y="0"/>
                        </a:moveTo>
                        <a:lnTo>
                          <a:pt x="7005" y="0"/>
                        </a:lnTo>
                        <a:cubicBezTo>
                          <a:pt x="5404" y="2035"/>
                          <a:pt x="2035" y="2869"/>
                          <a:pt x="2035" y="2869"/>
                        </a:cubicBezTo>
                        <a:lnTo>
                          <a:pt x="0" y="12409"/>
                        </a:lnTo>
                        <a:lnTo>
                          <a:pt x="1501" y="23050"/>
                        </a:lnTo>
                        <a:lnTo>
                          <a:pt x="1168" y="12910"/>
                        </a:lnTo>
                        <a:lnTo>
                          <a:pt x="3236" y="3903"/>
                        </a:lnTo>
                        <a:cubicBezTo>
                          <a:pt x="6738" y="2502"/>
                          <a:pt x="7005" y="0"/>
                          <a:pt x="700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38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38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38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38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38"/>
                  <p:cNvSpPr/>
                  <p:nvPr/>
                </p:nvSpPr>
                <p:spPr>
                  <a:xfrm>
                    <a:off x="2003275" y="1376525"/>
                    <a:ext cx="679675" cy="48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87" h="19219" extrusionOk="0">
                        <a:moveTo>
                          <a:pt x="8267" y="0"/>
                        </a:moveTo>
                        <a:cubicBezTo>
                          <a:pt x="7705" y="0"/>
                          <a:pt x="7164" y="104"/>
                          <a:pt x="6672" y="364"/>
                        </a:cubicBezTo>
                        <a:cubicBezTo>
                          <a:pt x="5704" y="897"/>
                          <a:pt x="5004" y="1765"/>
                          <a:pt x="4637" y="2799"/>
                        </a:cubicBezTo>
                        <a:cubicBezTo>
                          <a:pt x="4070" y="4366"/>
                          <a:pt x="4203" y="6068"/>
                          <a:pt x="4237" y="7735"/>
                        </a:cubicBezTo>
                        <a:cubicBezTo>
                          <a:pt x="4270" y="8303"/>
                          <a:pt x="4170" y="8870"/>
                          <a:pt x="3970" y="9403"/>
                        </a:cubicBezTo>
                        <a:cubicBezTo>
                          <a:pt x="3764" y="9873"/>
                          <a:pt x="3300" y="10188"/>
                          <a:pt x="2804" y="10188"/>
                        </a:cubicBezTo>
                        <a:cubicBezTo>
                          <a:pt x="2737" y="10188"/>
                          <a:pt x="2670" y="10182"/>
                          <a:pt x="2602" y="10171"/>
                        </a:cubicBezTo>
                        <a:cubicBezTo>
                          <a:pt x="2035" y="10037"/>
                          <a:pt x="1768" y="9203"/>
                          <a:pt x="2202" y="8870"/>
                        </a:cubicBezTo>
                        <a:cubicBezTo>
                          <a:pt x="2155" y="8865"/>
                          <a:pt x="2110" y="8863"/>
                          <a:pt x="2065" y="8863"/>
                        </a:cubicBezTo>
                        <a:cubicBezTo>
                          <a:pt x="835" y="8863"/>
                          <a:pt x="409" y="10592"/>
                          <a:pt x="1568" y="11171"/>
                        </a:cubicBezTo>
                        <a:cubicBezTo>
                          <a:pt x="534" y="11338"/>
                          <a:pt x="0" y="12706"/>
                          <a:pt x="501" y="13606"/>
                        </a:cubicBezTo>
                        <a:cubicBezTo>
                          <a:pt x="913" y="14248"/>
                          <a:pt x="1593" y="14591"/>
                          <a:pt x="2303" y="14591"/>
                        </a:cubicBezTo>
                        <a:cubicBezTo>
                          <a:pt x="2627" y="14591"/>
                          <a:pt x="2956" y="14520"/>
                          <a:pt x="3269" y="14374"/>
                        </a:cubicBezTo>
                        <a:lnTo>
                          <a:pt x="3269" y="14374"/>
                        </a:lnTo>
                        <a:cubicBezTo>
                          <a:pt x="2869" y="15241"/>
                          <a:pt x="2635" y="16408"/>
                          <a:pt x="3770" y="17442"/>
                        </a:cubicBezTo>
                        <a:cubicBezTo>
                          <a:pt x="4365" y="17978"/>
                          <a:pt x="5160" y="18242"/>
                          <a:pt x="5869" y="18242"/>
                        </a:cubicBezTo>
                        <a:cubicBezTo>
                          <a:pt x="6352" y="18242"/>
                          <a:pt x="6794" y="18119"/>
                          <a:pt x="7105" y="17876"/>
                        </a:cubicBezTo>
                        <a:cubicBezTo>
                          <a:pt x="7601" y="18816"/>
                          <a:pt x="8179" y="18918"/>
                          <a:pt x="9062" y="18918"/>
                        </a:cubicBezTo>
                        <a:cubicBezTo>
                          <a:pt x="9308" y="18918"/>
                          <a:pt x="9577" y="18910"/>
                          <a:pt x="9874" y="18910"/>
                        </a:cubicBezTo>
                        <a:cubicBezTo>
                          <a:pt x="11242" y="18910"/>
                          <a:pt x="12509" y="18210"/>
                          <a:pt x="13243" y="17009"/>
                        </a:cubicBezTo>
                        <a:cubicBezTo>
                          <a:pt x="13243" y="18426"/>
                          <a:pt x="14819" y="19219"/>
                          <a:pt x="16090" y="19219"/>
                        </a:cubicBezTo>
                        <a:cubicBezTo>
                          <a:pt x="16165" y="19219"/>
                          <a:pt x="16239" y="19216"/>
                          <a:pt x="16312" y="19210"/>
                        </a:cubicBezTo>
                        <a:cubicBezTo>
                          <a:pt x="17146" y="19144"/>
                          <a:pt x="17946" y="18743"/>
                          <a:pt x="18547" y="18110"/>
                        </a:cubicBezTo>
                        <a:cubicBezTo>
                          <a:pt x="19177" y="18674"/>
                          <a:pt x="19907" y="18922"/>
                          <a:pt x="20619" y="18922"/>
                        </a:cubicBezTo>
                        <a:cubicBezTo>
                          <a:pt x="22433" y="18922"/>
                          <a:pt x="24124" y="17306"/>
                          <a:pt x="23717" y="15174"/>
                        </a:cubicBezTo>
                        <a:cubicBezTo>
                          <a:pt x="26186" y="15007"/>
                          <a:pt x="27186" y="11905"/>
                          <a:pt x="25285" y="10337"/>
                        </a:cubicBezTo>
                        <a:cubicBezTo>
                          <a:pt x="26219" y="9937"/>
                          <a:pt x="26819" y="9003"/>
                          <a:pt x="26352" y="7969"/>
                        </a:cubicBezTo>
                        <a:lnTo>
                          <a:pt x="26352" y="7969"/>
                        </a:lnTo>
                        <a:cubicBezTo>
                          <a:pt x="26167" y="8525"/>
                          <a:pt x="25792" y="8745"/>
                          <a:pt x="25295" y="8745"/>
                        </a:cubicBezTo>
                        <a:cubicBezTo>
                          <a:pt x="25166" y="8745"/>
                          <a:pt x="25029" y="8730"/>
                          <a:pt x="24885" y="8703"/>
                        </a:cubicBezTo>
                        <a:cubicBezTo>
                          <a:pt x="23484" y="8469"/>
                          <a:pt x="23183" y="7135"/>
                          <a:pt x="23083" y="6334"/>
                        </a:cubicBezTo>
                        <a:cubicBezTo>
                          <a:pt x="22983" y="5601"/>
                          <a:pt x="22283" y="5834"/>
                          <a:pt x="21749" y="5300"/>
                        </a:cubicBezTo>
                        <a:cubicBezTo>
                          <a:pt x="21182" y="4733"/>
                          <a:pt x="20515" y="4300"/>
                          <a:pt x="19781" y="3966"/>
                        </a:cubicBezTo>
                        <a:cubicBezTo>
                          <a:pt x="19414" y="3799"/>
                          <a:pt x="19014" y="3666"/>
                          <a:pt x="18647" y="3566"/>
                        </a:cubicBezTo>
                        <a:cubicBezTo>
                          <a:pt x="18247" y="3499"/>
                          <a:pt x="17880" y="3399"/>
                          <a:pt x="17546" y="3266"/>
                        </a:cubicBezTo>
                        <a:cubicBezTo>
                          <a:pt x="16779" y="2932"/>
                          <a:pt x="16045" y="2532"/>
                          <a:pt x="15278" y="2198"/>
                        </a:cubicBezTo>
                        <a:cubicBezTo>
                          <a:pt x="14511" y="1865"/>
                          <a:pt x="13610" y="1498"/>
                          <a:pt x="12776" y="1231"/>
                        </a:cubicBezTo>
                        <a:cubicBezTo>
                          <a:pt x="11483" y="767"/>
                          <a:pt x="9797" y="0"/>
                          <a:pt x="8267" y="0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38"/>
                  <p:cNvSpPr/>
                  <p:nvPr/>
                </p:nvSpPr>
                <p:spPr>
                  <a:xfrm>
                    <a:off x="2101675" y="1807575"/>
                    <a:ext cx="589600" cy="56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4" h="22576" extrusionOk="0">
                        <a:moveTo>
                          <a:pt x="7272" y="0"/>
                        </a:moveTo>
                        <a:lnTo>
                          <a:pt x="2269" y="501"/>
                        </a:lnTo>
                        <a:cubicBezTo>
                          <a:pt x="3103" y="5838"/>
                          <a:pt x="467" y="11142"/>
                          <a:pt x="467" y="11142"/>
                        </a:cubicBezTo>
                        <a:cubicBezTo>
                          <a:pt x="334" y="14544"/>
                          <a:pt x="0" y="18480"/>
                          <a:pt x="1468" y="19247"/>
                        </a:cubicBezTo>
                        <a:cubicBezTo>
                          <a:pt x="1468" y="19714"/>
                          <a:pt x="1535" y="20148"/>
                          <a:pt x="1635" y="20582"/>
                        </a:cubicBezTo>
                        <a:cubicBezTo>
                          <a:pt x="3811" y="21709"/>
                          <a:pt x="7537" y="22575"/>
                          <a:pt x="11265" y="22575"/>
                        </a:cubicBezTo>
                        <a:cubicBezTo>
                          <a:pt x="13937" y="22575"/>
                          <a:pt x="16610" y="22130"/>
                          <a:pt x="18714" y="21015"/>
                        </a:cubicBezTo>
                        <a:lnTo>
                          <a:pt x="19081" y="19548"/>
                        </a:lnTo>
                        <a:cubicBezTo>
                          <a:pt x="20315" y="18714"/>
                          <a:pt x="20048" y="15178"/>
                          <a:pt x="20282" y="12643"/>
                        </a:cubicBezTo>
                        <a:cubicBezTo>
                          <a:pt x="23584" y="8139"/>
                          <a:pt x="19081" y="2369"/>
                          <a:pt x="16512" y="34"/>
                        </a:cubicBezTo>
                        <a:lnTo>
                          <a:pt x="13343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38"/>
                  <p:cNvSpPr/>
                  <p:nvPr/>
                </p:nvSpPr>
                <p:spPr>
                  <a:xfrm>
                    <a:off x="2135875" y="2288750"/>
                    <a:ext cx="442825" cy="9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13" h="3858" extrusionOk="0">
                        <a:moveTo>
                          <a:pt x="100" y="0"/>
                        </a:moveTo>
                        <a:lnTo>
                          <a:pt x="0" y="1235"/>
                        </a:lnTo>
                        <a:cubicBezTo>
                          <a:pt x="0" y="1235"/>
                          <a:pt x="1301" y="3570"/>
                          <a:pt x="8573" y="3836"/>
                        </a:cubicBezTo>
                        <a:cubicBezTo>
                          <a:pt x="8966" y="3851"/>
                          <a:pt x="9343" y="3858"/>
                          <a:pt x="9705" y="3858"/>
                        </a:cubicBezTo>
                        <a:cubicBezTo>
                          <a:pt x="16038" y="3858"/>
                          <a:pt x="17679" y="1768"/>
                          <a:pt x="17679" y="1768"/>
                        </a:cubicBezTo>
                        <a:lnTo>
                          <a:pt x="17713" y="301"/>
                        </a:lnTo>
                        <a:lnTo>
                          <a:pt x="17713" y="301"/>
                        </a:lnTo>
                        <a:cubicBezTo>
                          <a:pt x="15528" y="1709"/>
                          <a:pt x="12489" y="2269"/>
                          <a:pt x="9508" y="2269"/>
                        </a:cubicBezTo>
                        <a:cubicBezTo>
                          <a:pt x="5570" y="2269"/>
                          <a:pt x="1733" y="1291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38"/>
                  <p:cNvSpPr/>
                  <p:nvPr/>
                </p:nvSpPr>
                <p:spPr>
                  <a:xfrm>
                    <a:off x="2100000" y="1215475"/>
                    <a:ext cx="543750" cy="54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0" h="21950" extrusionOk="0">
                        <a:moveTo>
                          <a:pt x="8440" y="1"/>
                        </a:moveTo>
                        <a:lnTo>
                          <a:pt x="8440" y="1"/>
                        </a:lnTo>
                        <a:cubicBezTo>
                          <a:pt x="8640" y="668"/>
                          <a:pt x="8140" y="1368"/>
                          <a:pt x="7539" y="1735"/>
                        </a:cubicBezTo>
                        <a:cubicBezTo>
                          <a:pt x="6939" y="2102"/>
                          <a:pt x="6238" y="2269"/>
                          <a:pt x="5638" y="2636"/>
                        </a:cubicBezTo>
                        <a:cubicBezTo>
                          <a:pt x="5138" y="2936"/>
                          <a:pt x="4771" y="3370"/>
                          <a:pt x="4504" y="3870"/>
                        </a:cubicBezTo>
                        <a:cubicBezTo>
                          <a:pt x="4170" y="4471"/>
                          <a:pt x="3803" y="5771"/>
                          <a:pt x="4270" y="6439"/>
                        </a:cubicBezTo>
                        <a:cubicBezTo>
                          <a:pt x="1" y="8807"/>
                          <a:pt x="1535" y="14211"/>
                          <a:pt x="2903" y="16312"/>
                        </a:cubicBezTo>
                        <a:cubicBezTo>
                          <a:pt x="4337" y="18581"/>
                          <a:pt x="7306" y="21082"/>
                          <a:pt x="7306" y="21950"/>
                        </a:cubicBezTo>
                        <a:lnTo>
                          <a:pt x="18147" y="10808"/>
                        </a:lnTo>
                        <a:cubicBezTo>
                          <a:pt x="18147" y="10808"/>
                          <a:pt x="19081" y="12243"/>
                          <a:pt x="20115" y="12309"/>
                        </a:cubicBezTo>
                        <a:cubicBezTo>
                          <a:pt x="20156" y="12312"/>
                          <a:pt x="20196" y="12313"/>
                          <a:pt x="20234" y="12313"/>
                        </a:cubicBezTo>
                        <a:cubicBezTo>
                          <a:pt x="21190" y="12313"/>
                          <a:pt x="21283" y="11542"/>
                          <a:pt x="21283" y="11542"/>
                        </a:cubicBezTo>
                        <a:lnTo>
                          <a:pt x="21283" y="11542"/>
                        </a:lnTo>
                        <a:cubicBezTo>
                          <a:pt x="21189" y="11667"/>
                          <a:pt x="21062" y="11721"/>
                          <a:pt x="20936" y="11721"/>
                        </a:cubicBezTo>
                        <a:cubicBezTo>
                          <a:pt x="20658" y="11721"/>
                          <a:pt x="20380" y="11463"/>
                          <a:pt x="20449" y="11142"/>
                        </a:cubicBezTo>
                        <a:cubicBezTo>
                          <a:pt x="20615" y="10608"/>
                          <a:pt x="21549" y="10408"/>
                          <a:pt x="21683" y="9407"/>
                        </a:cubicBezTo>
                        <a:cubicBezTo>
                          <a:pt x="21750" y="8974"/>
                          <a:pt x="21616" y="8507"/>
                          <a:pt x="21349" y="8140"/>
                        </a:cubicBezTo>
                        <a:cubicBezTo>
                          <a:pt x="21016" y="7673"/>
                          <a:pt x="20849" y="7606"/>
                          <a:pt x="21049" y="7006"/>
                        </a:cubicBezTo>
                        <a:cubicBezTo>
                          <a:pt x="21483" y="5538"/>
                          <a:pt x="21016" y="3470"/>
                          <a:pt x="19448" y="2803"/>
                        </a:cubicBezTo>
                        <a:cubicBezTo>
                          <a:pt x="19137" y="2684"/>
                          <a:pt x="18812" y="2625"/>
                          <a:pt x="18489" y="2625"/>
                        </a:cubicBezTo>
                        <a:cubicBezTo>
                          <a:pt x="18085" y="2625"/>
                          <a:pt x="17684" y="2717"/>
                          <a:pt x="17313" y="2903"/>
                        </a:cubicBezTo>
                        <a:cubicBezTo>
                          <a:pt x="17246" y="2836"/>
                          <a:pt x="17180" y="2769"/>
                          <a:pt x="17113" y="2703"/>
                        </a:cubicBezTo>
                        <a:cubicBezTo>
                          <a:pt x="16919" y="2561"/>
                          <a:pt x="16701" y="2494"/>
                          <a:pt x="16487" y="2494"/>
                        </a:cubicBezTo>
                        <a:cubicBezTo>
                          <a:pt x="16147" y="2494"/>
                          <a:pt x="15816" y="2663"/>
                          <a:pt x="15612" y="2969"/>
                        </a:cubicBezTo>
                        <a:cubicBezTo>
                          <a:pt x="15779" y="2302"/>
                          <a:pt x="15545" y="1635"/>
                          <a:pt x="15011" y="1235"/>
                        </a:cubicBezTo>
                        <a:cubicBezTo>
                          <a:pt x="14681" y="987"/>
                          <a:pt x="14287" y="867"/>
                          <a:pt x="13884" y="867"/>
                        </a:cubicBezTo>
                        <a:cubicBezTo>
                          <a:pt x="13636" y="867"/>
                          <a:pt x="13385" y="912"/>
                          <a:pt x="13143" y="1001"/>
                        </a:cubicBezTo>
                        <a:cubicBezTo>
                          <a:pt x="12543" y="1235"/>
                          <a:pt x="12043" y="1702"/>
                          <a:pt x="11742" y="2302"/>
                        </a:cubicBezTo>
                        <a:cubicBezTo>
                          <a:pt x="11876" y="1869"/>
                          <a:pt x="11676" y="1402"/>
                          <a:pt x="11309" y="1202"/>
                        </a:cubicBezTo>
                        <a:cubicBezTo>
                          <a:pt x="11109" y="1118"/>
                          <a:pt x="10892" y="1076"/>
                          <a:pt x="10675" y="1076"/>
                        </a:cubicBezTo>
                        <a:cubicBezTo>
                          <a:pt x="10458" y="1076"/>
                          <a:pt x="10241" y="1118"/>
                          <a:pt x="10041" y="1202"/>
                        </a:cubicBezTo>
                        <a:cubicBezTo>
                          <a:pt x="9641" y="1402"/>
                          <a:pt x="9307" y="1635"/>
                          <a:pt x="9007" y="1935"/>
                        </a:cubicBezTo>
                        <a:cubicBezTo>
                          <a:pt x="9407" y="1268"/>
                          <a:pt x="9141" y="368"/>
                          <a:pt x="8440" y="1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38"/>
                  <p:cNvSpPr/>
                  <p:nvPr/>
                </p:nvSpPr>
                <p:spPr>
                  <a:xfrm>
                    <a:off x="2184225" y="1371425"/>
                    <a:ext cx="407825" cy="54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3" h="21731" extrusionOk="0">
                        <a:moveTo>
                          <a:pt x="13711" y="0"/>
                        </a:moveTo>
                        <a:cubicBezTo>
                          <a:pt x="13410" y="1902"/>
                          <a:pt x="12977" y="3870"/>
                          <a:pt x="9975" y="5671"/>
                        </a:cubicBezTo>
                        <a:cubicBezTo>
                          <a:pt x="8401" y="6604"/>
                          <a:pt x="6623" y="7104"/>
                          <a:pt x="4819" y="7104"/>
                        </a:cubicBezTo>
                        <a:cubicBezTo>
                          <a:pt x="4559" y="7104"/>
                          <a:pt x="4298" y="7093"/>
                          <a:pt x="4037" y="7072"/>
                        </a:cubicBezTo>
                        <a:cubicBezTo>
                          <a:pt x="3520" y="6505"/>
                          <a:pt x="2970" y="6238"/>
                          <a:pt x="2436" y="6238"/>
                        </a:cubicBezTo>
                        <a:cubicBezTo>
                          <a:pt x="1902" y="6238"/>
                          <a:pt x="1385" y="6505"/>
                          <a:pt x="935" y="7005"/>
                        </a:cubicBezTo>
                        <a:cubicBezTo>
                          <a:pt x="1" y="7973"/>
                          <a:pt x="368" y="9874"/>
                          <a:pt x="1602" y="10842"/>
                        </a:cubicBezTo>
                        <a:cubicBezTo>
                          <a:pt x="1971" y="11137"/>
                          <a:pt x="2412" y="11279"/>
                          <a:pt x="2857" y="11279"/>
                        </a:cubicBezTo>
                        <a:cubicBezTo>
                          <a:pt x="3215" y="11279"/>
                          <a:pt x="3576" y="11187"/>
                          <a:pt x="3904" y="11008"/>
                        </a:cubicBezTo>
                        <a:lnTo>
                          <a:pt x="3937" y="17413"/>
                        </a:lnTo>
                        <a:lnTo>
                          <a:pt x="1969" y="17613"/>
                        </a:lnTo>
                        <a:cubicBezTo>
                          <a:pt x="1969" y="17613"/>
                          <a:pt x="4694" y="21731"/>
                          <a:pt x="9866" y="21731"/>
                        </a:cubicBezTo>
                        <a:cubicBezTo>
                          <a:pt x="10182" y="21731"/>
                          <a:pt x="10507" y="21715"/>
                          <a:pt x="10842" y="21683"/>
                        </a:cubicBezTo>
                        <a:cubicBezTo>
                          <a:pt x="14811" y="21316"/>
                          <a:pt x="11676" y="17446"/>
                          <a:pt x="11676" y="17446"/>
                        </a:cubicBezTo>
                        <a:lnTo>
                          <a:pt x="10175" y="17446"/>
                        </a:lnTo>
                        <a:lnTo>
                          <a:pt x="10175" y="14844"/>
                        </a:lnTo>
                        <a:cubicBezTo>
                          <a:pt x="11064" y="14989"/>
                          <a:pt x="11978" y="15121"/>
                          <a:pt x="12720" y="15121"/>
                        </a:cubicBezTo>
                        <a:cubicBezTo>
                          <a:pt x="13175" y="15121"/>
                          <a:pt x="13565" y="15071"/>
                          <a:pt x="13844" y="14944"/>
                        </a:cubicBezTo>
                        <a:cubicBezTo>
                          <a:pt x="14611" y="14578"/>
                          <a:pt x="16146" y="13377"/>
                          <a:pt x="16212" y="8473"/>
                        </a:cubicBezTo>
                        <a:cubicBezTo>
                          <a:pt x="16312" y="2702"/>
                          <a:pt x="15045" y="601"/>
                          <a:pt x="13711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38"/>
                  <p:cNvSpPr/>
                  <p:nvPr/>
                </p:nvSpPr>
                <p:spPr>
                  <a:xfrm>
                    <a:off x="2533650" y="1521525"/>
                    <a:ext cx="37550" cy="3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285" extrusionOk="0">
                        <a:moveTo>
                          <a:pt x="668" y="1"/>
                        </a:moveTo>
                        <a:cubicBezTo>
                          <a:pt x="301" y="1"/>
                          <a:pt x="0" y="268"/>
                          <a:pt x="0" y="635"/>
                        </a:cubicBezTo>
                        <a:cubicBezTo>
                          <a:pt x="0" y="1022"/>
                          <a:pt x="312" y="1285"/>
                          <a:pt x="647" y="1285"/>
                        </a:cubicBezTo>
                        <a:cubicBezTo>
                          <a:pt x="803" y="1285"/>
                          <a:pt x="964" y="1228"/>
                          <a:pt x="1101" y="1102"/>
                        </a:cubicBezTo>
                        <a:cubicBezTo>
                          <a:pt x="1501" y="735"/>
                          <a:pt x="1235" y="34"/>
                          <a:pt x="668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38"/>
                  <p:cNvSpPr/>
                  <p:nvPr/>
                </p:nvSpPr>
                <p:spPr>
                  <a:xfrm>
                    <a:off x="2416900" y="1533200"/>
                    <a:ext cx="40875" cy="3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417" extrusionOk="0">
                        <a:moveTo>
                          <a:pt x="734" y="1"/>
                        </a:moveTo>
                        <a:cubicBezTo>
                          <a:pt x="334" y="1"/>
                          <a:pt x="0" y="301"/>
                          <a:pt x="0" y="701"/>
                        </a:cubicBezTo>
                        <a:cubicBezTo>
                          <a:pt x="0" y="1138"/>
                          <a:pt x="349" y="1416"/>
                          <a:pt x="707" y="1416"/>
                        </a:cubicBezTo>
                        <a:cubicBezTo>
                          <a:pt x="869" y="1416"/>
                          <a:pt x="1033" y="1359"/>
                          <a:pt x="1168" y="1235"/>
                        </a:cubicBezTo>
                        <a:cubicBezTo>
                          <a:pt x="1635" y="801"/>
                          <a:pt x="1335" y="34"/>
                          <a:pt x="734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38"/>
                  <p:cNvSpPr/>
                  <p:nvPr/>
                </p:nvSpPr>
                <p:spPr>
                  <a:xfrm>
                    <a:off x="2430250" y="1642450"/>
                    <a:ext cx="63400" cy="4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1687" extrusionOk="0">
                        <a:moveTo>
                          <a:pt x="200" y="1"/>
                        </a:moveTo>
                        <a:cubicBezTo>
                          <a:pt x="0" y="668"/>
                          <a:pt x="367" y="1402"/>
                          <a:pt x="1034" y="1635"/>
                        </a:cubicBezTo>
                        <a:cubicBezTo>
                          <a:pt x="1151" y="1670"/>
                          <a:pt x="1269" y="1687"/>
                          <a:pt x="1385" y="1687"/>
                        </a:cubicBezTo>
                        <a:cubicBezTo>
                          <a:pt x="1929" y="1687"/>
                          <a:pt x="2425" y="1318"/>
                          <a:pt x="2535" y="768"/>
                        </a:cubicBezTo>
                        <a:lnTo>
                          <a:pt x="200" y="1"/>
                        </a:lnTo>
                        <a:close/>
                      </a:path>
                    </a:pathLst>
                  </a:custGeom>
                  <a:solidFill>
                    <a:srgbClr val="B166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38"/>
                  <p:cNvSpPr/>
                  <p:nvPr/>
                </p:nvSpPr>
                <p:spPr>
                  <a:xfrm>
                    <a:off x="2434400" y="1655800"/>
                    <a:ext cx="33400" cy="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" h="1168" extrusionOk="0">
                        <a:moveTo>
                          <a:pt x="1" y="0"/>
                        </a:moveTo>
                        <a:cubicBezTo>
                          <a:pt x="68" y="501"/>
                          <a:pt x="401" y="934"/>
                          <a:pt x="868" y="1101"/>
                        </a:cubicBezTo>
                        <a:cubicBezTo>
                          <a:pt x="1035" y="1134"/>
                          <a:pt x="1202" y="1168"/>
                          <a:pt x="1335" y="1168"/>
                        </a:cubicBezTo>
                        <a:cubicBezTo>
                          <a:pt x="1335" y="501"/>
                          <a:pt x="835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A14E4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38"/>
                  <p:cNvSpPr/>
                  <p:nvPr/>
                </p:nvSpPr>
                <p:spPr>
                  <a:xfrm>
                    <a:off x="2533650" y="1470550"/>
                    <a:ext cx="45050" cy="3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" h="1340" extrusionOk="0">
                        <a:moveTo>
                          <a:pt x="784" y="0"/>
                        </a:moveTo>
                        <a:cubicBezTo>
                          <a:pt x="457" y="0"/>
                          <a:pt x="140" y="180"/>
                          <a:pt x="0" y="505"/>
                        </a:cubicBezTo>
                        <a:lnTo>
                          <a:pt x="1602" y="1339"/>
                        </a:lnTo>
                        <a:cubicBezTo>
                          <a:pt x="1802" y="906"/>
                          <a:pt x="1635" y="372"/>
                          <a:pt x="1201" y="105"/>
                        </a:cubicBezTo>
                        <a:cubicBezTo>
                          <a:pt x="1070" y="34"/>
                          <a:pt x="926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38"/>
                  <p:cNvSpPr/>
                  <p:nvPr/>
                </p:nvSpPr>
                <p:spPr>
                  <a:xfrm>
                    <a:off x="2489450" y="1533200"/>
                    <a:ext cx="65075" cy="1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3" h="4004" extrusionOk="0">
                        <a:moveTo>
                          <a:pt x="0" y="1"/>
                        </a:moveTo>
                        <a:lnTo>
                          <a:pt x="501" y="4004"/>
                        </a:lnTo>
                        <a:lnTo>
                          <a:pt x="2602" y="317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38"/>
                  <p:cNvSpPr/>
                  <p:nvPr/>
                </p:nvSpPr>
                <p:spPr>
                  <a:xfrm>
                    <a:off x="2311000" y="1683325"/>
                    <a:ext cx="128450" cy="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8" h="3336" extrusionOk="0">
                        <a:moveTo>
                          <a:pt x="0" y="0"/>
                        </a:moveTo>
                        <a:cubicBezTo>
                          <a:pt x="200" y="634"/>
                          <a:pt x="567" y="1201"/>
                          <a:pt x="1101" y="1635"/>
                        </a:cubicBezTo>
                        <a:cubicBezTo>
                          <a:pt x="2035" y="2468"/>
                          <a:pt x="5137" y="3336"/>
                          <a:pt x="5137" y="3336"/>
                        </a:cubicBezTo>
                        <a:lnTo>
                          <a:pt x="5137" y="2368"/>
                        </a:lnTo>
                        <a:cubicBezTo>
                          <a:pt x="3603" y="2202"/>
                          <a:pt x="500" y="126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38"/>
                  <p:cNvSpPr/>
                  <p:nvPr/>
                </p:nvSpPr>
                <p:spPr>
                  <a:xfrm>
                    <a:off x="1863175" y="1819000"/>
                    <a:ext cx="693850" cy="7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4" h="30139" extrusionOk="0">
                        <a:moveTo>
                          <a:pt x="11669" y="0"/>
                        </a:moveTo>
                        <a:cubicBezTo>
                          <a:pt x="8168" y="0"/>
                          <a:pt x="6880" y="1958"/>
                          <a:pt x="5437" y="5548"/>
                        </a:cubicBezTo>
                        <a:cubicBezTo>
                          <a:pt x="4403" y="8116"/>
                          <a:pt x="1435" y="17256"/>
                          <a:pt x="634" y="20392"/>
                        </a:cubicBezTo>
                        <a:cubicBezTo>
                          <a:pt x="167" y="22193"/>
                          <a:pt x="0" y="23794"/>
                          <a:pt x="1968" y="24895"/>
                        </a:cubicBezTo>
                        <a:cubicBezTo>
                          <a:pt x="3736" y="25895"/>
                          <a:pt x="9207" y="27663"/>
                          <a:pt x="13076" y="28764"/>
                        </a:cubicBezTo>
                        <a:cubicBezTo>
                          <a:pt x="15011" y="29331"/>
                          <a:pt x="16979" y="29732"/>
                          <a:pt x="18980" y="29965"/>
                        </a:cubicBezTo>
                        <a:cubicBezTo>
                          <a:pt x="20180" y="30078"/>
                          <a:pt x="21157" y="30139"/>
                          <a:pt x="21968" y="30139"/>
                        </a:cubicBezTo>
                        <a:cubicBezTo>
                          <a:pt x="24270" y="30139"/>
                          <a:pt x="25231" y="29648"/>
                          <a:pt x="26119" y="28464"/>
                        </a:cubicBezTo>
                        <a:cubicBezTo>
                          <a:pt x="26619" y="27763"/>
                          <a:pt x="26753" y="26729"/>
                          <a:pt x="27186" y="26162"/>
                        </a:cubicBezTo>
                        <a:cubicBezTo>
                          <a:pt x="27620" y="25595"/>
                          <a:pt x="27753" y="25362"/>
                          <a:pt x="27620" y="25062"/>
                        </a:cubicBezTo>
                        <a:cubicBezTo>
                          <a:pt x="27467" y="24772"/>
                          <a:pt x="27224" y="24684"/>
                          <a:pt x="26864" y="24684"/>
                        </a:cubicBezTo>
                        <a:cubicBezTo>
                          <a:pt x="26438" y="24684"/>
                          <a:pt x="25848" y="24807"/>
                          <a:pt x="25051" y="24861"/>
                        </a:cubicBezTo>
                        <a:cubicBezTo>
                          <a:pt x="24501" y="24911"/>
                          <a:pt x="23951" y="24936"/>
                          <a:pt x="23404" y="24936"/>
                        </a:cubicBezTo>
                        <a:cubicBezTo>
                          <a:pt x="22858" y="24936"/>
                          <a:pt x="22316" y="24911"/>
                          <a:pt x="21782" y="24861"/>
                        </a:cubicBezTo>
                        <a:lnTo>
                          <a:pt x="17179" y="23894"/>
                        </a:lnTo>
                        <a:cubicBezTo>
                          <a:pt x="16312" y="23894"/>
                          <a:pt x="14277" y="23327"/>
                          <a:pt x="12042" y="22426"/>
                        </a:cubicBezTo>
                        <a:cubicBezTo>
                          <a:pt x="10608" y="21893"/>
                          <a:pt x="9173" y="21225"/>
                          <a:pt x="7806" y="20492"/>
                        </a:cubicBezTo>
                        <a:cubicBezTo>
                          <a:pt x="8807" y="17156"/>
                          <a:pt x="10007" y="13854"/>
                          <a:pt x="11375" y="10651"/>
                        </a:cubicBezTo>
                        <a:cubicBezTo>
                          <a:pt x="13276" y="7949"/>
                          <a:pt x="14244" y="2479"/>
                          <a:pt x="12109" y="10"/>
                        </a:cubicBezTo>
                        <a:cubicBezTo>
                          <a:pt x="11959" y="4"/>
                          <a:pt x="11812" y="0"/>
                          <a:pt x="11669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38"/>
                  <p:cNvSpPr/>
                  <p:nvPr/>
                </p:nvSpPr>
                <p:spPr>
                  <a:xfrm>
                    <a:off x="1962400" y="2306325"/>
                    <a:ext cx="100100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4" h="999" extrusionOk="0">
                        <a:moveTo>
                          <a:pt x="1982" y="1"/>
                        </a:moveTo>
                        <a:cubicBezTo>
                          <a:pt x="560" y="1"/>
                          <a:pt x="1" y="665"/>
                          <a:pt x="1" y="665"/>
                        </a:cubicBezTo>
                        <a:cubicBezTo>
                          <a:pt x="390" y="519"/>
                          <a:pt x="817" y="464"/>
                          <a:pt x="1240" y="464"/>
                        </a:cubicBezTo>
                        <a:cubicBezTo>
                          <a:pt x="2557" y="464"/>
                          <a:pt x="3837" y="999"/>
                          <a:pt x="3837" y="999"/>
                        </a:cubicBezTo>
                        <a:lnTo>
                          <a:pt x="4004" y="365"/>
                        </a:lnTo>
                        <a:cubicBezTo>
                          <a:pt x="3193" y="98"/>
                          <a:pt x="2525" y="1"/>
                          <a:pt x="1982" y="1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6" name="Google Shape;986;p38"/>
                  <p:cNvSpPr/>
                  <p:nvPr/>
                </p:nvSpPr>
                <p:spPr>
                  <a:xfrm>
                    <a:off x="2292650" y="2383275"/>
                    <a:ext cx="161800" cy="5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2" h="2291" extrusionOk="0">
                        <a:moveTo>
                          <a:pt x="6078" y="1"/>
                        </a:moveTo>
                        <a:cubicBezTo>
                          <a:pt x="5854" y="1"/>
                          <a:pt x="5426" y="294"/>
                          <a:pt x="4670" y="456"/>
                        </a:cubicBezTo>
                        <a:cubicBezTo>
                          <a:pt x="3469" y="723"/>
                          <a:pt x="3002" y="689"/>
                          <a:pt x="1768" y="1023"/>
                        </a:cubicBezTo>
                        <a:cubicBezTo>
                          <a:pt x="1201" y="1190"/>
                          <a:pt x="601" y="1323"/>
                          <a:pt x="0" y="1323"/>
                        </a:cubicBezTo>
                        <a:lnTo>
                          <a:pt x="4570" y="2290"/>
                        </a:lnTo>
                        <a:cubicBezTo>
                          <a:pt x="5037" y="2090"/>
                          <a:pt x="5471" y="1823"/>
                          <a:pt x="5871" y="1490"/>
                        </a:cubicBezTo>
                        <a:cubicBezTo>
                          <a:pt x="6338" y="1156"/>
                          <a:pt x="6471" y="522"/>
                          <a:pt x="6205" y="55"/>
                        </a:cubicBezTo>
                        <a:cubicBezTo>
                          <a:pt x="6173" y="17"/>
                          <a:pt x="6131" y="1"/>
                          <a:pt x="6078" y="1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87" name="Google Shape;987;p38"/>
                <p:cNvSpPr/>
                <p:nvPr/>
              </p:nvSpPr>
              <p:spPr>
                <a:xfrm rot="-3463302">
                  <a:off x="11132949" y="-2110142"/>
                  <a:ext cx="30276" cy="2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8" name="Google Shape;988;p38"/>
          <p:cNvSpPr/>
          <p:nvPr/>
        </p:nvSpPr>
        <p:spPr>
          <a:xfrm>
            <a:off x="6118790" y="392607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p38"/>
          <p:cNvGrpSpPr/>
          <p:nvPr/>
        </p:nvGrpSpPr>
        <p:grpSpPr>
          <a:xfrm>
            <a:off x="6034179" y="1592580"/>
            <a:ext cx="894945" cy="2704009"/>
            <a:chOff x="1425350" y="1707400"/>
            <a:chExt cx="807275" cy="2380925"/>
          </a:xfrm>
        </p:grpSpPr>
        <p:sp>
          <p:nvSpPr>
            <p:cNvPr id="990" name="Google Shape;990;p38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38"/>
          <p:cNvSpPr/>
          <p:nvPr/>
        </p:nvSpPr>
        <p:spPr>
          <a:xfrm>
            <a:off x="6997540" y="389542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38"/>
          <p:cNvGrpSpPr/>
          <p:nvPr/>
        </p:nvGrpSpPr>
        <p:grpSpPr>
          <a:xfrm>
            <a:off x="5990419" y="1841500"/>
            <a:ext cx="1735141" cy="2639406"/>
            <a:chOff x="11365478" y="2678785"/>
            <a:chExt cx="1544270" cy="2178882"/>
          </a:xfrm>
        </p:grpSpPr>
        <p:grpSp>
          <p:nvGrpSpPr>
            <p:cNvPr id="1023" name="Google Shape;1023;p38"/>
            <p:cNvGrpSpPr/>
            <p:nvPr/>
          </p:nvGrpSpPr>
          <p:grpSpPr>
            <a:xfrm rot="-171135" flipH="1">
              <a:off x="12276124" y="3031495"/>
              <a:ext cx="278157" cy="489465"/>
              <a:chOff x="1950725" y="2139475"/>
              <a:chExt cx="281900" cy="547927"/>
            </a:xfrm>
          </p:grpSpPr>
          <p:sp>
            <p:nvSpPr>
              <p:cNvPr id="1024" name="Google Shape;1024;p38"/>
              <p:cNvSpPr/>
              <p:nvPr/>
            </p:nvSpPr>
            <p:spPr>
              <a:xfrm>
                <a:off x="1981772" y="2537277"/>
                <a:ext cx="116980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6" name="Google Shape;1026;p38"/>
            <p:cNvGrpSpPr/>
            <p:nvPr/>
          </p:nvGrpSpPr>
          <p:grpSpPr>
            <a:xfrm>
              <a:off x="11365478" y="2678785"/>
              <a:ext cx="1544270" cy="2178882"/>
              <a:chOff x="6071034" y="1775045"/>
              <a:chExt cx="1544270" cy="2178882"/>
            </a:xfrm>
          </p:grpSpPr>
          <p:sp>
            <p:nvSpPr>
              <p:cNvPr id="1027" name="Google Shape;1027;p38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56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04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1" name="Google Shape;5141;p56"/>
          <p:cNvSpPr txBox="1">
            <a:spLocks noGrp="1"/>
          </p:cNvSpPr>
          <p:nvPr>
            <p:ph type="title"/>
          </p:nvPr>
        </p:nvSpPr>
        <p:spPr>
          <a:xfrm flipH="1">
            <a:off x="423525" y="8334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Despre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bani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42" name="Google Shape;5142;p56"/>
          <p:cNvGrpSpPr/>
          <p:nvPr/>
        </p:nvGrpSpPr>
        <p:grpSpPr>
          <a:xfrm>
            <a:off x="-5621291" y="833412"/>
            <a:ext cx="4108786" cy="3856416"/>
            <a:chOff x="1410350" y="458825"/>
            <a:chExt cx="4602650" cy="4394275"/>
          </a:xfrm>
        </p:grpSpPr>
        <p:sp>
          <p:nvSpPr>
            <p:cNvPr id="5143" name="Google Shape;5143;p56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6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6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6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6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6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6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6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6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6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6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6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6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6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6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6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6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6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6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6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6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6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6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6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6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6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6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6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6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6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6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6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6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6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6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6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6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6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6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6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56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6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6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6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56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56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56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56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56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56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56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56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56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56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56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56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56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56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56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56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56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56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56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56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56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56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56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56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56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56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56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56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56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56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56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56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56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56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56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56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56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56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56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56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56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56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56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56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56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56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56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56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6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6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6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6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6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6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6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6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6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6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6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6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6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6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6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6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6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6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6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6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6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6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6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6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6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6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6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6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6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6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6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6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6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6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6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6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6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6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6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6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6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6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6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6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6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6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6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6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6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6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6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6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6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6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6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6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6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6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6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6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6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6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6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6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6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6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6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6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6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6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6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6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6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6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6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6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6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6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6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6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6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6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6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6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6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6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6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6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6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6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6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6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6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6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6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6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6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6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6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6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6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6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6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6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6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6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6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6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6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6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6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6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6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6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6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6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6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6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6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6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6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6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6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6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6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6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6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6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6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6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6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6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6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6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6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6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6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6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6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6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6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6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6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6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6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6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6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6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6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6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6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6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6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6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6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6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6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6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6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6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6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6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6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6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6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6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6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6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6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6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6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6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6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56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56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56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56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56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3" name="Google Shape;5413;p56"/>
          <p:cNvGrpSpPr/>
          <p:nvPr/>
        </p:nvGrpSpPr>
        <p:grpSpPr>
          <a:xfrm>
            <a:off x="3877263" y="474159"/>
            <a:ext cx="4611050" cy="4215872"/>
            <a:chOff x="9486586" y="766163"/>
            <a:chExt cx="4108572" cy="3950405"/>
          </a:xfrm>
        </p:grpSpPr>
        <p:grpSp>
          <p:nvGrpSpPr>
            <p:cNvPr id="5414" name="Google Shape;5414;p56"/>
            <p:cNvGrpSpPr/>
            <p:nvPr/>
          </p:nvGrpSpPr>
          <p:grpSpPr>
            <a:xfrm>
              <a:off x="9486586" y="766163"/>
              <a:ext cx="4108572" cy="3950405"/>
              <a:chOff x="1356975" y="492800"/>
              <a:chExt cx="4939375" cy="4832300"/>
            </a:xfrm>
          </p:grpSpPr>
          <p:sp>
            <p:nvSpPr>
              <p:cNvPr id="5415" name="Google Shape;5415;p56"/>
              <p:cNvSpPr/>
              <p:nvPr/>
            </p:nvSpPr>
            <p:spPr>
              <a:xfrm>
                <a:off x="1356975" y="2393825"/>
                <a:ext cx="4939375" cy="2931275"/>
              </a:xfrm>
              <a:custGeom>
                <a:avLst/>
                <a:gdLst/>
                <a:ahLst/>
                <a:cxnLst/>
                <a:rect l="l" t="t" r="r" b="b"/>
                <a:pathLst>
                  <a:path w="197575" h="117251" extrusionOk="0">
                    <a:moveTo>
                      <a:pt x="98771" y="0"/>
                    </a:moveTo>
                    <a:cubicBezTo>
                      <a:pt x="44232" y="0"/>
                      <a:pt x="0" y="26253"/>
                      <a:pt x="0" y="58609"/>
                    </a:cubicBezTo>
                    <a:cubicBezTo>
                      <a:pt x="0" y="90999"/>
                      <a:pt x="44232" y="117251"/>
                      <a:pt x="98771" y="117251"/>
                    </a:cubicBezTo>
                    <a:cubicBezTo>
                      <a:pt x="153343" y="117251"/>
                      <a:pt x="197575" y="90999"/>
                      <a:pt x="197575" y="58609"/>
                    </a:cubicBezTo>
                    <a:cubicBezTo>
                      <a:pt x="197575" y="26253"/>
                      <a:pt x="153343" y="0"/>
                      <a:pt x="9877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56"/>
              <p:cNvSpPr/>
              <p:nvPr/>
            </p:nvSpPr>
            <p:spPr>
              <a:xfrm>
                <a:off x="1933225" y="2626900"/>
                <a:ext cx="3016350" cy="1738150"/>
              </a:xfrm>
              <a:custGeom>
                <a:avLst/>
                <a:gdLst/>
                <a:ahLst/>
                <a:cxnLst/>
                <a:rect l="l" t="t" r="r" b="b"/>
                <a:pathLst>
                  <a:path w="120654" h="69526" extrusionOk="0">
                    <a:moveTo>
                      <a:pt x="115549" y="1"/>
                    </a:moveTo>
                    <a:cubicBezTo>
                      <a:pt x="115208" y="1"/>
                      <a:pt x="114866" y="84"/>
                      <a:pt x="114549" y="251"/>
                    </a:cubicBezTo>
                    <a:lnTo>
                      <a:pt x="534" y="66065"/>
                    </a:lnTo>
                    <a:cubicBezTo>
                      <a:pt x="0" y="66398"/>
                      <a:pt x="0" y="66899"/>
                      <a:pt x="534" y="67232"/>
                    </a:cubicBezTo>
                    <a:lnTo>
                      <a:pt x="4170" y="69300"/>
                    </a:lnTo>
                    <a:cubicBezTo>
                      <a:pt x="4487" y="69450"/>
                      <a:pt x="4829" y="69526"/>
                      <a:pt x="5171" y="69526"/>
                    </a:cubicBezTo>
                    <a:cubicBezTo>
                      <a:pt x="5512" y="69526"/>
                      <a:pt x="5854" y="69450"/>
                      <a:pt x="6171" y="69300"/>
                    </a:cubicBezTo>
                    <a:lnTo>
                      <a:pt x="120086" y="3520"/>
                    </a:lnTo>
                    <a:cubicBezTo>
                      <a:pt x="120653" y="3220"/>
                      <a:pt x="120653" y="2686"/>
                      <a:pt x="120086" y="2352"/>
                    </a:cubicBezTo>
                    <a:lnTo>
                      <a:pt x="116550" y="251"/>
                    </a:lnTo>
                    <a:cubicBezTo>
                      <a:pt x="116233" y="84"/>
                      <a:pt x="115891" y="1"/>
                      <a:pt x="11554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56"/>
              <p:cNvSpPr/>
              <p:nvPr/>
            </p:nvSpPr>
            <p:spPr>
              <a:xfrm>
                <a:off x="2780500" y="3980800"/>
                <a:ext cx="63965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25586" h="14778" extrusionOk="0">
                    <a:moveTo>
                      <a:pt x="12809" y="0"/>
                    </a:moveTo>
                    <a:cubicBezTo>
                      <a:pt x="5738" y="0"/>
                      <a:pt x="0" y="3336"/>
                      <a:pt x="0" y="7405"/>
                    </a:cubicBezTo>
                    <a:cubicBezTo>
                      <a:pt x="0" y="11475"/>
                      <a:pt x="5738" y="14777"/>
                      <a:pt x="12809" y="14777"/>
                    </a:cubicBezTo>
                    <a:cubicBezTo>
                      <a:pt x="19848" y="14777"/>
                      <a:pt x="25585" y="11475"/>
                      <a:pt x="25585" y="7405"/>
                    </a:cubicBezTo>
                    <a:cubicBezTo>
                      <a:pt x="25585" y="3336"/>
                      <a:pt x="19848" y="0"/>
                      <a:pt x="1280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6"/>
              <p:cNvSpPr/>
              <p:nvPr/>
            </p:nvSpPr>
            <p:spPr>
              <a:xfrm>
                <a:off x="3247500" y="4252650"/>
                <a:ext cx="63965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25586" h="14778" extrusionOk="0">
                    <a:moveTo>
                      <a:pt x="12776" y="1"/>
                    </a:moveTo>
                    <a:cubicBezTo>
                      <a:pt x="5738" y="1"/>
                      <a:pt x="0" y="3303"/>
                      <a:pt x="0" y="7406"/>
                    </a:cubicBezTo>
                    <a:cubicBezTo>
                      <a:pt x="0" y="11476"/>
                      <a:pt x="5738" y="14778"/>
                      <a:pt x="12776" y="14778"/>
                    </a:cubicBezTo>
                    <a:cubicBezTo>
                      <a:pt x="19848" y="14778"/>
                      <a:pt x="25585" y="11476"/>
                      <a:pt x="25585" y="7406"/>
                    </a:cubicBezTo>
                    <a:cubicBezTo>
                      <a:pt x="25585" y="3303"/>
                      <a:pt x="19848" y="1"/>
                      <a:pt x="127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6"/>
              <p:cNvSpPr/>
              <p:nvPr/>
            </p:nvSpPr>
            <p:spPr>
              <a:xfrm>
                <a:off x="4686025" y="2761575"/>
                <a:ext cx="638800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4779" extrusionOk="0">
                    <a:moveTo>
                      <a:pt x="12776" y="1"/>
                    </a:moveTo>
                    <a:cubicBezTo>
                      <a:pt x="5738" y="1"/>
                      <a:pt x="0" y="3303"/>
                      <a:pt x="0" y="7373"/>
                    </a:cubicBezTo>
                    <a:cubicBezTo>
                      <a:pt x="0" y="11476"/>
                      <a:pt x="5738" y="14778"/>
                      <a:pt x="12776" y="14778"/>
                    </a:cubicBezTo>
                    <a:cubicBezTo>
                      <a:pt x="19848" y="14778"/>
                      <a:pt x="25552" y="11476"/>
                      <a:pt x="25552" y="7373"/>
                    </a:cubicBezTo>
                    <a:cubicBezTo>
                      <a:pt x="25552" y="3303"/>
                      <a:pt x="19848" y="1"/>
                      <a:pt x="127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56"/>
              <p:cNvSpPr/>
              <p:nvPr/>
            </p:nvSpPr>
            <p:spPr>
              <a:xfrm>
                <a:off x="1793950" y="735550"/>
                <a:ext cx="619625" cy="468475"/>
              </a:xfrm>
              <a:custGeom>
                <a:avLst/>
                <a:gdLst/>
                <a:ahLst/>
                <a:cxnLst/>
                <a:rect l="l" t="t" r="r" b="b"/>
                <a:pathLst>
                  <a:path w="24785" h="18739" extrusionOk="0">
                    <a:moveTo>
                      <a:pt x="11471" y="0"/>
                    </a:moveTo>
                    <a:cubicBezTo>
                      <a:pt x="10831" y="0"/>
                      <a:pt x="10107" y="210"/>
                      <a:pt x="9341" y="651"/>
                    </a:cubicBezTo>
                    <a:cubicBezTo>
                      <a:pt x="6705" y="2152"/>
                      <a:pt x="4604" y="5855"/>
                      <a:pt x="4604" y="8890"/>
                    </a:cubicBezTo>
                    <a:lnTo>
                      <a:pt x="4604" y="10591"/>
                    </a:lnTo>
                    <a:cubicBezTo>
                      <a:pt x="4571" y="11259"/>
                      <a:pt x="4737" y="11926"/>
                      <a:pt x="5004" y="12560"/>
                    </a:cubicBezTo>
                    <a:lnTo>
                      <a:pt x="1769" y="14428"/>
                    </a:lnTo>
                    <a:cubicBezTo>
                      <a:pt x="701" y="15095"/>
                      <a:pt x="67" y="16229"/>
                      <a:pt x="1" y="17463"/>
                    </a:cubicBezTo>
                    <a:cubicBezTo>
                      <a:pt x="1" y="18269"/>
                      <a:pt x="388" y="18739"/>
                      <a:pt x="972" y="18739"/>
                    </a:cubicBezTo>
                    <a:cubicBezTo>
                      <a:pt x="1210" y="18739"/>
                      <a:pt x="1479" y="18661"/>
                      <a:pt x="1769" y="18497"/>
                    </a:cubicBezTo>
                    <a:lnTo>
                      <a:pt x="23017" y="6222"/>
                    </a:lnTo>
                    <a:cubicBezTo>
                      <a:pt x="24051" y="5521"/>
                      <a:pt x="24718" y="4387"/>
                      <a:pt x="24785" y="3153"/>
                    </a:cubicBezTo>
                    <a:cubicBezTo>
                      <a:pt x="24785" y="2372"/>
                      <a:pt x="24382" y="1910"/>
                      <a:pt x="23802" y="1910"/>
                    </a:cubicBezTo>
                    <a:cubicBezTo>
                      <a:pt x="23565" y="1910"/>
                      <a:pt x="23298" y="1987"/>
                      <a:pt x="23017" y="2152"/>
                    </a:cubicBezTo>
                    <a:lnTo>
                      <a:pt x="19081" y="4420"/>
                    </a:lnTo>
                    <a:cubicBezTo>
                      <a:pt x="19114" y="4254"/>
                      <a:pt x="19114" y="4053"/>
                      <a:pt x="19114" y="3887"/>
                    </a:cubicBezTo>
                    <a:lnTo>
                      <a:pt x="19114" y="2753"/>
                    </a:lnTo>
                    <a:cubicBezTo>
                      <a:pt x="19114" y="1327"/>
                      <a:pt x="18387" y="494"/>
                      <a:pt x="17341" y="494"/>
                    </a:cubicBezTo>
                    <a:cubicBezTo>
                      <a:pt x="16919" y="494"/>
                      <a:pt x="16444" y="630"/>
                      <a:pt x="15945" y="918"/>
                    </a:cubicBezTo>
                    <a:cubicBezTo>
                      <a:pt x="15178" y="1385"/>
                      <a:pt x="14544" y="2019"/>
                      <a:pt x="14044" y="2753"/>
                    </a:cubicBezTo>
                    <a:cubicBezTo>
                      <a:pt x="13861" y="993"/>
                      <a:pt x="12864" y="0"/>
                      <a:pt x="114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56"/>
              <p:cNvSpPr/>
              <p:nvPr/>
            </p:nvSpPr>
            <p:spPr>
              <a:xfrm>
                <a:off x="2463600" y="1059300"/>
                <a:ext cx="467850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14122" extrusionOk="0">
                    <a:moveTo>
                      <a:pt x="8663" y="0"/>
                    </a:moveTo>
                    <a:cubicBezTo>
                      <a:pt x="8185" y="0"/>
                      <a:pt x="7645" y="154"/>
                      <a:pt x="7072" y="477"/>
                    </a:cubicBezTo>
                    <a:cubicBezTo>
                      <a:pt x="5104" y="1611"/>
                      <a:pt x="3470" y="4413"/>
                      <a:pt x="3470" y="6681"/>
                    </a:cubicBezTo>
                    <a:lnTo>
                      <a:pt x="3470" y="7982"/>
                    </a:lnTo>
                    <a:cubicBezTo>
                      <a:pt x="3470" y="8483"/>
                      <a:pt x="3570" y="8983"/>
                      <a:pt x="3803" y="9450"/>
                    </a:cubicBezTo>
                    <a:lnTo>
                      <a:pt x="1335" y="10884"/>
                    </a:lnTo>
                    <a:cubicBezTo>
                      <a:pt x="534" y="11385"/>
                      <a:pt x="34" y="12252"/>
                      <a:pt x="0" y="13186"/>
                    </a:cubicBezTo>
                    <a:cubicBezTo>
                      <a:pt x="0" y="13782"/>
                      <a:pt x="307" y="14122"/>
                      <a:pt x="749" y="14122"/>
                    </a:cubicBezTo>
                    <a:cubicBezTo>
                      <a:pt x="926" y="14122"/>
                      <a:pt x="1125" y="14068"/>
                      <a:pt x="1335" y="13953"/>
                    </a:cubicBezTo>
                    <a:lnTo>
                      <a:pt x="17379" y="4680"/>
                    </a:lnTo>
                    <a:cubicBezTo>
                      <a:pt x="18147" y="4180"/>
                      <a:pt x="18647" y="3312"/>
                      <a:pt x="18714" y="2378"/>
                    </a:cubicBezTo>
                    <a:cubicBezTo>
                      <a:pt x="18714" y="1785"/>
                      <a:pt x="18409" y="1428"/>
                      <a:pt x="17969" y="1428"/>
                    </a:cubicBezTo>
                    <a:cubicBezTo>
                      <a:pt x="17791" y="1428"/>
                      <a:pt x="17591" y="1486"/>
                      <a:pt x="17379" y="1611"/>
                    </a:cubicBezTo>
                    <a:lnTo>
                      <a:pt x="14411" y="3312"/>
                    </a:lnTo>
                    <a:cubicBezTo>
                      <a:pt x="14411" y="3179"/>
                      <a:pt x="14444" y="3045"/>
                      <a:pt x="14444" y="2945"/>
                    </a:cubicBezTo>
                    <a:lnTo>
                      <a:pt x="14444" y="2078"/>
                    </a:lnTo>
                    <a:cubicBezTo>
                      <a:pt x="14444" y="987"/>
                      <a:pt x="13904" y="351"/>
                      <a:pt x="13112" y="351"/>
                    </a:cubicBezTo>
                    <a:cubicBezTo>
                      <a:pt x="12790" y="351"/>
                      <a:pt x="12428" y="456"/>
                      <a:pt x="12042" y="677"/>
                    </a:cubicBezTo>
                    <a:cubicBezTo>
                      <a:pt x="11475" y="1044"/>
                      <a:pt x="11008" y="1511"/>
                      <a:pt x="10608" y="2078"/>
                    </a:cubicBezTo>
                    <a:cubicBezTo>
                      <a:pt x="10470" y="747"/>
                      <a:pt x="9717" y="0"/>
                      <a:pt x="866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6"/>
              <p:cNvSpPr/>
              <p:nvPr/>
            </p:nvSpPr>
            <p:spPr>
              <a:xfrm>
                <a:off x="1590975" y="3474550"/>
                <a:ext cx="485700" cy="539625"/>
              </a:xfrm>
              <a:custGeom>
                <a:avLst/>
                <a:gdLst/>
                <a:ahLst/>
                <a:cxnLst/>
                <a:rect l="l" t="t" r="r" b="b"/>
                <a:pathLst>
                  <a:path w="19428" h="21585" extrusionOk="0">
                    <a:moveTo>
                      <a:pt x="5765" y="0"/>
                    </a:moveTo>
                    <a:cubicBezTo>
                      <a:pt x="2477" y="0"/>
                      <a:pt x="0" y="2803"/>
                      <a:pt x="3383" y="5473"/>
                    </a:cubicBezTo>
                    <a:cubicBezTo>
                      <a:pt x="7219" y="8475"/>
                      <a:pt x="14291" y="11978"/>
                      <a:pt x="16459" y="21584"/>
                    </a:cubicBezTo>
                    <a:lnTo>
                      <a:pt x="19294" y="20884"/>
                    </a:lnTo>
                    <a:cubicBezTo>
                      <a:pt x="19294" y="20884"/>
                      <a:pt x="19428" y="14713"/>
                      <a:pt x="17026" y="9576"/>
                    </a:cubicBezTo>
                    <a:cubicBezTo>
                      <a:pt x="14624" y="4439"/>
                      <a:pt x="10855" y="970"/>
                      <a:pt x="7019" y="136"/>
                    </a:cubicBezTo>
                    <a:cubicBezTo>
                      <a:pt x="6595" y="44"/>
                      <a:pt x="6174" y="0"/>
                      <a:pt x="576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6"/>
              <p:cNvSpPr/>
              <p:nvPr/>
            </p:nvSpPr>
            <p:spPr>
              <a:xfrm>
                <a:off x="1590975" y="3474550"/>
                <a:ext cx="485700" cy="539625"/>
              </a:xfrm>
              <a:custGeom>
                <a:avLst/>
                <a:gdLst/>
                <a:ahLst/>
                <a:cxnLst/>
                <a:rect l="l" t="t" r="r" b="b"/>
                <a:pathLst>
                  <a:path w="19428" h="21585" extrusionOk="0">
                    <a:moveTo>
                      <a:pt x="5765" y="0"/>
                    </a:moveTo>
                    <a:cubicBezTo>
                      <a:pt x="2477" y="0"/>
                      <a:pt x="0" y="2803"/>
                      <a:pt x="3383" y="5473"/>
                    </a:cubicBezTo>
                    <a:cubicBezTo>
                      <a:pt x="7219" y="8475"/>
                      <a:pt x="14291" y="11978"/>
                      <a:pt x="16459" y="21584"/>
                    </a:cubicBezTo>
                    <a:lnTo>
                      <a:pt x="19294" y="20884"/>
                    </a:lnTo>
                    <a:cubicBezTo>
                      <a:pt x="19294" y="20884"/>
                      <a:pt x="19428" y="14713"/>
                      <a:pt x="17026" y="9576"/>
                    </a:cubicBezTo>
                    <a:cubicBezTo>
                      <a:pt x="14624" y="4439"/>
                      <a:pt x="10855" y="970"/>
                      <a:pt x="7019" y="136"/>
                    </a:cubicBezTo>
                    <a:cubicBezTo>
                      <a:pt x="6595" y="44"/>
                      <a:pt x="6174" y="0"/>
                      <a:pt x="5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6"/>
              <p:cNvSpPr/>
              <p:nvPr/>
            </p:nvSpPr>
            <p:spPr>
              <a:xfrm>
                <a:off x="1711400" y="3517300"/>
                <a:ext cx="344425" cy="436225"/>
              </a:xfrm>
              <a:custGeom>
                <a:avLst/>
                <a:gdLst/>
                <a:ahLst/>
                <a:cxnLst/>
                <a:rect l="l" t="t" r="r" b="b"/>
                <a:pathLst>
                  <a:path w="13777" h="17449" extrusionOk="0">
                    <a:moveTo>
                      <a:pt x="212" y="0"/>
                    </a:moveTo>
                    <a:cubicBezTo>
                      <a:pt x="134" y="0"/>
                      <a:pt x="58" y="55"/>
                      <a:pt x="34" y="127"/>
                    </a:cubicBezTo>
                    <a:cubicBezTo>
                      <a:pt x="0" y="260"/>
                      <a:pt x="67" y="360"/>
                      <a:pt x="167" y="394"/>
                    </a:cubicBezTo>
                    <a:cubicBezTo>
                      <a:pt x="3536" y="1661"/>
                      <a:pt x="10641" y="6832"/>
                      <a:pt x="13343" y="17306"/>
                    </a:cubicBezTo>
                    <a:cubicBezTo>
                      <a:pt x="13371" y="17388"/>
                      <a:pt x="13443" y="17448"/>
                      <a:pt x="13524" y="17448"/>
                    </a:cubicBezTo>
                    <a:cubicBezTo>
                      <a:pt x="13541" y="17448"/>
                      <a:pt x="13559" y="17445"/>
                      <a:pt x="13577" y="17439"/>
                    </a:cubicBezTo>
                    <a:lnTo>
                      <a:pt x="13610" y="17439"/>
                    </a:lnTo>
                    <a:cubicBezTo>
                      <a:pt x="13710" y="17439"/>
                      <a:pt x="13777" y="17306"/>
                      <a:pt x="13743" y="17206"/>
                    </a:cubicBezTo>
                    <a:cubicBezTo>
                      <a:pt x="11008" y="6565"/>
                      <a:pt x="3736" y="1294"/>
                      <a:pt x="300" y="27"/>
                    </a:cubicBezTo>
                    <a:cubicBezTo>
                      <a:pt x="272" y="8"/>
                      <a:pt x="242" y="0"/>
                      <a:pt x="2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6"/>
              <p:cNvSpPr/>
              <p:nvPr/>
            </p:nvSpPr>
            <p:spPr>
              <a:xfrm>
                <a:off x="1572950" y="3758975"/>
                <a:ext cx="477050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20539" extrusionOk="0">
                    <a:moveTo>
                      <a:pt x="3817" y="0"/>
                    </a:moveTo>
                    <a:cubicBezTo>
                      <a:pt x="2696" y="0"/>
                      <a:pt x="1611" y="463"/>
                      <a:pt x="802" y="1301"/>
                    </a:cubicBezTo>
                    <a:cubicBezTo>
                      <a:pt x="234" y="1835"/>
                      <a:pt x="1" y="2602"/>
                      <a:pt x="168" y="3369"/>
                    </a:cubicBezTo>
                    <a:cubicBezTo>
                      <a:pt x="401" y="4170"/>
                      <a:pt x="1168" y="4670"/>
                      <a:pt x="1869" y="5070"/>
                    </a:cubicBezTo>
                    <a:cubicBezTo>
                      <a:pt x="2603" y="5471"/>
                      <a:pt x="3370" y="5938"/>
                      <a:pt x="3670" y="6705"/>
                    </a:cubicBezTo>
                    <a:cubicBezTo>
                      <a:pt x="4304" y="8239"/>
                      <a:pt x="2636" y="10041"/>
                      <a:pt x="3337" y="11575"/>
                    </a:cubicBezTo>
                    <a:cubicBezTo>
                      <a:pt x="3670" y="12176"/>
                      <a:pt x="4237" y="12643"/>
                      <a:pt x="4938" y="12809"/>
                    </a:cubicBezTo>
                    <a:cubicBezTo>
                      <a:pt x="5472" y="13009"/>
                      <a:pt x="6072" y="13076"/>
                      <a:pt x="6639" y="13243"/>
                    </a:cubicBezTo>
                    <a:cubicBezTo>
                      <a:pt x="6906" y="13276"/>
                      <a:pt x="7173" y="13276"/>
                      <a:pt x="7473" y="13310"/>
                    </a:cubicBezTo>
                    <a:cubicBezTo>
                      <a:pt x="7608" y="13293"/>
                      <a:pt x="7742" y="13285"/>
                      <a:pt x="7877" y="13285"/>
                    </a:cubicBezTo>
                    <a:cubicBezTo>
                      <a:pt x="8540" y="13285"/>
                      <a:pt x="9192" y="13488"/>
                      <a:pt x="9775" y="13877"/>
                    </a:cubicBezTo>
                    <a:cubicBezTo>
                      <a:pt x="10809" y="14677"/>
                      <a:pt x="10942" y="16145"/>
                      <a:pt x="11476" y="17346"/>
                    </a:cubicBezTo>
                    <a:cubicBezTo>
                      <a:pt x="12143" y="18780"/>
                      <a:pt x="13411" y="19881"/>
                      <a:pt x="14945" y="20281"/>
                    </a:cubicBezTo>
                    <a:cubicBezTo>
                      <a:pt x="15520" y="20448"/>
                      <a:pt x="16238" y="20539"/>
                      <a:pt x="16892" y="20539"/>
                    </a:cubicBezTo>
                    <a:cubicBezTo>
                      <a:pt x="17681" y="20539"/>
                      <a:pt x="18377" y="20406"/>
                      <a:pt x="18614" y="20115"/>
                    </a:cubicBezTo>
                    <a:cubicBezTo>
                      <a:pt x="18914" y="19714"/>
                      <a:pt x="18347" y="18313"/>
                      <a:pt x="18414" y="17813"/>
                    </a:cubicBezTo>
                    <a:cubicBezTo>
                      <a:pt x="18548" y="16512"/>
                      <a:pt x="18581" y="15211"/>
                      <a:pt x="18481" y="13910"/>
                    </a:cubicBezTo>
                    <a:cubicBezTo>
                      <a:pt x="18381" y="13343"/>
                      <a:pt x="18381" y="12743"/>
                      <a:pt x="18481" y="12142"/>
                    </a:cubicBezTo>
                    <a:cubicBezTo>
                      <a:pt x="18581" y="11508"/>
                      <a:pt x="18648" y="10841"/>
                      <a:pt x="18748" y="10174"/>
                    </a:cubicBezTo>
                    <a:cubicBezTo>
                      <a:pt x="18848" y="9507"/>
                      <a:pt x="19081" y="8940"/>
                      <a:pt x="18948" y="8173"/>
                    </a:cubicBezTo>
                    <a:cubicBezTo>
                      <a:pt x="18781" y="7472"/>
                      <a:pt x="18481" y="6772"/>
                      <a:pt x="18114" y="6138"/>
                    </a:cubicBezTo>
                    <a:cubicBezTo>
                      <a:pt x="17747" y="5504"/>
                      <a:pt x="17413" y="4904"/>
                      <a:pt x="17046" y="4270"/>
                    </a:cubicBezTo>
                    <a:cubicBezTo>
                      <a:pt x="16646" y="3503"/>
                      <a:pt x="16179" y="2802"/>
                      <a:pt x="15612" y="2168"/>
                    </a:cubicBezTo>
                    <a:cubicBezTo>
                      <a:pt x="14573" y="1129"/>
                      <a:pt x="13186" y="533"/>
                      <a:pt x="11728" y="533"/>
                    </a:cubicBezTo>
                    <a:cubicBezTo>
                      <a:pt x="11688" y="533"/>
                      <a:pt x="11649" y="533"/>
                      <a:pt x="11609" y="534"/>
                    </a:cubicBezTo>
                    <a:cubicBezTo>
                      <a:pt x="10634" y="561"/>
                      <a:pt x="9593" y="896"/>
                      <a:pt x="8593" y="896"/>
                    </a:cubicBezTo>
                    <a:cubicBezTo>
                      <a:pt x="8362" y="896"/>
                      <a:pt x="8132" y="878"/>
                      <a:pt x="7907" y="834"/>
                    </a:cubicBezTo>
                    <a:cubicBezTo>
                      <a:pt x="6706" y="601"/>
                      <a:pt x="5572" y="134"/>
                      <a:pt x="4337" y="34"/>
                    </a:cubicBezTo>
                    <a:cubicBezTo>
                      <a:pt x="4164" y="11"/>
                      <a:pt x="3990" y="0"/>
                      <a:pt x="381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6"/>
              <p:cNvSpPr/>
              <p:nvPr/>
            </p:nvSpPr>
            <p:spPr>
              <a:xfrm>
                <a:off x="1629675" y="3795650"/>
                <a:ext cx="397800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5312" extrusionOk="0">
                    <a:moveTo>
                      <a:pt x="200" y="1"/>
                    </a:moveTo>
                    <a:cubicBezTo>
                      <a:pt x="100" y="1"/>
                      <a:pt x="0" y="68"/>
                      <a:pt x="0" y="168"/>
                    </a:cubicBezTo>
                    <a:cubicBezTo>
                      <a:pt x="0" y="268"/>
                      <a:pt x="67" y="368"/>
                      <a:pt x="167" y="368"/>
                    </a:cubicBezTo>
                    <a:cubicBezTo>
                      <a:pt x="2902" y="568"/>
                      <a:pt x="14177" y="3804"/>
                      <a:pt x="15511" y="15145"/>
                    </a:cubicBezTo>
                    <a:cubicBezTo>
                      <a:pt x="15545" y="15245"/>
                      <a:pt x="15645" y="15312"/>
                      <a:pt x="15745" y="15312"/>
                    </a:cubicBezTo>
                    <a:cubicBezTo>
                      <a:pt x="15845" y="15312"/>
                      <a:pt x="15912" y="15212"/>
                      <a:pt x="15912" y="15112"/>
                    </a:cubicBezTo>
                    <a:cubicBezTo>
                      <a:pt x="14511" y="3503"/>
                      <a:pt x="2969" y="201"/>
                      <a:pt x="2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6"/>
              <p:cNvSpPr/>
              <p:nvPr/>
            </p:nvSpPr>
            <p:spPr>
              <a:xfrm>
                <a:off x="1711400" y="3940700"/>
                <a:ext cx="223850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72" extrusionOk="0">
                    <a:moveTo>
                      <a:pt x="5651" y="1"/>
                    </a:moveTo>
                    <a:cubicBezTo>
                      <a:pt x="3703" y="1"/>
                      <a:pt x="1764" y="550"/>
                      <a:pt x="67" y="1638"/>
                    </a:cubicBezTo>
                    <a:cubicBezTo>
                      <a:pt x="0" y="1704"/>
                      <a:pt x="0" y="1838"/>
                      <a:pt x="34" y="1904"/>
                    </a:cubicBezTo>
                    <a:cubicBezTo>
                      <a:pt x="100" y="1938"/>
                      <a:pt x="134" y="1971"/>
                      <a:pt x="200" y="1971"/>
                    </a:cubicBezTo>
                    <a:cubicBezTo>
                      <a:pt x="234" y="1971"/>
                      <a:pt x="267" y="1971"/>
                      <a:pt x="300" y="1938"/>
                    </a:cubicBezTo>
                    <a:cubicBezTo>
                      <a:pt x="1903" y="898"/>
                      <a:pt x="3758" y="365"/>
                      <a:pt x="5629" y="365"/>
                    </a:cubicBezTo>
                    <a:cubicBezTo>
                      <a:pt x="6640" y="365"/>
                      <a:pt x="7657" y="521"/>
                      <a:pt x="8640" y="837"/>
                    </a:cubicBezTo>
                    <a:cubicBezTo>
                      <a:pt x="8659" y="842"/>
                      <a:pt x="8677" y="845"/>
                      <a:pt x="8695" y="845"/>
                    </a:cubicBezTo>
                    <a:cubicBezTo>
                      <a:pt x="8888" y="845"/>
                      <a:pt x="8954" y="531"/>
                      <a:pt x="8740" y="470"/>
                    </a:cubicBezTo>
                    <a:cubicBezTo>
                      <a:pt x="7731" y="157"/>
                      <a:pt x="6689" y="1"/>
                      <a:pt x="56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6"/>
              <p:cNvSpPr/>
              <p:nvPr/>
            </p:nvSpPr>
            <p:spPr>
              <a:xfrm>
                <a:off x="2062475" y="531650"/>
                <a:ext cx="2770350" cy="3786075"/>
              </a:xfrm>
              <a:custGeom>
                <a:avLst/>
                <a:gdLst/>
                <a:ahLst/>
                <a:cxnLst/>
                <a:rect l="l" t="t" r="r" b="b"/>
                <a:pathLst>
                  <a:path w="110814" h="151443" extrusionOk="0">
                    <a:moveTo>
                      <a:pt x="110346" y="1"/>
                    </a:moveTo>
                    <a:cubicBezTo>
                      <a:pt x="109946" y="1"/>
                      <a:pt x="108545" y="735"/>
                      <a:pt x="105309" y="2603"/>
                    </a:cubicBezTo>
                    <a:lnTo>
                      <a:pt x="1568" y="62445"/>
                    </a:lnTo>
                    <a:cubicBezTo>
                      <a:pt x="601" y="63013"/>
                      <a:pt x="34" y="64047"/>
                      <a:pt x="1" y="65181"/>
                    </a:cubicBezTo>
                    <a:lnTo>
                      <a:pt x="1" y="150475"/>
                    </a:lnTo>
                    <a:cubicBezTo>
                      <a:pt x="1" y="150809"/>
                      <a:pt x="167" y="151142"/>
                      <a:pt x="468" y="151276"/>
                    </a:cubicBezTo>
                    <a:lnTo>
                      <a:pt x="534" y="151342"/>
                    </a:lnTo>
                    <a:lnTo>
                      <a:pt x="634" y="151376"/>
                    </a:lnTo>
                    <a:lnTo>
                      <a:pt x="701" y="151409"/>
                    </a:lnTo>
                    <a:cubicBezTo>
                      <a:pt x="768" y="151409"/>
                      <a:pt x="835" y="151409"/>
                      <a:pt x="868" y="151442"/>
                    </a:cubicBezTo>
                    <a:lnTo>
                      <a:pt x="901" y="151409"/>
                    </a:lnTo>
                    <a:cubicBezTo>
                      <a:pt x="1068" y="151409"/>
                      <a:pt x="1201" y="151342"/>
                      <a:pt x="1335" y="151276"/>
                    </a:cubicBezTo>
                    <a:lnTo>
                      <a:pt x="1368" y="151276"/>
                    </a:lnTo>
                    <a:lnTo>
                      <a:pt x="1402" y="151242"/>
                    </a:lnTo>
                    <a:lnTo>
                      <a:pt x="109245" y="88964"/>
                    </a:lnTo>
                    <a:cubicBezTo>
                      <a:pt x="110146" y="88364"/>
                      <a:pt x="110746" y="87363"/>
                      <a:pt x="110813" y="86262"/>
                    </a:cubicBezTo>
                    <a:lnTo>
                      <a:pt x="110813" y="901"/>
                    </a:lnTo>
                    <a:lnTo>
                      <a:pt x="110813" y="701"/>
                    </a:lnTo>
                    <a:cubicBezTo>
                      <a:pt x="110813" y="668"/>
                      <a:pt x="110813" y="635"/>
                      <a:pt x="110813" y="601"/>
                    </a:cubicBezTo>
                    <a:lnTo>
                      <a:pt x="110780" y="501"/>
                    </a:lnTo>
                    <a:cubicBezTo>
                      <a:pt x="110780" y="468"/>
                      <a:pt x="110746" y="434"/>
                      <a:pt x="110746" y="434"/>
                    </a:cubicBezTo>
                    <a:cubicBezTo>
                      <a:pt x="110746" y="368"/>
                      <a:pt x="110713" y="301"/>
                      <a:pt x="110680" y="268"/>
                    </a:cubicBezTo>
                    <a:lnTo>
                      <a:pt x="110680" y="234"/>
                    </a:lnTo>
                    <a:lnTo>
                      <a:pt x="110646" y="201"/>
                    </a:lnTo>
                    <a:lnTo>
                      <a:pt x="110646" y="168"/>
                    </a:lnTo>
                    <a:lnTo>
                      <a:pt x="110613" y="134"/>
                    </a:lnTo>
                    <a:cubicBezTo>
                      <a:pt x="110580" y="134"/>
                      <a:pt x="110580" y="101"/>
                      <a:pt x="110546" y="67"/>
                    </a:cubicBezTo>
                    <a:lnTo>
                      <a:pt x="110446" y="34"/>
                    </a:lnTo>
                    <a:cubicBezTo>
                      <a:pt x="110413" y="1"/>
                      <a:pt x="110379" y="1"/>
                      <a:pt x="110346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6"/>
              <p:cNvSpPr/>
              <p:nvPr/>
            </p:nvSpPr>
            <p:spPr>
              <a:xfrm>
                <a:off x="2055800" y="524975"/>
                <a:ext cx="2784525" cy="3798575"/>
              </a:xfrm>
              <a:custGeom>
                <a:avLst/>
                <a:gdLst/>
                <a:ahLst/>
                <a:cxnLst/>
                <a:rect l="l" t="t" r="r" b="b"/>
                <a:pathLst>
                  <a:path w="111381" h="151943" extrusionOk="0">
                    <a:moveTo>
                      <a:pt x="110646" y="535"/>
                    </a:moveTo>
                    <a:lnTo>
                      <a:pt x="110713" y="601"/>
                    </a:lnTo>
                    <a:lnTo>
                      <a:pt x="110746" y="668"/>
                    </a:lnTo>
                    <a:cubicBezTo>
                      <a:pt x="110746" y="668"/>
                      <a:pt x="110746" y="701"/>
                      <a:pt x="110780" y="701"/>
                    </a:cubicBezTo>
                    <a:lnTo>
                      <a:pt x="110780" y="735"/>
                    </a:lnTo>
                    <a:lnTo>
                      <a:pt x="110813" y="868"/>
                    </a:lnTo>
                    <a:lnTo>
                      <a:pt x="110813" y="902"/>
                    </a:lnTo>
                    <a:lnTo>
                      <a:pt x="110813" y="935"/>
                    </a:lnTo>
                    <a:cubicBezTo>
                      <a:pt x="110813" y="935"/>
                      <a:pt x="110813" y="935"/>
                      <a:pt x="110813" y="968"/>
                    </a:cubicBezTo>
                    <a:cubicBezTo>
                      <a:pt x="110813" y="1002"/>
                      <a:pt x="110813" y="1068"/>
                      <a:pt x="110813" y="1135"/>
                    </a:cubicBezTo>
                    <a:lnTo>
                      <a:pt x="110813" y="86529"/>
                    </a:lnTo>
                    <a:cubicBezTo>
                      <a:pt x="110746" y="87530"/>
                      <a:pt x="110213" y="88464"/>
                      <a:pt x="109379" y="89031"/>
                    </a:cubicBezTo>
                    <a:lnTo>
                      <a:pt x="3103" y="150375"/>
                    </a:lnTo>
                    <a:lnTo>
                      <a:pt x="1535" y="151276"/>
                    </a:lnTo>
                    <a:lnTo>
                      <a:pt x="1502" y="151309"/>
                    </a:lnTo>
                    <a:lnTo>
                      <a:pt x="1435" y="151343"/>
                    </a:lnTo>
                    <a:cubicBezTo>
                      <a:pt x="1368" y="151376"/>
                      <a:pt x="1268" y="151409"/>
                      <a:pt x="1168" y="151443"/>
                    </a:cubicBezTo>
                    <a:lnTo>
                      <a:pt x="1001" y="151443"/>
                    </a:lnTo>
                    <a:lnTo>
                      <a:pt x="968" y="151409"/>
                    </a:lnTo>
                    <a:lnTo>
                      <a:pt x="901" y="151376"/>
                    </a:lnTo>
                    <a:cubicBezTo>
                      <a:pt x="701" y="151242"/>
                      <a:pt x="568" y="151042"/>
                      <a:pt x="568" y="150809"/>
                    </a:cubicBezTo>
                    <a:lnTo>
                      <a:pt x="568" y="150375"/>
                    </a:lnTo>
                    <a:lnTo>
                      <a:pt x="568" y="65448"/>
                    </a:lnTo>
                    <a:cubicBezTo>
                      <a:pt x="568" y="64414"/>
                      <a:pt x="1135" y="63480"/>
                      <a:pt x="2002" y="62946"/>
                    </a:cubicBezTo>
                    <a:lnTo>
                      <a:pt x="105710" y="3070"/>
                    </a:lnTo>
                    <a:cubicBezTo>
                      <a:pt x="106910" y="2403"/>
                      <a:pt x="110079" y="568"/>
                      <a:pt x="110613" y="535"/>
                    </a:cubicBezTo>
                    <a:close/>
                    <a:moveTo>
                      <a:pt x="110613" y="1"/>
                    </a:moveTo>
                    <a:cubicBezTo>
                      <a:pt x="110213" y="1"/>
                      <a:pt x="109245" y="435"/>
                      <a:pt x="105443" y="2636"/>
                    </a:cubicBezTo>
                    <a:lnTo>
                      <a:pt x="1702" y="62479"/>
                    </a:lnTo>
                    <a:cubicBezTo>
                      <a:pt x="668" y="63113"/>
                      <a:pt x="34" y="64214"/>
                      <a:pt x="1" y="65448"/>
                    </a:cubicBezTo>
                    <a:lnTo>
                      <a:pt x="1" y="150375"/>
                    </a:lnTo>
                    <a:lnTo>
                      <a:pt x="1" y="150742"/>
                    </a:lnTo>
                    <a:cubicBezTo>
                      <a:pt x="1" y="151176"/>
                      <a:pt x="234" y="151576"/>
                      <a:pt x="601" y="151776"/>
                    </a:cubicBezTo>
                    <a:lnTo>
                      <a:pt x="668" y="151810"/>
                    </a:lnTo>
                    <a:lnTo>
                      <a:pt x="768" y="151876"/>
                    </a:lnTo>
                    <a:cubicBezTo>
                      <a:pt x="801" y="151876"/>
                      <a:pt x="868" y="151910"/>
                      <a:pt x="901" y="151910"/>
                    </a:cubicBezTo>
                    <a:cubicBezTo>
                      <a:pt x="1001" y="151943"/>
                      <a:pt x="1068" y="151943"/>
                      <a:pt x="1135" y="151943"/>
                    </a:cubicBezTo>
                    <a:lnTo>
                      <a:pt x="1168" y="151943"/>
                    </a:lnTo>
                    <a:cubicBezTo>
                      <a:pt x="1335" y="151943"/>
                      <a:pt x="1535" y="151876"/>
                      <a:pt x="1702" y="151776"/>
                    </a:cubicBezTo>
                    <a:lnTo>
                      <a:pt x="1735" y="151743"/>
                    </a:lnTo>
                    <a:lnTo>
                      <a:pt x="3370" y="150809"/>
                    </a:lnTo>
                    <a:lnTo>
                      <a:pt x="109679" y="89465"/>
                    </a:lnTo>
                    <a:cubicBezTo>
                      <a:pt x="110680" y="88831"/>
                      <a:pt x="111314" y="87730"/>
                      <a:pt x="111380" y="86529"/>
                    </a:cubicBezTo>
                    <a:lnTo>
                      <a:pt x="111380" y="1168"/>
                    </a:lnTo>
                    <a:lnTo>
                      <a:pt x="111380" y="968"/>
                    </a:lnTo>
                    <a:cubicBezTo>
                      <a:pt x="111380" y="902"/>
                      <a:pt x="111347" y="868"/>
                      <a:pt x="111347" y="801"/>
                    </a:cubicBezTo>
                    <a:cubicBezTo>
                      <a:pt x="111347" y="801"/>
                      <a:pt x="111347" y="801"/>
                      <a:pt x="111347" y="768"/>
                    </a:cubicBezTo>
                    <a:cubicBezTo>
                      <a:pt x="111347" y="735"/>
                      <a:pt x="111314" y="668"/>
                      <a:pt x="111314" y="635"/>
                    </a:cubicBezTo>
                    <a:cubicBezTo>
                      <a:pt x="111280" y="535"/>
                      <a:pt x="111247" y="468"/>
                      <a:pt x="111213" y="401"/>
                    </a:cubicBezTo>
                    <a:cubicBezTo>
                      <a:pt x="111180" y="368"/>
                      <a:pt x="111180" y="334"/>
                      <a:pt x="111147" y="334"/>
                    </a:cubicBezTo>
                    <a:cubicBezTo>
                      <a:pt x="111147" y="301"/>
                      <a:pt x="111113" y="268"/>
                      <a:pt x="111080" y="268"/>
                    </a:cubicBezTo>
                    <a:cubicBezTo>
                      <a:pt x="111080" y="201"/>
                      <a:pt x="111013" y="168"/>
                      <a:pt x="110980" y="134"/>
                    </a:cubicBezTo>
                    <a:cubicBezTo>
                      <a:pt x="110947" y="101"/>
                      <a:pt x="110880" y="68"/>
                      <a:pt x="110847" y="68"/>
                    </a:cubicBezTo>
                    <a:cubicBezTo>
                      <a:pt x="110780" y="34"/>
                      <a:pt x="110713" y="1"/>
                      <a:pt x="11064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6"/>
              <p:cNvSpPr/>
              <p:nvPr/>
            </p:nvSpPr>
            <p:spPr>
              <a:xfrm>
                <a:off x="2000775" y="2086925"/>
                <a:ext cx="70900" cy="22316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9265" extrusionOk="0">
                    <a:moveTo>
                      <a:pt x="534" y="1"/>
                    </a:moveTo>
                    <a:cubicBezTo>
                      <a:pt x="200" y="535"/>
                      <a:pt x="34" y="1102"/>
                      <a:pt x="0" y="1736"/>
                    </a:cubicBezTo>
                    <a:lnTo>
                      <a:pt x="0" y="86630"/>
                    </a:lnTo>
                    <a:cubicBezTo>
                      <a:pt x="0" y="86696"/>
                      <a:pt x="0" y="86763"/>
                      <a:pt x="0" y="86863"/>
                    </a:cubicBezTo>
                    <a:cubicBezTo>
                      <a:pt x="100" y="87430"/>
                      <a:pt x="434" y="87897"/>
                      <a:pt x="934" y="88197"/>
                    </a:cubicBezTo>
                    <a:lnTo>
                      <a:pt x="2735" y="89231"/>
                    </a:lnTo>
                    <a:cubicBezTo>
                      <a:pt x="2402" y="89031"/>
                      <a:pt x="2168" y="88631"/>
                      <a:pt x="2202" y="88264"/>
                    </a:cubicBezTo>
                    <a:lnTo>
                      <a:pt x="2202" y="2936"/>
                    </a:lnTo>
                    <a:cubicBezTo>
                      <a:pt x="2202" y="2336"/>
                      <a:pt x="2369" y="1769"/>
                      <a:pt x="2702" y="1269"/>
                    </a:cubicBezTo>
                    <a:lnTo>
                      <a:pt x="534" y="1"/>
                    </a:lnTo>
                    <a:close/>
                    <a:moveTo>
                      <a:pt x="2735" y="89231"/>
                    </a:moveTo>
                    <a:lnTo>
                      <a:pt x="2785" y="89248"/>
                    </a:lnTo>
                    <a:lnTo>
                      <a:pt x="2785" y="89248"/>
                    </a:lnTo>
                    <a:cubicBezTo>
                      <a:pt x="2767" y="89231"/>
                      <a:pt x="2762" y="89231"/>
                      <a:pt x="2735" y="89231"/>
                    </a:cubicBezTo>
                    <a:close/>
                    <a:moveTo>
                      <a:pt x="2785" y="89248"/>
                    </a:moveTo>
                    <a:lnTo>
                      <a:pt x="2785" y="89248"/>
                    </a:lnTo>
                    <a:cubicBezTo>
                      <a:pt x="2790" y="89252"/>
                      <a:pt x="2795" y="89258"/>
                      <a:pt x="2802" y="89265"/>
                    </a:cubicBezTo>
                    <a:lnTo>
                      <a:pt x="2836" y="89265"/>
                    </a:lnTo>
                    <a:lnTo>
                      <a:pt x="2785" y="89248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56"/>
              <p:cNvSpPr/>
              <p:nvPr/>
            </p:nvSpPr>
            <p:spPr>
              <a:xfrm>
                <a:off x="2055800" y="523800"/>
                <a:ext cx="2784525" cy="1830850"/>
              </a:xfrm>
              <a:custGeom>
                <a:avLst/>
                <a:gdLst/>
                <a:ahLst/>
                <a:cxnLst/>
                <a:rect l="l" t="t" r="r" b="b"/>
                <a:pathLst>
                  <a:path w="111381" h="73234" extrusionOk="0">
                    <a:moveTo>
                      <a:pt x="110402" y="1"/>
                    </a:moveTo>
                    <a:cubicBezTo>
                      <a:pt x="110177" y="1"/>
                      <a:pt x="109929" y="70"/>
                      <a:pt x="109679" y="215"/>
                    </a:cubicBezTo>
                    <a:lnTo>
                      <a:pt x="1702" y="62493"/>
                    </a:lnTo>
                    <a:cubicBezTo>
                      <a:pt x="668" y="63126"/>
                      <a:pt x="1" y="64227"/>
                      <a:pt x="1" y="65461"/>
                    </a:cubicBezTo>
                    <a:lnTo>
                      <a:pt x="1" y="73234"/>
                    </a:lnTo>
                    <a:lnTo>
                      <a:pt x="111380" y="8921"/>
                    </a:lnTo>
                    <a:lnTo>
                      <a:pt x="111380" y="1182"/>
                    </a:lnTo>
                    <a:cubicBezTo>
                      <a:pt x="111380" y="423"/>
                      <a:pt x="110958" y="1"/>
                      <a:pt x="1104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56"/>
              <p:cNvSpPr/>
              <p:nvPr/>
            </p:nvSpPr>
            <p:spPr>
              <a:xfrm>
                <a:off x="2014100" y="492800"/>
                <a:ext cx="2812050" cy="1625025"/>
              </a:xfrm>
              <a:custGeom>
                <a:avLst/>
                <a:gdLst/>
                <a:ahLst/>
                <a:cxnLst/>
                <a:rect l="l" t="t" r="r" b="b"/>
                <a:pathLst>
                  <a:path w="112482" h="65001" extrusionOk="0">
                    <a:moveTo>
                      <a:pt x="109850" y="1"/>
                    </a:moveTo>
                    <a:cubicBezTo>
                      <a:pt x="109600" y="1"/>
                      <a:pt x="109352" y="85"/>
                      <a:pt x="109145" y="254"/>
                    </a:cubicBezTo>
                    <a:lnTo>
                      <a:pt x="16980" y="53425"/>
                    </a:lnTo>
                    <a:lnTo>
                      <a:pt x="1202" y="62532"/>
                    </a:lnTo>
                    <a:cubicBezTo>
                      <a:pt x="1002" y="62632"/>
                      <a:pt x="835" y="62765"/>
                      <a:pt x="701" y="62899"/>
                    </a:cubicBezTo>
                    <a:lnTo>
                      <a:pt x="535" y="63065"/>
                    </a:lnTo>
                    <a:cubicBezTo>
                      <a:pt x="334" y="63266"/>
                      <a:pt x="168" y="63499"/>
                      <a:pt x="1" y="63766"/>
                    </a:cubicBezTo>
                    <a:lnTo>
                      <a:pt x="2169" y="65000"/>
                    </a:lnTo>
                    <a:cubicBezTo>
                      <a:pt x="2269" y="64800"/>
                      <a:pt x="2403" y="64633"/>
                      <a:pt x="2569" y="64466"/>
                    </a:cubicBezTo>
                    <a:cubicBezTo>
                      <a:pt x="2703" y="64266"/>
                      <a:pt x="2870" y="64100"/>
                      <a:pt x="3036" y="63966"/>
                    </a:cubicBezTo>
                    <a:cubicBezTo>
                      <a:pt x="3136" y="63899"/>
                      <a:pt x="3237" y="63799"/>
                      <a:pt x="3370" y="63733"/>
                    </a:cubicBezTo>
                    <a:lnTo>
                      <a:pt x="19181" y="54659"/>
                    </a:lnTo>
                    <a:lnTo>
                      <a:pt x="111347" y="1455"/>
                    </a:lnTo>
                    <a:cubicBezTo>
                      <a:pt x="111555" y="1309"/>
                      <a:pt x="111788" y="1229"/>
                      <a:pt x="112031" y="1229"/>
                    </a:cubicBezTo>
                    <a:cubicBezTo>
                      <a:pt x="112179" y="1229"/>
                      <a:pt x="112330" y="1258"/>
                      <a:pt x="112481" y="1321"/>
                    </a:cubicBezTo>
                    <a:cubicBezTo>
                      <a:pt x="112114" y="1121"/>
                      <a:pt x="110713" y="287"/>
                      <a:pt x="110413" y="154"/>
                    </a:cubicBezTo>
                    <a:cubicBezTo>
                      <a:pt x="110238" y="52"/>
                      <a:pt x="110044" y="1"/>
                      <a:pt x="10985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6"/>
              <p:cNvSpPr/>
              <p:nvPr/>
            </p:nvSpPr>
            <p:spPr>
              <a:xfrm>
                <a:off x="2014100" y="492800"/>
                <a:ext cx="2812050" cy="1625025"/>
              </a:xfrm>
              <a:custGeom>
                <a:avLst/>
                <a:gdLst/>
                <a:ahLst/>
                <a:cxnLst/>
                <a:rect l="l" t="t" r="r" b="b"/>
                <a:pathLst>
                  <a:path w="112482" h="65001" extrusionOk="0">
                    <a:moveTo>
                      <a:pt x="109850" y="1"/>
                    </a:moveTo>
                    <a:cubicBezTo>
                      <a:pt x="109600" y="1"/>
                      <a:pt x="109352" y="85"/>
                      <a:pt x="109145" y="254"/>
                    </a:cubicBezTo>
                    <a:lnTo>
                      <a:pt x="16980" y="53425"/>
                    </a:lnTo>
                    <a:lnTo>
                      <a:pt x="1202" y="62532"/>
                    </a:lnTo>
                    <a:cubicBezTo>
                      <a:pt x="1002" y="62632"/>
                      <a:pt x="835" y="62765"/>
                      <a:pt x="701" y="62899"/>
                    </a:cubicBezTo>
                    <a:lnTo>
                      <a:pt x="535" y="63065"/>
                    </a:lnTo>
                    <a:cubicBezTo>
                      <a:pt x="334" y="63266"/>
                      <a:pt x="168" y="63499"/>
                      <a:pt x="1" y="63766"/>
                    </a:cubicBezTo>
                    <a:lnTo>
                      <a:pt x="2169" y="65000"/>
                    </a:lnTo>
                    <a:cubicBezTo>
                      <a:pt x="2269" y="64800"/>
                      <a:pt x="2403" y="64633"/>
                      <a:pt x="2569" y="64466"/>
                    </a:cubicBezTo>
                    <a:cubicBezTo>
                      <a:pt x="2703" y="64266"/>
                      <a:pt x="2870" y="64100"/>
                      <a:pt x="3036" y="63966"/>
                    </a:cubicBezTo>
                    <a:cubicBezTo>
                      <a:pt x="3136" y="63899"/>
                      <a:pt x="3237" y="63799"/>
                      <a:pt x="3370" y="63733"/>
                    </a:cubicBezTo>
                    <a:lnTo>
                      <a:pt x="19181" y="54659"/>
                    </a:lnTo>
                    <a:lnTo>
                      <a:pt x="111347" y="1455"/>
                    </a:lnTo>
                    <a:cubicBezTo>
                      <a:pt x="111555" y="1309"/>
                      <a:pt x="111788" y="1229"/>
                      <a:pt x="112031" y="1229"/>
                    </a:cubicBezTo>
                    <a:cubicBezTo>
                      <a:pt x="112179" y="1229"/>
                      <a:pt x="112330" y="1258"/>
                      <a:pt x="112481" y="1321"/>
                    </a:cubicBezTo>
                    <a:cubicBezTo>
                      <a:pt x="112114" y="1121"/>
                      <a:pt x="110713" y="287"/>
                      <a:pt x="110413" y="154"/>
                    </a:cubicBezTo>
                    <a:cubicBezTo>
                      <a:pt x="110238" y="52"/>
                      <a:pt x="110044" y="1"/>
                      <a:pt x="1098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6"/>
              <p:cNvSpPr/>
              <p:nvPr/>
            </p:nvSpPr>
            <p:spPr>
              <a:xfrm>
                <a:off x="2000775" y="2086100"/>
                <a:ext cx="67575" cy="26855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742" extrusionOk="0">
                    <a:moveTo>
                      <a:pt x="534" y="1"/>
                    </a:moveTo>
                    <a:cubicBezTo>
                      <a:pt x="200" y="534"/>
                      <a:pt x="34" y="1101"/>
                      <a:pt x="0" y="1735"/>
                    </a:cubicBezTo>
                    <a:lnTo>
                      <a:pt x="0" y="9474"/>
                    </a:lnTo>
                    <a:lnTo>
                      <a:pt x="2202" y="10742"/>
                    </a:lnTo>
                    <a:lnTo>
                      <a:pt x="2202" y="2969"/>
                    </a:lnTo>
                    <a:cubicBezTo>
                      <a:pt x="2202" y="2369"/>
                      <a:pt x="2402" y="1769"/>
                      <a:pt x="2702" y="1268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6"/>
              <p:cNvSpPr/>
              <p:nvPr/>
            </p:nvSpPr>
            <p:spPr>
              <a:xfrm>
                <a:off x="2000775" y="2086100"/>
                <a:ext cx="67575" cy="26855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742" extrusionOk="0">
                    <a:moveTo>
                      <a:pt x="534" y="1"/>
                    </a:moveTo>
                    <a:cubicBezTo>
                      <a:pt x="200" y="534"/>
                      <a:pt x="34" y="1101"/>
                      <a:pt x="0" y="1735"/>
                    </a:cubicBezTo>
                    <a:lnTo>
                      <a:pt x="0" y="9474"/>
                    </a:lnTo>
                    <a:lnTo>
                      <a:pt x="2202" y="10742"/>
                    </a:lnTo>
                    <a:lnTo>
                      <a:pt x="2202" y="2969"/>
                    </a:lnTo>
                    <a:cubicBezTo>
                      <a:pt x="2202" y="2369"/>
                      <a:pt x="2402" y="1769"/>
                      <a:pt x="2702" y="1268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6"/>
              <p:cNvSpPr/>
              <p:nvPr/>
            </p:nvSpPr>
            <p:spPr>
              <a:xfrm>
                <a:off x="3505175" y="979225"/>
                <a:ext cx="1181700" cy="1468225"/>
              </a:xfrm>
              <a:custGeom>
                <a:avLst/>
                <a:gdLst/>
                <a:ahLst/>
                <a:cxnLst/>
                <a:rect l="l" t="t" r="r" b="b"/>
                <a:pathLst>
                  <a:path w="47268" h="58729" extrusionOk="0">
                    <a:moveTo>
                      <a:pt x="46695" y="0"/>
                    </a:moveTo>
                    <a:cubicBezTo>
                      <a:pt x="46556" y="0"/>
                      <a:pt x="46399" y="47"/>
                      <a:pt x="46233" y="144"/>
                    </a:cubicBezTo>
                    <a:lnTo>
                      <a:pt x="1035" y="26229"/>
                    </a:lnTo>
                    <a:cubicBezTo>
                      <a:pt x="434" y="26630"/>
                      <a:pt x="34" y="27297"/>
                      <a:pt x="0" y="28031"/>
                    </a:cubicBezTo>
                    <a:lnTo>
                      <a:pt x="0" y="57952"/>
                    </a:lnTo>
                    <a:cubicBezTo>
                      <a:pt x="0" y="58450"/>
                      <a:pt x="236" y="58729"/>
                      <a:pt x="576" y="58729"/>
                    </a:cubicBezTo>
                    <a:cubicBezTo>
                      <a:pt x="715" y="58729"/>
                      <a:pt x="870" y="58682"/>
                      <a:pt x="1035" y="58586"/>
                    </a:cubicBezTo>
                    <a:lnTo>
                      <a:pt x="46233" y="32500"/>
                    </a:lnTo>
                    <a:cubicBezTo>
                      <a:pt x="46834" y="32067"/>
                      <a:pt x="47234" y="31400"/>
                      <a:pt x="47268" y="30666"/>
                    </a:cubicBezTo>
                    <a:lnTo>
                      <a:pt x="47268" y="744"/>
                    </a:lnTo>
                    <a:cubicBezTo>
                      <a:pt x="47268" y="272"/>
                      <a:pt x="47033" y="0"/>
                      <a:pt x="4669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6"/>
              <p:cNvSpPr/>
              <p:nvPr/>
            </p:nvSpPr>
            <p:spPr>
              <a:xfrm>
                <a:off x="3588575" y="1675200"/>
                <a:ext cx="338600" cy="429900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17196" extrusionOk="0">
                    <a:moveTo>
                      <a:pt x="13316" y="0"/>
                    </a:moveTo>
                    <a:cubicBezTo>
                      <a:pt x="13257" y="0"/>
                      <a:pt x="13187" y="19"/>
                      <a:pt x="13110" y="58"/>
                    </a:cubicBezTo>
                    <a:lnTo>
                      <a:pt x="467" y="7330"/>
                    </a:lnTo>
                    <a:cubicBezTo>
                      <a:pt x="200" y="7530"/>
                      <a:pt x="34" y="7797"/>
                      <a:pt x="0" y="8131"/>
                    </a:cubicBezTo>
                    <a:lnTo>
                      <a:pt x="0" y="16870"/>
                    </a:lnTo>
                    <a:cubicBezTo>
                      <a:pt x="0" y="17083"/>
                      <a:pt x="101" y="17195"/>
                      <a:pt x="254" y="17195"/>
                    </a:cubicBezTo>
                    <a:cubicBezTo>
                      <a:pt x="317" y="17195"/>
                      <a:pt x="389" y="17176"/>
                      <a:pt x="467" y="17137"/>
                    </a:cubicBezTo>
                    <a:lnTo>
                      <a:pt x="13110" y="9832"/>
                    </a:lnTo>
                    <a:cubicBezTo>
                      <a:pt x="13376" y="9665"/>
                      <a:pt x="13543" y="9365"/>
                      <a:pt x="13543" y="9065"/>
                    </a:cubicBezTo>
                    <a:lnTo>
                      <a:pt x="13543" y="325"/>
                    </a:lnTo>
                    <a:cubicBezTo>
                      <a:pt x="13543" y="112"/>
                      <a:pt x="13460" y="0"/>
                      <a:pt x="1331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6"/>
              <p:cNvSpPr/>
              <p:nvPr/>
            </p:nvSpPr>
            <p:spPr>
              <a:xfrm>
                <a:off x="3604400" y="1714375"/>
                <a:ext cx="307750" cy="350900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14036" extrusionOk="0">
                    <a:moveTo>
                      <a:pt x="11009" y="526"/>
                    </a:moveTo>
                    <a:cubicBezTo>
                      <a:pt x="11133" y="835"/>
                      <a:pt x="11457" y="1030"/>
                      <a:pt x="11796" y="1030"/>
                    </a:cubicBezTo>
                    <a:cubicBezTo>
                      <a:pt x="11823" y="1030"/>
                      <a:pt x="11849" y="1029"/>
                      <a:pt x="11876" y="1026"/>
                    </a:cubicBezTo>
                    <a:lnTo>
                      <a:pt x="11876" y="6664"/>
                    </a:lnTo>
                    <a:cubicBezTo>
                      <a:pt x="11543" y="6931"/>
                      <a:pt x="11309" y="7331"/>
                      <a:pt x="11276" y="7731"/>
                    </a:cubicBezTo>
                    <a:lnTo>
                      <a:pt x="1302" y="13502"/>
                    </a:lnTo>
                    <a:cubicBezTo>
                      <a:pt x="1235" y="13335"/>
                      <a:pt x="1102" y="13202"/>
                      <a:pt x="935" y="13102"/>
                    </a:cubicBezTo>
                    <a:cubicBezTo>
                      <a:pt x="802" y="13035"/>
                      <a:pt x="668" y="13002"/>
                      <a:pt x="535" y="13002"/>
                    </a:cubicBezTo>
                    <a:lnTo>
                      <a:pt x="435" y="13002"/>
                    </a:lnTo>
                    <a:lnTo>
                      <a:pt x="435" y="7364"/>
                    </a:lnTo>
                    <a:cubicBezTo>
                      <a:pt x="768" y="7097"/>
                      <a:pt x="1002" y="6697"/>
                      <a:pt x="1035" y="6263"/>
                    </a:cubicBezTo>
                    <a:lnTo>
                      <a:pt x="11009" y="526"/>
                    </a:lnTo>
                    <a:close/>
                    <a:moveTo>
                      <a:pt x="11159" y="1"/>
                    </a:moveTo>
                    <a:cubicBezTo>
                      <a:pt x="11117" y="1"/>
                      <a:pt x="11076" y="9"/>
                      <a:pt x="11042" y="26"/>
                    </a:cubicBezTo>
                    <a:lnTo>
                      <a:pt x="735" y="5997"/>
                    </a:lnTo>
                    <a:cubicBezTo>
                      <a:pt x="668" y="6030"/>
                      <a:pt x="635" y="6097"/>
                      <a:pt x="635" y="6163"/>
                    </a:cubicBezTo>
                    <a:cubicBezTo>
                      <a:pt x="635" y="6530"/>
                      <a:pt x="435" y="6864"/>
                      <a:pt x="101" y="7064"/>
                    </a:cubicBezTo>
                    <a:cubicBezTo>
                      <a:pt x="34" y="7097"/>
                      <a:pt x="1" y="7164"/>
                      <a:pt x="1" y="7264"/>
                    </a:cubicBezTo>
                    <a:lnTo>
                      <a:pt x="1" y="13302"/>
                    </a:lnTo>
                    <a:cubicBezTo>
                      <a:pt x="1" y="13369"/>
                      <a:pt x="34" y="13435"/>
                      <a:pt x="101" y="13469"/>
                    </a:cubicBezTo>
                    <a:cubicBezTo>
                      <a:pt x="134" y="13485"/>
                      <a:pt x="168" y="13494"/>
                      <a:pt x="201" y="13494"/>
                    </a:cubicBezTo>
                    <a:cubicBezTo>
                      <a:pt x="234" y="13494"/>
                      <a:pt x="268" y="13485"/>
                      <a:pt x="301" y="13469"/>
                    </a:cubicBezTo>
                    <a:cubicBezTo>
                      <a:pt x="368" y="13435"/>
                      <a:pt x="443" y="13419"/>
                      <a:pt x="518" y="13419"/>
                    </a:cubicBezTo>
                    <a:cubicBezTo>
                      <a:pt x="593" y="13419"/>
                      <a:pt x="668" y="13435"/>
                      <a:pt x="735" y="13469"/>
                    </a:cubicBezTo>
                    <a:cubicBezTo>
                      <a:pt x="868" y="13535"/>
                      <a:pt x="935" y="13669"/>
                      <a:pt x="935" y="13836"/>
                    </a:cubicBezTo>
                    <a:cubicBezTo>
                      <a:pt x="935" y="13902"/>
                      <a:pt x="968" y="13969"/>
                      <a:pt x="1035" y="14002"/>
                    </a:cubicBezTo>
                    <a:cubicBezTo>
                      <a:pt x="1068" y="14036"/>
                      <a:pt x="1102" y="14036"/>
                      <a:pt x="1135" y="14036"/>
                    </a:cubicBezTo>
                    <a:cubicBezTo>
                      <a:pt x="1168" y="14036"/>
                      <a:pt x="1235" y="14036"/>
                      <a:pt x="1269" y="14002"/>
                    </a:cubicBezTo>
                    <a:lnTo>
                      <a:pt x="11576" y="8065"/>
                    </a:lnTo>
                    <a:cubicBezTo>
                      <a:pt x="11643" y="8031"/>
                      <a:pt x="11676" y="7965"/>
                      <a:pt x="11676" y="7865"/>
                    </a:cubicBezTo>
                    <a:cubicBezTo>
                      <a:pt x="11676" y="7498"/>
                      <a:pt x="11876" y="7164"/>
                      <a:pt x="12210" y="6964"/>
                    </a:cubicBezTo>
                    <a:cubicBezTo>
                      <a:pt x="12276" y="6931"/>
                      <a:pt x="12310" y="6864"/>
                      <a:pt x="12310" y="6797"/>
                    </a:cubicBezTo>
                    <a:lnTo>
                      <a:pt x="12310" y="759"/>
                    </a:lnTo>
                    <a:cubicBezTo>
                      <a:pt x="12310" y="659"/>
                      <a:pt x="12276" y="593"/>
                      <a:pt x="12210" y="559"/>
                    </a:cubicBezTo>
                    <a:cubicBezTo>
                      <a:pt x="12176" y="543"/>
                      <a:pt x="12135" y="534"/>
                      <a:pt x="12093" y="534"/>
                    </a:cubicBezTo>
                    <a:cubicBezTo>
                      <a:pt x="12051" y="534"/>
                      <a:pt x="12010" y="543"/>
                      <a:pt x="11976" y="559"/>
                    </a:cubicBezTo>
                    <a:cubicBezTo>
                      <a:pt x="11926" y="593"/>
                      <a:pt x="11859" y="609"/>
                      <a:pt x="11789" y="609"/>
                    </a:cubicBezTo>
                    <a:cubicBezTo>
                      <a:pt x="11718" y="609"/>
                      <a:pt x="11643" y="593"/>
                      <a:pt x="11576" y="559"/>
                    </a:cubicBezTo>
                    <a:cubicBezTo>
                      <a:pt x="11442" y="493"/>
                      <a:pt x="11376" y="359"/>
                      <a:pt x="11376" y="192"/>
                    </a:cubicBezTo>
                    <a:cubicBezTo>
                      <a:pt x="11376" y="126"/>
                      <a:pt x="11309" y="59"/>
                      <a:pt x="11276" y="26"/>
                    </a:cubicBezTo>
                    <a:cubicBezTo>
                      <a:pt x="11242" y="9"/>
                      <a:pt x="11201" y="1"/>
                      <a:pt x="1115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6"/>
              <p:cNvSpPr/>
              <p:nvPr/>
            </p:nvSpPr>
            <p:spPr>
              <a:xfrm>
                <a:off x="3705325" y="1823400"/>
                <a:ext cx="10875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5272" extrusionOk="0">
                    <a:moveTo>
                      <a:pt x="2936" y="435"/>
                    </a:moveTo>
                    <a:cubicBezTo>
                      <a:pt x="3069" y="435"/>
                      <a:pt x="3202" y="468"/>
                      <a:pt x="3336" y="535"/>
                    </a:cubicBezTo>
                    <a:cubicBezTo>
                      <a:pt x="3636" y="802"/>
                      <a:pt x="3836" y="1169"/>
                      <a:pt x="3770" y="1569"/>
                    </a:cubicBezTo>
                    <a:cubicBezTo>
                      <a:pt x="3703" y="2803"/>
                      <a:pt x="3036" y="3937"/>
                      <a:pt x="2002" y="4638"/>
                    </a:cubicBezTo>
                    <a:cubicBezTo>
                      <a:pt x="1814" y="4816"/>
                      <a:pt x="1592" y="4894"/>
                      <a:pt x="1375" y="4894"/>
                    </a:cubicBezTo>
                    <a:cubicBezTo>
                      <a:pt x="821" y="4894"/>
                      <a:pt x="299" y="4384"/>
                      <a:pt x="467" y="3737"/>
                    </a:cubicBezTo>
                    <a:cubicBezTo>
                      <a:pt x="534" y="2503"/>
                      <a:pt x="1168" y="1369"/>
                      <a:pt x="2235" y="668"/>
                    </a:cubicBezTo>
                    <a:cubicBezTo>
                      <a:pt x="2435" y="535"/>
                      <a:pt x="2702" y="468"/>
                      <a:pt x="2936" y="435"/>
                    </a:cubicBezTo>
                    <a:close/>
                    <a:moveTo>
                      <a:pt x="2850" y="0"/>
                    </a:moveTo>
                    <a:cubicBezTo>
                      <a:pt x="2561" y="0"/>
                      <a:pt x="2264" y="93"/>
                      <a:pt x="2002" y="301"/>
                    </a:cubicBezTo>
                    <a:cubicBezTo>
                      <a:pt x="834" y="1068"/>
                      <a:pt x="134" y="2336"/>
                      <a:pt x="34" y="3737"/>
                    </a:cubicBezTo>
                    <a:cubicBezTo>
                      <a:pt x="0" y="4271"/>
                      <a:pt x="234" y="4805"/>
                      <a:pt x="701" y="5105"/>
                    </a:cubicBezTo>
                    <a:cubicBezTo>
                      <a:pt x="867" y="5205"/>
                      <a:pt x="1068" y="5272"/>
                      <a:pt x="1268" y="5272"/>
                    </a:cubicBezTo>
                    <a:cubicBezTo>
                      <a:pt x="1601" y="5272"/>
                      <a:pt x="1935" y="5138"/>
                      <a:pt x="2235" y="4971"/>
                    </a:cubicBezTo>
                    <a:cubicBezTo>
                      <a:pt x="3369" y="4204"/>
                      <a:pt x="4103" y="2936"/>
                      <a:pt x="4203" y="1569"/>
                    </a:cubicBezTo>
                    <a:cubicBezTo>
                      <a:pt x="4349" y="669"/>
                      <a:pt x="3627" y="0"/>
                      <a:pt x="285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6"/>
              <p:cNvSpPr/>
              <p:nvPr/>
            </p:nvSpPr>
            <p:spPr>
              <a:xfrm>
                <a:off x="4113100" y="1499850"/>
                <a:ext cx="375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362" extrusionOk="0">
                    <a:moveTo>
                      <a:pt x="1435" y="0"/>
                    </a:moveTo>
                    <a:lnTo>
                      <a:pt x="68" y="768"/>
                    </a:lnTo>
                    <a:cubicBezTo>
                      <a:pt x="68" y="768"/>
                      <a:pt x="34" y="801"/>
                      <a:pt x="34" y="834"/>
                    </a:cubicBezTo>
                    <a:cubicBezTo>
                      <a:pt x="34" y="834"/>
                      <a:pt x="34" y="868"/>
                      <a:pt x="34" y="901"/>
                    </a:cubicBezTo>
                    <a:lnTo>
                      <a:pt x="34" y="1201"/>
                    </a:lnTo>
                    <a:cubicBezTo>
                      <a:pt x="1" y="1235"/>
                      <a:pt x="1" y="1268"/>
                      <a:pt x="34" y="1268"/>
                    </a:cubicBezTo>
                    <a:cubicBezTo>
                      <a:pt x="34" y="1285"/>
                      <a:pt x="43" y="1293"/>
                      <a:pt x="51" y="1293"/>
                    </a:cubicBezTo>
                    <a:cubicBezTo>
                      <a:pt x="59" y="1293"/>
                      <a:pt x="68" y="1285"/>
                      <a:pt x="68" y="1268"/>
                    </a:cubicBezTo>
                    <a:lnTo>
                      <a:pt x="568" y="1001"/>
                    </a:lnTo>
                    <a:lnTo>
                      <a:pt x="568" y="3269"/>
                    </a:lnTo>
                    <a:cubicBezTo>
                      <a:pt x="568" y="3303"/>
                      <a:pt x="568" y="3336"/>
                      <a:pt x="601" y="3336"/>
                    </a:cubicBezTo>
                    <a:cubicBezTo>
                      <a:pt x="601" y="3353"/>
                      <a:pt x="610" y="3361"/>
                      <a:pt x="618" y="3361"/>
                    </a:cubicBezTo>
                    <a:cubicBezTo>
                      <a:pt x="626" y="3361"/>
                      <a:pt x="635" y="3353"/>
                      <a:pt x="635" y="3336"/>
                    </a:cubicBezTo>
                    <a:lnTo>
                      <a:pt x="868" y="3236"/>
                    </a:lnTo>
                    <a:cubicBezTo>
                      <a:pt x="868" y="3203"/>
                      <a:pt x="901" y="3169"/>
                      <a:pt x="901" y="3169"/>
                    </a:cubicBezTo>
                    <a:cubicBezTo>
                      <a:pt x="935" y="3136"/>
                      <a:pt x="935" y="3103"/>
                      <a:pt x="935" y="3069"/>
                    </a:cubicBezTo>
                    <a:lnTo>
                      <a:pt x="935" y="768"/>
                    </a:lnTo>
                    <a:lnTo>
                      <a:pt x="1435" y="501"/>
                    </a:lnTo>
                    <a:cubicBezTo>
                      <a:pt x="1435" y="501"/>
                      <a:pt x="1469" y="467"/>
                      <a:pt x="1469" y="434"/>
                    </a:cubicBezTo>
                    <a:cubicBezTo>
                      <a:pt x="1469" y="401"/>
                      <a:pt x="1502" y="367"/>
                      <a:pt x="1502" y="334"/>
                    </a:cubicBezTo>
                    <a:lnTo>
                      <a:pt x="1502" y="67"/>
                    </a:lnTo>
                    <a:cubicBezTo>
                      <a:pt x="1502" y="34"/>
                      <a:pt x="1469" y="0"/>
                      <a:pt x="146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6"/>
              <p:cNvSpPr/>
              <p:nvPr/>
            </p:nvSpPr>
            <p:spPr>
              <a:xfrm>
                <a:off x="4148975" y="1504850"/>
                <a:ext cx="3420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436" extrusionOk="0">
                    <a:moveTo>
                      <a:pt x="851" y="543"/>
                    </a:moveTo>
                    <a:cubicBezTo>
                      <a:pt x="867" y="543"/>
                      <a:pt x="884" y="551"/>
                      <a:pt x="901" y="568"/>
                    </a:cubicBezTo>
                    <a:cubicBezTo>
                      <a:pt x="934" y="568"/>
                      <a:pt x="968" y="601"/>
                      <a:pt x="968" y="634"/>
                    </a:cubicBezTo>
                    <a:cubicBezTo>
                      <a:pt x="1001" y="701"/>
                      <a:pt x="1001" y="768"/>
                      <a:pt x="1001" y="835"/>
                    </a:cubicBezTo>
                    <a:cubicBezTo>
                      <a:pt x="1001" y="868"/>
                      <a:pt x="1001" y="868"/>
                      <a:pt x="1001" y="901"/>
                    </a:cubicBezTo>
                    <a:lnTo>
                      <a:pt x="1001" y="1135"/>
                    </a:lnTo>
                    <a:lnTo>
                      <a:pt x="1001" y="1201"/>
                    </a:lnTo>
                    <a:cubicBezTo>
                      <a:pt x="1001" y="1368"/>
                      <a:pt x="968" y="1502"/>
                      <a:pt x="901" y="1635"/>
                    </a:cubicBezTo>
                    <a:cubicBezTo>
                      <a:pt x="867" y="1668"/>
                      <a:pt x="834" y="1702"/>
                      <a:pt x="801" y="1735"/>
                    </a:cubicBezTo>
                    <a:cubicBezTo>
                      <a:pt x="767" y="1769"/>
                      <a:pt x="734" y="1802"/>
                      <a:pt x="667" y="1835"/>
                    </a:cubicBezTo>
                    <a:cubicBezTo>
                      <a:pt x="634" y="1869"/>
                      <a:pt x="601" y="1869"/>
                      <a:pt x="567" y="1869"/>
                    </a:cubicBezTo>
                    <a:cubicBezTo>
                      <a:pt x="551" y="1885"/>
                      <a:pt x="534" y="1894"/>
                      <a:pt x="517" y="1894"/>
                    </a:cubicBezTo>
                    <a:cubicBezTo>
                      <a:pt x="501" y="1894"/>
                      <a:pt x="484" y="1885"/>
                      <a:pt x="467" y="1869"/>
                    </a:cubicBezTo>
                    <a:cubicBezTo>
                      <a:pt x="434" y="1869"/>
                      <a:pt x="400" y="1835"/>
                      <a:pt x="400" y="1802"/>
                    </a:cubicBezTo>
                    <a:cubicBezTo>
                      <a:pt x="367" y="1735"/>
                      <a:pt x="367" y="1668"/>
                      <a:pt x="367" y="1602"/>
                    </a:cubicBezTo>
                    <a:cubicBezTo>
                      <a:pt x="367" y="1568"/>
                      <a:pt x="367" y="1535"/>
                      <a:pt x="367" y="1535"/>
                    </a:cubicBezTo>
                    <a:lnTo>
                      <a:pt x="367" y="1302"/>
                    </a:lnTo>
                    <a:cubicBezTo>
                      <a:pt x="367" y="1268"/>
                      <a:pt x="367" y="1235"/>
                      <a:pt x="367" y="1235"/>
                    </a:cubicBezTo>
                    <a:cubicBezTo>
                      <a:pt x="367" y="1135"/>
                      <a:pt x="367" y="1068"/>
                      <a:pt x="400" y="1001"/>
                    </a:cubicBezTo>
                    <a:cubicBezTo>
                      <a:pt x="400" y="935"/>
                      <a:pt x="434" y="868"/>
                      <a:pt x="467" y="801"/>
                    </a:cubicBezTo>
                    <a:cubicBezTo>
                      <a:pt x="501" y="768"/>
                      <a:pt x="534" y="701"/>
                      <a:pt x="567" y="668"/>
                    </a:cubicBezTo>
                    <a:cubicBezTo>
                      <a:pt x="601" y="634"/>
                      <a:pt x="634" y="634"/>
                      <a:pt x="667" y="601"/>
                    </a:cubicBezTo>
                    <a:cubicBezTo>
                      <a:pt x="701" y="568"/>
                      <a:pt x="767" y="568"/>
                      <a:pt x="801" y="568"/>
                    </a:cubicBezTo>
                    <a:cubicBezTo>
                      <a:pt x="817" y="551"/>
                      <a:pt x="834" y="543"/>
                      <a:pt x="851" y="543"/>
                    </a:cubicBezTo>
                    <a:close/>
                    <a:moveTo>
                      <a:pt x="968" y="1"/>
                    </a:moveTo>
                    <a:cubicBezTo>
                      <a:pt x="867" y="1"/>
                      <a:pt x="767" y="34"/>
                      <a:pt x="667" y="101"/>
                    </a:cubicBezTo>
                    <a:cubicBezTo>
                      <a:pt x="567" y="134"/>
                      <a:pt x="501" y="234"/>
                      <a:pt x="400" y="301"/>
                    </a:cubicBezTo>
                    <a:cubicBezTo>
                      <a:pt x="334" y="401"/>
                      <a:pt x="267" y="501"/>
                      <a:pt x="200" y="634"/>
                    </a:cubicBezTo>
                    <a:cubicBezTo>
                      <a:pt x="100" y="868"/>
                      <a:pt x="0" y="1135"/>
                      <a:pt x="0" y="1402"/>
                    </a:cubicBezTo>
                    <a:cubicBezTo>
                      <a:pt x="0" y="1435"/>
                      <a:pt x="0" y="1468"/>
                      <a:pt x="0" y="1502"/>
                    </a:cubicBezTo>
                    <a:lnTo>
                      <a:pt x="0" y="1735"/>
                    </a:lnTo>
                    <a:cubicBezTo>
                      <a:pt x="0" y="1769"/>
                      <a:pt x="0" y="1769"/>
                      <a:pt x="0" y="1802"/>
                    </a:cubicBezTo>
                    <a:cubicBezTo>
                      <a:pt x="0" y="1935"/>
                      <a:pt x="34" y="2035"/>
                      <a:pt x="67" y="2135"/>
                    </a:cubicBezTo>
                    <a:cubicBezTo>
                      <a:pt x="100" y="2202"/>
                      <a:pt x="134" y="2302"/>
                      <a:pt x="200" y="2336"/>
                    </a:cubicBezTo>
                    <a:cubicBezTo>
                      <a:pt x="267" y="2402"/>
                      <a:pt x="334" y="2436"/>
                      <a:pt x="400" y="2436"/>
                    </a:cubicBezTo>
                    <a:cubicBezTo>
                      <a:pt x="501" y="2402"/>
                      <a:pt x="601" y="2402"/>
                      <a:pt x="667" y="2336"/>
                    </a:cubicBezTo>
                    <a:cubicBezTo>
                      <a:pt x="767" y="2269"/>
                      <a:pt x="867" y="2202"/>
                      <a:pt x="968" y="2102"/>
                    </a:cubicBezTo>
                    <a:cubicBezTo>
                      <a:pt x="1034" y="2002"/>
                      <a:pt x="1101" y="1902"/>
                      <a:pt x="1168" y="1802"/>
                    </a:cubicBezTo>
                    <a:cubicBezTo>
                      <a:pt x="1234" y="1668"/>
                      <a:pt x="1268" y="1535"/>
                      <a:pt x="1301" y="1435"/>
                    </a:cubicBezTo>
                    <a:cubicBezTo>
                      <a:pt x="1334" y="1302"/>
                      <a:pt x="1368" y="1168"/>
                      <a:pt x="1368" y="1035"/>
                    </a:cubicBezTo>
                    <a:cubicBezTo>
                      <a:pt x="1368" y="1001"/>
                      <a:pt x="1368" y="968"/>
                      <a:pt x="1368" y="935"/>
                    </a:cubicBezTo>
                    <a:lnTo>
                      <a:pt x="1368" y="701"/>
                    </a:lnTo>
                    <a:cubicBezTo>
                      <a:pt x="1368" y="668"/>
                      <a:pt x="1368" y="634"/>
                      <a:pt x="1368" y="601"/>
                    </a:cubicBezTo>
                    <a:cubicBezTo>
                      <a:pt x="1368" y="501"/>
                      <a:pt x="1334" y="401"/>
                      <a:pt x="1301" y="301"/>
                    </a:cubicBezTo>
                    <a:cubicBezTo>
                      <a:pt x="1268" y="201"/>
                      <a:pt x="1234" y="134"/>
                      <a:pt x="1168" y="67"/>
                    </a:cubicBezTo>
                    <a:cubicBezTo>
                      <a:pt x="1101" y="34"/>
                      <a:pt x="1034" y="1"/>
                      <a:pt x="9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56"/>
              <p:cNvSpPr/>
              <p:nvPr/>
            </p:nvSpPr>
            <p:spPr>
              <a:xfrm>
                <a:off x="4187325" y="1468150"/>
                <a:ext cx="2672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917" extrusionOk="0">
                    <a:moveTo>
                      <a:pt x="534" y="1"/>
                    </a:moveTo>
                    <a:lnTo>
                      <a:pt x="334" y="134"/>
                    </a:lnTo>
                    <a:cubicBezTo>
                      <a:pt x="301" y="134"/>
                      <a:pt x="301" y="168"/>
                      <a:pt x="301" y="201"/>
                    </a:cubicBezTo>
                    <a:cubicBezTo>
                      <a:pt x="267" y="234"/>
                      <a:pt x="267" y="268"/>
                      <a:pt x="267" y="301"/>
                    </a:cubicBezTo>
                    <a:lnTo>
                      <a:pt x="267" y="968"/>
                    </a:lnTo>
                    <a:lnTo>
                      <a:pt x="101" y="1068"/>
                    </a:lnTo>
                    <a:cubicBezTo>
                      <a:pt x="67" y="1068"/>
                      <a:pt x="34" y="1102"/>
                      <a:pt x="34" y="1135"/>
                    </a:cubicBezTo>
                    <a:cubicBezTo>
                      <a:pt x="34" y="1168"/>
                      <a:pt x="1" y="1202"/>
                      <a:pt x="1" y="1235"/>
                    </a:cubicBezTo>
                    <a:lnTo>
                      <a:pt x="1" y="1502"/>
                    </a:lnTo>
                    <a:cubicBezTo>
                      <a:pt x="1" y="1535"/>
                      <a:pt x="34" y="1535"/>
                      <a:pt x="34" y="1569"/>
                    </a:cubicBezTo>
                    <a:lnTo>
                      <a:pt x="101" y="1569"/>
                    </a:lnTo>
                    <a:lnTo>
                      <a:pt x="267" y="1469"/>
                    </a:lnTo>
                    <a:lnTo>
                      <a:pt x="267" y="2369"/>
                    </a:lnTo>
                    <a:cubicBezTo>
                      <a:pt x="267" y="2636"/>
                      <a:pt x="301" y="2803"/>
                      <a:pt x="401" y="2870"/>
                    </a:cubicBezTo>
                    <a:cubicBezTo>
                      <a:pt x="446" y="2900"/>
                      <a:pt x="498" y="2916"/>
                      <a:pt x="556" y="2916"/>
                    </a:cubicBezTo>
                    <a:cubicBezTo>
                      <a:pt x="628" y="2916"/>
                      <a:pt x="709" y="2891"/>
                      <a:pt x="801" y="2836"/>
                    </a:cubicBezTo>
                    <a:lnTo>
                      <a:pt x="1001" y="2736"/>
                    </a:lnTo>
                    <a:cubicBezTo>
                      <a:pt x="1001" y="2703"/>
                      <a:pt x="1035" y="2703"/>
                      <a:pt x="1035" y="2669"/>
                    </a:cubicBezTo>
                    <a:cubicBezTo>
                      <a:pt x="1068" y="2636"/>
                      <a:pt x="1068" y="2603"/>
                      <a:pt x="1068" y="2569"/>
                    </a:cubicBezTo>
                    <a:lnTo>
                      <a:pt x="1068" y="2303"/>
                    </a:lnTo>
                    <a:cubicBezTo>
                      <a:pt x="1068" y="2269"/>
                      <a:pt x="1068" y="2236"/>
                      <a:pt x="1035" y="2236"/>
                    </a:cubicBezTo>
                    <a:cubicBezTo>
                      <a:pt x="1035" y="2219"/>
                      <a:pt x="1026" y="2211"/>
                      <a:pt x="1018" y="2211"/>
                    </a:cubicBezTo>
                    <a:cubicBezTo>
                      <a:pt x="1010" y="2211"/>
                      <a:pt x="1001" y="2219"/>
                      <a:pt x="1001" y="2236"/>
                    </a:cubicBezTo>
                    <a:lnTo>
                      <a:pt x="835" y="2336"/>
                    </a:lnTo>
                    <a:cubicBezTo>
                      <a:pt x="768" y="2336"/>
                      <a:pt x="731" y="2351"/>
                      <a:pt x="704" y="2351"/>
                    </a:cubicBezTo>
                    <a:cubicBezTo>
                      <a:pt x="690" y="2351"/>
                      <a:pt x="679" y="2347"/>
                      <a:pt x="668" y="2336"/>
                    </a:cubicBezTo>
                    <a:cubicBezTo>
                      <a:pt x="634" y="2269"/>
                      <a:pt x="601" y="2202"/>
                      <a:pt x="634" y="2136"/>
                    </a:cubicBezTo>
                    <a:lnTo>
                      <a:pt x="634" y="1268"/>
                    </a:lnTo>
                    <a:lnTo>
                      <a:pt x="968" y="1068"/>
                    </a:lnTo>
                    <a:cubicBezTo>
                      <a:pt x="1001" y="1035"/>
                      <a:pt x="1001" y="1002"/>
                      <a:pt x="1001" y="1002"/>
                    </a:cubicBezTo>
                    <a:cubicBezTo>
                      <a:pt x="1035" y="968"/>
                      <a:pt x="1035" y="935"/>
                      <a:pt x="1001" y="902"/>
                    </a:cubicBezTo>
                    <a:lnTo>
                      <a:pt x="1001" y="635"/>
                    </a:lnTo>
                    <a:cubicBezTo>
                      <a:pt x="1035" y="601"/>
                      <a:pt x="1035" y="568"/>
                      <a:pt x="1001" y="568"/>
                    </a:cubicBezTo>
                    <a:cubicBezTo>
                      <a:pt x="1001" y="551"/>
                      <a:pt x="993" y="543"/>
                      <a:pt x="985" y="543"/>
                    </a:cubicBezTo>
                    <a:cubicBezTo>
                      <a:pt x="976" y="543"/>
                      <a:pt x="968" y="551"/>
                      <a:pt x="968" y="568"/>
                    </a:cubicBezTo>
                    <a:lnTo>
                      <a:pt x="634" y="768"/>
                    </a:lnTo>
                    <a:lnTo>
                      <a:pt x="634" y="68"/>
                    </a:lnTo>
                    <a:cubicBezTo>
                      <a:pt x="634" y="68"/>
                      <a:pt x="601" y="34"/>
                      <a:pt x="60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56"/>
              <p:cNvSpPr/>
              <p:nvPr/>
            </p:nvSpPr>
            <p:spPr>
              <a:xfrm>
                <a:off x="4217350" y="1464825"/>
                <a:ext cx="325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2536" extrusionOk="0">
                    <a:moveTo>
                      <a:pt x="934" y="1201"/>
                    </a:moveTo>
                    <a:lnTo>
                      <a:pt x="934" y="1235"/>
                    </a:lnTo>
                    <a:cubicBezTo>
                      <a:pt x="934" y="1301"/>
                      <a:pt x="934" y="1368"/>
                      <a:pt x="934" y="1435"/>
                    </a:cubicBezTo>
                    <a:cubicBezTo>
                      <a:pt x="901" y="1502"/>
                      <a:pt x="868" y="1568"/>
                      <a:pt x="834" y="1602"/>
                    </a:cubicBezTo>
                    <a:cubicBezTo>
                      <a:pt x="801" y="1668"/>
                      <a:pt x="768" y="1735"/>
                      <a:pt x="734" y="1802"/>
                    </a:cubicBezTo>
                    <a:cubicBezTo>
                      <a:pt x="668" y="1835"/>
                      <a:pt x="634" y="1902"/>
                      <a:pt x="568" y="1935"/>
                    </a:cubicBezTo>
                    <a:cubicBezTo>
                      <a:pt x="534" y="1969"/>
                      <a:pt x="467" y="1969"/>
                      <a:pt x="434" y="1969"/>
                    </a:cubicBezTo>
                    <a:cubicBezTo>
                      <a:pt x="401" y="1969"/>
                      <a:pt x="367" y="1935"/>
                      <a:pt x="367" y="1868"/>
                    </a:cubicBezTo>
                    <a:cubicBezTo>
                      <a:pt x="367" y="1802"/>
                      <a:pt x="401" y="1735"/>
                      <a:pt x="434" y="1702"/>
                    </a:cubicBezTo>
                    <a:cubicBezTo>
                      <a:pt x="467" y="1635"/>
                      <a:pt x="501" y="1568"/>
                      <a:pt x="568" y="1502"/>
                    </a:cubicBezTo>
                    <a:lnTo>
                      <a:pt x="934" y="1201"/>
                    </a:lnTo>
                    <a:close/>
                    <a:moveTo>
                      <a:pt x="934" y="0"/>
                    </a:moveTo>
                    <a:cubicBezTo>
                      <a:pt x="834" y="34"/>
                      <a:pt x="768" y="67"/>
                      <a:pt x="701" y="101"/>
                    </a:cubicBezTo>
                    <a:cubicBezTo>
                      <a:pt x="601" y="167"/>
                      <a:pt x="534" y="234"/>
                      <a:pt x="434" y="301"/>
                    </a:cubicBezTo>
                    <a:cubicBezTo>
                      <a:pt x="367" y="367"/>
                      <a:pt x="334" y="467"/>
                      <a:pt x="267" y="534"/>
                    </a:cubicBezTo>
                    <a:cubicBezTo>
                      <a:pt x="234" y="634"/>
                      <a:pt x="201" y="701"/>
                      <a:pt x="167" y="801"/>
                    </a:cubicBezTo>
                    <a:cubicBezTo>
                      <a:pt x="134" y="868"/>
                      <a:pt x="134" y="934"/>
                      <a:pt x="101" y="1001"/>
                    </a:cubicBezTo>
                    <a:cubicBezTo>
                      <a:pt x="101" y="1035"/>
                      <a:pt x="101" y="1068"/>
                      <a:pt x="134" y="1068"/>
                    </a:cubicBezTo>
                    <a:lnTo>
                      <a:pt x="167" y="1068"/>
                    </a:lnTo>
                    <a:lnTo>
                      <a:pt x="434" y="934"/>
                    </a:lnTo>
                    <a:cubicBezTo>
                      <a:pt x="434" y="934"/>
                      <a:pt x="467" y="901"/>
                      <a:pt x="467" y="901"/>
                    </a:cubicBezTo>
                    <a:cubicBezTo>
                      <a:pt x="501" y="868"/>
                      <a:pt x="501" y="868"/>
                      <a:pt x="501" y="834"/>
                    </a:cubicBezTo>
                    <a:cubicBezTo>
                      <a:pt x="534" y="768"/>
                      <a:pt x="568" y="734"/>
                      <a:pt x="601" y="701"/>
                    </a:cubicBezTo>
                    <a:cubicBezTo>
                      <a:pt x="601" y="668"/>
                      <a:pt x="634" y="634"/>
                      <a:pt x="701" y="601"/>
                    </a:cubicBezTo>
                    <a:cubicBezTo>
                      <a:pt x="734" y="568"/>
                      <a:pt x="801" y="568"/>
                      <a:pt x="868" y="568"/>
                    </a:cubicBezTo>
                    <a:cubicBezTo>
                      <a:pt x="934" y="601"/>
                      <a:pt x="934" y="668"/>
                      <a:pt x="934" y="768"/>
                    </a:cubicBezTo>
                    <a:lnTo>
                      <a:pt x="501" y="1168"/>
                    </a:lnTo>
                    <a:cubicBezTo>
                      <a:pt x="367" y="1268"/>
                      <a:pt x="234" y="1401"/>
                      <a:pt x="134" y="1568"/>
                    </a:cubicBezTo>
                    <a:cubicBezTo>
                      <a:pt x="67" y="1735"/>
                      <a:pt x="0" y="1902"/>
                      <a:pt x="34" y="2102"/>
                    </a:cubicBezTo>
                    <a:cubicBezTo>
                      <a:pt x="0" y="2169"/>
                      <a:pt x="34" y="2269"/>
                      <a:pt x="67" y="2335"/>
                    </a:cubicBezTo>
                    <a:cubicBezTo>
                      <a:pt x="67" y="2402"/>
                      <a:pt x="101" y="2436"/>
                      <a:pt x="134" y="2502"/>
                    </a:cubicBezTo>
                    <a:cubicBezTo>
                      <a:pt x="201" y="2536"/>
                      <a:pt x="234" y="2536"/>
                      <a:pt x="301" y="2536"/>
                    </a:cubicBezTo>
                    <a:cubicBezTo>
                      <a:pt x="367" y="2536"/>
                      <a:pt x="434" y="2502"/>
                      <a:pt x="501" y="2469"/>
                    </a:cubicBezTo>
                    <a:cubicBezTo>
                      <a:pt x="601" y="2402"/>
                      <a:pt x="701" y="2302"/>
                      <a:pt x="768" y="2235"/>
                    </a:cubicBezTo>
                    <a:cubicBezTo>
                      <a:pt x="834" y="2135"/>
                      <a:pt x="901" y="2035"/>
                      <a:pt x="934" y="1935"/>
                    </a:cubicBezTo>
                    <a:lnTo>
                      <a:pt x="934" y="2069"/>
                    </a:lnTo>
                    <a:cubicBezTo>
                      <a:pt x="934" y="2069"/>
                      <a:pt x="934" y="2102"/>
                      <a:pt x="968" y="2135"/>
                    </a:cubicBezTo>
                    <a:lnTo>
                      <a:pt x="1035" y="2135"/>
                    </a:lnTo>
                    <a:lnTo>
                      <a:pt x="1235" y="2002"/>
                    </a:lnTo>
                    <a:cubicBezTo>
                      <a:pt x="1235" y="2002"/>
                      <a:pt x="1268" y="1969"/>
                      <a:pt x="1268" y="1935"/>
                    </a:cubicBezTo>
                    <a:cubicBezTo>
                      <a:pt x="1301" y="1902"/>
                      <a:pt x="1301" y="1868"/>
                      <a:pt x="1301" y="1835"/>
                    </a:cubicBezTo>
                    <a:lnTo>
                      <a:pt x="1301" y="634"/>
                    </a:lnTo>
                    <a:cubicBezTo>
                      <a:pt x="1301" y="501"/>
                      <a:pt x="1301" y="401"/>
                      <a:pt x="1268" y="267"/>
                    </a:cubicBezTo>
                    <a:cubicBezTo>
                      <a:pt x="1235" y="201"/>
                      <a:pt x="1201" y="134"/>
                      <a:pt x="1135" y="67"/>
                    </a:cubicBezTo>
                    <a:cubicBezTo>
                      <a:pt x="1068" y="34"/>
                      <a:pt x="1001" y="0"/>
                      <a:pt x="9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6"/>
              <p:cNvSpPr/>
              <p:nvPr/>
            </p:nvSpPr>
            <p:spPr>
              <a:xfrm>
                <a:off x="4259050" y="1430625"/>
                <a:ext cx="8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095" extrusionOk="0">
                    <a:moveTo>
                      <a:pt x="267" y="1"/>
                    </a:moveTo>
                    <a:lnTo>
                      <a:pt x="67" y="134"/>
                    </a:lnTo>
                    <a:cubicBezTo>
                      <a:pt x="34" y="134"/>
                      <a:pt x="34" y="168"/>
                      <a:pt x="0" y="168"/>
                    </a:cubicBezTo>
                    <a:cubicBezTo>
                      <a:pt x="0" y="201"/>
                      <a:pt x="0" y="234"/>
                      <a:pt x="0" y="268"/>
                    </a:cubicBezTo>
                    <a:lnTo>
                      <a:pt x="0" y="3003"/>
                    </a:lnTo>
                    <a:cubicBezTo>
                      <a:pt x="0" y="3036"/>
                      <a:pt x="0" y="3070"/>
                      <a:pt x="0" y="3070"/>
                    </a:cubicBezTo>
                    <a:cubicBezTo>
                      <a:pt x="17" y="3086"/>
                      <a:pt x="25" y="3095"/>
                      <a:pt x="34" y="3095"/>
                    </a:cubicBezTo>
                    <a:cubicBezTo>
                      <a:pt x="42" y="3095"/>
                      <a:pt x="50" y="3086"/>
                      <a:pt x="67" y="3070"/>
                    </a:cubicBezTo>
                    <a:lnTo>
                      <a:pt x="267" y="2970"/>
                    </a:lnTo>
                    <a:cubicBezTo>
                      <a:pt x="301" y="2936"/>
                      <a:pt x="301" y="2936"/>
                      <a:pt x="334" y="2903"/>
                    </a:cubicBezTo>
                    <a:cubicBezTo>
                      <a:pt x="334" y="2870"/>
                      <a:pt x="334" y="2836"/>
                      <a:pt x="334" y="2803"/>
                    </a:cubicBezTo>
                    <a:lnTo>
                      <a:pt x="334" y="68"/>
                    </a:lnTo>
                    <a:cubicBezTo>
                      <a:pt x="334" y="34"/>
                      <a:pt x="334" y="34"/>
                      <a:pt x="3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6"/>
              <p:cNvSpPr/>
              <p:nvPr/>
            </p:nvSpPr>
            <p:spPr>
              <a:xfrm>
                <a:off x="4292400" y="1423325"/>
                <a:ext cx="225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628" extrusionOk="0">
                    <a:moveTo>
                      <a:pt x="855" y="1"/>
                    </a:moveTo>
                    <a:cubicBezTo>
                      <a:pt x="843" y="1"/>
                      <a:pt x="835" y="9"/>
                      <a:pt x="835" y="26"/>
                    </a:cubicBezTo>
                    <a:lnTo>
                      <a:pt x="701" y="93"/>
                    </a:lnTo>
                    <a:cubicBezTo>
                      <a:pt x="634" y="126"/>
                      <a:pt x="568" y="193"/>
                      <a:pt x="501" y="259"/>
                    </a:cubicBezTo>
                    <a:cubicBezTo>
                      <a:pt x="434" y="326"/>
                      <a:pt x="401" y="426"/>
                      <a:pt x="368" y="493"/>
                    </a:cubicBezTo>
                    <a:lnTo>
                      <a:pt x="368" y="393"/>
                    </a:lnTo>
                    <a:cubicBezTo>
                      <a:pt x="368" y="360"/>
                      <a:pt x="334" y="360"/>
                      <a:pt x="334" y="326"/>
                    </a:cubicBezTo>
                    <a:lnTo>
                      <a:pt x="267" y="326"/>
                    </a:lnTo>
                    <a:lnTo>
                      <a:pt x="67" y="460"/>
                    </a:lnTo>
                    <a:cubicBezTo>
                      <a:pt x="34" y="460"/>
                      <a:pt x="34" y="493"/>
                      <a:pt x="34" y="526"/>
                    </a:cubicBezTo>
                    <a:cubicBezTo>
                      <a:pt x="1" y="526"/>
                      <a:pt x="1" y="560"/>
                      <a:pt x="1" y="593"/>
                    </a:cubicBezTo>
                    <a:lnTo>
                      <a:pt x="1" y="2561"/>
                    </a:lnTo>
                    <a:cubicBezTo>
                      <a:pt x="1" y="2561"/>
                      <a:pt x="1" y="2594"/>
                      <a:pt x="34" y="2628"/>
                    </a:cubicBezTo>
                    <a:lnTo>
                      <a:pt x="67" y="2628"/>
                    </a:lnTo>
                    <a:lnTo>
                      <a:pt x="267" y="2494"/>
                    </a:lnTo>
                    <a:cubicBezTo>
                      <a:pt x="301" y="2494"/>
                      <a:pt x="334" y="2461"/>
                      <a:pt x="334" y="2428"/>
                    </a:cubicBezTo>
                    <a:cubicBezTo>
                      <a:pt x="334" y="2394"/>
                      <a:pt x="334" y="2361"/>
                      <a:pt x="368" y="2328"/>
                    </a:cubicBezTo>
                    <a:lnTo>
                      <a:pt x="368" y="1260"/>
                    </a:lnTo>
                    <a:cubicBezTo>
                      <a:pt x="334" y="1093"/>
                      <a:pt x="368" y="960"/>
                      <a:pt x="434" y="827"/>
                    </a:cubicBezTo>
                    <a:cubicBezTo>
                      <a:pt x="468" y="726"/>
                      <a:pt x="568" y="660"/>
                      <a:pt x="668" y="593"/>
                    </a:cubicBezTo>
                    <a:lnTo>
                      <a:pt x="835" y="493"/>
                    </a:lnTo>
                    <a:cubicBezTo>
                      <a:pt x="868" y="493"/>
                      <a:pt x="868" y="460"/>
                      <a:pt x="901" y="460"/>
                    </a:cubicBezTo>
                    <a:cubicBezTo>
                      <a:pt x="901" y="426"/>
                      <a:pt x="901" y="393"/>
                      <a:pt x="901" y="360"/>
                    </a:cubicBezTo>
                    <a:lnTo>
                      <a:pt x="901" y="93"/>
                    </a:lnTo>
                    <a:cubicBezTo>
                      <a:pt x="901" y="59"/>
                      <a:pt x="901" y="26"/>
                      <a:pt x="901" y="26"/>
                    </a:cubicBezTo>
                    <a:cubicBezTo>
                      <a:pt x="885" y="9"/>
                      <a:pt x="868" y="1"/>
                      <a:pt x="85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6"/>
              <p:cNvSpPr/>
              <p:nvPr/>
            </p:nvSpPr>
            <p:spPr>
              <a:xfrm>
                <a:off x="4318250" y="1408125"/>
                <a:ext cx="333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402" extrusionOk="0">
                    <a:moveTo>
                      <a:pt x="835" y="501"/>
                    </a:moveTo>
                    <a:cubicBezTo>
                      <a:pt x="868" y="501"/>
                      <a:pt x="901" y="534"/>
                      <a:pt x="901" y="567"/>
                    </a:cubicBezTo>
                    <a:cubicBezTo>
                      <a:pt x="935" y="567"/>
                      <a:pt x="968" y="601"/>
                      <a:pt x="968" y="634"/>
                    </a:cubicBezTo>
                    <a:cubicBezTo>
                      <a:pt x="968" y="701"/>
                      <a:pt x="968" y="734"/>
                      <a:pt x="968" y="767"/>
                    </a:cubicBezTo>
                    <a:lnTo>
                      <a:pt x="368" y="1134"/>
                    </a:lnTo>
                    <a:cubicBezTo>
                      <a:pt x="368" y="1068"/>
                      <a:pt x="368" y="1034"/>
                      <a:pt x="368" y="968"/>
                    </a:cubicBezTo>
                    <a:cubicBezTo>
                      <a:pt x="401" y="934"/>
                      <a:pt x="401" y="867"/>
                      <a:pt x="434" y="801"/>
                    </a:cubicBezTo>
                    <a:cubicBezTo>
                      <a:pt x="468" y="767"/>
                      <a:pt x="501" y="701"/>
                      <a:pt x="534" y="667"/>
                    </a:cubicBezTo>
                    <a:cubicBezTo>
                      <a:pt x="568" y="634"/>
                      <a:pt x="634" y="601"/>
                      <a:pt x="668" y="567"/>
                    </a:cubicBezTo>
                    <a:cubicBezTo>
                      <a:pt x="701" y="534"/>
                      <a:pt x="768" y="501"/>
                      <a:pt x="835" y="501"/>
                    </a:cubicBezTo>
                    <a:close/>
                    <a:moveTo>
                      <a:pt x="935" y="0"/>
                    </a:moveTo>
                    <a:cubicBezTo>
                      <a:pt x="835" y="0"/>
                      <a:pt x="735" y="34"/>
                      <a:pt x="668" y="67"/>
                    </a:cubicBezTo>
                    <a:cubicBezTo>
                      <a:pt x="568" y="134"/>
                      <a:pt x="468" y="234"/>
                      <a:pt x="401" y="334"/>
                    </a:cubicBezTo>
                    <a:cubicBezTo>
                      <a:pt x="301" y="434"/>
                      <a:pt x="234" y="567"/>
                      <a:pt x="201" y="701"/>
                    </a:cubicBezTo>
                    <a:cubicBezTo>
                      <a:pt x="134" y="834"/>
                      <a:pt x="67" y="968"/>
                      <a:pt x="67" y="1101"/>
                    </a:cubicBezTo>
                    <a:cubicBezTo>
                      <a:pt x="34" y="1268"/>
                      <a:pt x="1" y="1401"/>
                      <a:pt x="1" y="1568"/>
                    </a:cubicBezTo>
                    <a:cubicBezTo>
                      <a:pt x="1" y="1701"/>
                      <a:pt x="34" y="1868"/>
                      <a:pt x="67" y="2002"/>
                    </a:cubicBezTo>
                    <a:cubicBezTo>
                      <a:pt x="101" y="2102"/>
                      <a:pt x="134" y="2202"/>
                      <a:pt x="201" y="2268"/>
                    </a:cubicBezTo>
                    <a:cubicBezTo>
                      <a:pt x="268" y="2335"/>
                      <a:pt x="334" y="2369"/>
                      <a:pt x="401" y="2402"/>
                    </a:cubicBezTo>
                    <a:cubicBezTo>
                      <a:pt x="501" y="2402"/>
                      <a:pt x="601" y="2369"/>
                      <a:pt x="701" y="2302"/>
                    </a:cubicBezTo>
                    <a:cubicBezTo>
                      <a:pt x="801" y="2268"/>
                      <a:pt x="868" y="2168"/>
                      <a:pt x="968" y="2102"/>
                    </a:cubicBezTo>
                    <a:cubicBezTo>
                      <a:pt x="1035" y="2002"/>
                      <a:pt x="1101" y="1935"/>
                      <a:pt x="1135" y="1835"/>
                    </a:cubicBezTo>
                    <a:cubicBezTo>
                      <a:pt x="1202" y="1768"/>
                      <a:pt x="1235" y="1668"/>
                      <a:pt x="1268" y="1601"/>
                    </a:cubicBezTo>
                    <a:cubicBezTo>
                      <a:pt x="1302" y="1535"/>
                      <a:pt x="1302" y="1468"/>
                      <a:pt x="1302" y="1401"/>
                    </a:cubicBezTo>
                    <a:cubicBezTo>
                      <a:pt x="1302" y="1401"/>
                      <a:pt x="1302" y="1368"/>
                      <a:pt x="1302" y="1334"/>
                    </a:cubicBezTo>
                    <a:lnTo>
                      <a:pt x="1235" y="1334"/>
                    </a:lnTo>
                    <a:lnTo>
                      <a:pt x="1035" y="1468"/>
                    </a:lnTo>
                    <a:cubicBezTo>
                      <a:pt x="1001" y="1468"/>
                      <a:pt x="968" y="1501"/>
                      <a:pt x="968" y="1501"/>
                    </a:cubicBezTo>
                    <a:lnTo>
                      <a:pt x="901" y="1568"/>
                    </a:lnTo>
                    <a:cubicBezTo>
                      <a:pt x="901" y="1635"/>
                      <a:pt x="868" y="1668"/>
                      <a:pt x="835" y="1701"/>
                    </a:cubicBezTo>
                    <a:cubicBezTo>
                      <a:pt x="801" y="1735"/>
                      <a:pt x="735" y="1768"/>
                      <a:pt x="701" y="1801"/>
                    </a:cubicBezTo>
                    <a:cubicBezTo>
                      <a:pt x="668" y="1835"/>
                      <a:pt x="601" y="1835"/>
                      <a:pt x="568" y="1868"/>
                    </a:cubicBezTo>
                    <a:lnTo>
                      <a:pt x="468" y="1868"/>
                    </a:lnTo>
                    <a:cubicBezTo>
                      <a:pt x="434" y="1835"/>
                      <a:pt x="401" y="1801"/>
                      <a:pt x="401" y="1768"/>
                    </a:cubicBezTo>
                    <a:cubicBezTo>
                      <a:pt x="368" y="1735"/>
                      <a:pt x="368" y="1668"/>
                      <a:pt x="368" y="1601"/>
                    </a:cubicBezTo>
                    <a:lnTo>
                      <a:pt x="1268" y="1101"/>
                    </a:lnTo>
                    <a:cubicBezTo>
                      <a:pt x="1302" y="1068"/>
                      <a:pt x="1335" y="1068"/>
                      <a:pt x="1335" y="1034"/>
                    </a:cubicBezTo>
                    <a:cubicBezTo>
                      <a:pt x="1335" y="1001"/>
                      <a:pt x="1335" y="968"/>
                      <a:pt x="1335" y="934"/>
                    </a:cubicBezTo>
                    <a:lnTo>
                      <a:pt x="1335" y="767"/>
                    </a:lnTo>
                    <a:cubicBezTo>
                      <a:pt x="1335" y="634"/>
                      <a:pt x="1335" y="501"/>
                      <a:pt x="1302" y="367"/>
                    </a:cubicBezTo>
                    <a:cubicBezTo>
                      <a:pt x="1268" y="267"/>
                      <a:pt x="1202" y="200"/>
                      <a:pt x="1168" y="100"/>
                    </a:cubicBezTo>
                    <a:cubicBezTo>
                      <a:pt x="1101" y="67"/>
                      <a:pt x="1035" y="0"/>
                      <a:pt x="93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6"/>
              <p:cNvSpPr/>
              <p:nvPr/>
            </p:nvSpPr>
            <p:spPr>
              <a:xfrm>
                <a:off x="4354950" y="1378925"/>
                <a:ext cx="367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2628" extrusionOk="0">
                    <a:moveTo>
                      <a:pt x="1401" y="1"/>
                    </a:moveTo>
                    <a:lnTo>
                      <a:pt x="1201" y="134"/>
                    </a:lnTo>
                    <a:cubicBezTo>
                      <a:pt x="1168" y="134"/>
                      <a:pt x="1135" y="167"/>
                      <a:pt x="1135" y="201"/>
                    </a:cubicBezTo>
                    <a:cubicBezTo>
                      <a:pt x="1101" y="234"/>
                      <a:pt x="1101" y="268"/>
                      <a:pt x="1101" y="268"/>
                    </a:cubicBezTo>
                    <a:lnTo>
                      <a:pt x="734" y="1769"/>
                    </a:lnTo>
                    <a:lnTo>
                      <a:pt x="367" y="701"/>
                    </a:lnTo>
                    <a:cubicBezTo>
                      <a:pt x="367" y="668"/>
                      <a:pt x="367" y="668"/>
                      <a:pt x="334" y="634"/>
                    </a:cubicBezTo>
                    <a:lnTo>
                      <a:pt x="301" y="634"/>
                    </a:lnTo>
                    <a:lnTo>
                      <a:pt x="67" y="768"/>
                    </a:lnTo>
                    <a:cubicBezTo>
                      <a:pt x="67" y="768"/>
                      <a:pt x="34" y="801"/>
                      <a:pt x="34" y="835"/>
                    </a:cubicBezTo>
                    <a:cubicBezTo>
                      <a:pt x="0" y="868"/>
                      <a:pt x="0" y="901"/>
                      <a:pt x="0" y="935"/>
                    </a:cubicBezTo>
                    <a:lnTo>
                      <a:pt x="567" y="2569"/>
                    </a:lnTo>
                    <a:cubicBezTo>
                      <a:pt x="567" y="2569"/>
                      <a:pt x="567" y="2603"/>
                      <a:pt x="601" y="2603"/>
                    </a:cubicBezTo>
                    <a:cubicBezTo>
                      <a:pt x="601" y="2619"/>
                      <a:pt x="601" y="2628"/>
                      <a:pt x="605" y="2628"/>
                    </a:cubicBezTo>
                    <a:cubicBezTo>
                      <a:pt x="609" y="2628"/>
                      <a:pt x="618" y="2619"/>
                      <a:pt x="634" y="2603"/>
                    </a:cubicBezTo>
                    <a:lnTo>
                      <a:pt x="834" y="2502"/>
                    </a:lnTo>
                    <a:cubicBezTo>
                      <a:pt x="868" y="2502"/>
                      <a:pt x="868" y="2469"/>
                      <a:pt x="901" y="2436"/>
                    </a:cubicBezTo>
                    <a:cubicBezTo>
                      <a:pt x="901" y="2402"/>
                      <a:pt x="901" y="2369"/>
                      <a:pt x="934" y="2336"/>
                    </a:cubicBezTo>
                    <a:lnTo>
                      <a:pt x="1468" y="101"/>
                    </a:lnTo>
                    <a:cubicBezTo>
                      <a:pt x="1468" y="101"/>
                      <a:pt x="1468" y="101"/>
                      <a:pt x="1468" y="67"/>
                    </a:cubicBezTo>
                    <a:cubicBezTo>
                      <a:pt x="1468" y="67"/>
                      <a:pt x="1468" y="34"/>
                      <a:pt x="14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6"/>
              <p:cNvSpPr/>
              <p:nvPr/>
            </p:nvSpPr>
            <p:spPr>
              <a:xfrm>
                <a:off x="4394150" y="1363925"/>
                <a:ext cx="333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402" extrusionOk="0">
                    <a:moveTo>
                      <a:pt x="801" y="534"/>
                    </a:moveTo>
                    <a:cubicBezTo>
                      <a:pt x="834" y="534"/>
                      <a:pt x="867" y="534"/>
                      <a:pt x="901" y="567"/>
                    </a:cubicBezTo>
                    <a:cubicBezTo>
                      <a:pt x="934" y="601"/>
                      <a:pt x="934" y="634"/>
                      <a:pt x="934" y="667"/>
                    </a:cubicBezTo>
                    <a:cubicBezTo>
                      <a:pt x="968" y="701"/>
                      <a:pt x="968" y="734"/>
                      <a:pt x="968" y="767"/>
                    </a:cubicBezTo>
                    <a:lnTo>
                      <a:pt x="367" y="1134"/>
                    </a:lnTo>
                    <a:cubicBezTo>
                      <a:pt x="367" y="1068"/>
                      <a:pt x="367" y="1034"/>
                      <a:pt x="367" y="968"/>
                    </a:cubicBezTo>
                    <a:cubicBezTo>
                      <a:pt x="400" y="934"/>
                      <a:pt x="400" y="868"/>
                      <a:pt x="434" y="834"/>
                    </a:cubicBezTo>
                    <a:cubicBezTo>
                      <a:pt x="467" y="767"/>
                      <a:pt x="501" y="734"/>
                      <a:pt x="534" y="667"/>
                    </a:cubicBezTo>
                    <a:cubicBezTo>
                      <a:pt x="567" y="634"/>
                      <a:pt x="601" y="601"/>
                      <a:pt x="667" y="567"/>
                    </a:cubicBezTo>
                    <a:lnTo>
                      <a:pt x="701" y="567"/>
                    </a:lnTo>
                    <a:cubicBezTo>
                      <a:pt x="734" y="534"/>
                      <a:pt x="767" y="534"/>
                      <a:pt x="801" y="534"/>
                    </a:cubicBezTo>
                    <a:close/>
                    <a:moveTo>
                      <a:pt x="934" y="0"/>
                    </a:moveTo>
                    <a:cubicBezTo>
                      <a:pt x="834" y="0"/>
                      <a:pt x="734" y="34"/>
                      <a:pt x="667" y="67"/>
                    </a:cubicBezTo>
                    <a:cubicBezTo>
                      <a:pt x="567" y="134"/>
                      <a:pt x="467" y="234"/>
                      <a:pt x="400" y="334"/>
                    </a:cubicBezTo>
                    <a:cubicBezTo>
                      <a:pt x="300" y="434"/>
                      <a:pt x="234" y="567"/>
                      <a:pt x="200" y="701"/>
                    </a:cubicBezTo>
                    <a:cubicBezTo>
                      <a:pt x="134" y="834"/>
                      <a:pt x="67" y="968"/>
                      <a:pt x="67" y="1101"/>
                    </a:cubicBezTo>
                    <a:cubicBezTo>
                      <a:pt x="34" y="1268"/>
                      <a:pt x="0" y="1435"/>
                      <a:pt x="0" y="1568"/>
                    </a:cubicBezTo>
                    <a:cubicBezTo>
                      <a:pt x="0" y="1735"/>
                      <a:pt x="34" y="1868"/>
                      <a:pt x="34" y="2002"/>
                    </a:cubicBezTo>
                    <a:cubicBezTo>
                      <a:pt x="67" y="2102"/>
                      <a:pt x="134" y="2202"/>
                      <a:pt x="167" y="2269"/>
                    </a:cubicBezTo>
                    <a:cubicBezTo>
                      <a:pt x="234" y="2335"/>
                      <a:pt x="300" y="2402"/>
                      <a:pt x="400" y="2402"/>
                    </a:cubicBezTo>
                    <a:cubicBezTo>
                      <a:pt x="501" y="2402"/>
                      <a:pt x="601" y="2369"/>
                      <a:pt x="667" y="2302"/>
                    </a:cubicBezTo>
                    <a:cubicBezTo>
                      <a:pt x="767" y="2269"/>
                      <a:pt x="867" y="2168"/>
                      <a:pt x="934" y="2102"/>
                    </a:cubicBezTo>
                    <a:cubicBezTo>
                      <a:pt x="1001" y="2002"/>
                      <a:pt x="1068" y="1935"/>
                      <a:pt x="1134" y="1835"/>
                    </a:cubicBezTo>
                    <a:cubicBezTo>
                      <a:pt x="1168" y="1768"/>
                      <a:pt x="1201" y="1668"/>
                      <a:pt x="1234" y="1601"/>
                    </a:cubicBezTo>
                    <a:cubicBezTo>
                      <a:pt x="1268" y="1535"/>
                      <a:pt x="1268" y="1468"/>
                      <a:pt x="1301" y="1401"/>
                    </a:cubicBezTo>
                    <a:cubicBezTo>
                      <a:pt x="1301" y="1401"/>
                      <a:pt x="1301" y="1368"/>
                      <a:pt x="1268" y="1335"/>
                    </a:cubicBezTo>
                    <a:lnTo>
                      <a:pt x="1201" y="1335"/>
                    </a:lnTo>
                    <a:lnTo>
                      <a:pt x="1001" y="1468"/>
                    </a:lnTo>
                    <a:cubicBezTo>
                      <a:pt x="968" y="1468"/>
                      <a:pt x="968" y="1501"/>
                      <a:pt x="934" y="1501"/>
                    </a:cubicBezTo>
                    <a:lnTo>
                      <a:pt x="901" y="1601"/>
                    </a:lnTo>
                    <a:cubicBezTo>
                      <a:pt x="867" y="1635"/>
                      <a:pt x="834" y="1668"/>
                      <a:pt x="801" y="1701"/>
                    </a:cubicBezTo>
                    <a:cubicBezTo>
                      <a:pt x="767" y="1768"/>
                      <a:pt x="734" y="1802"/>
                      <a:pt x="667" y="1835"/>
                    </a:cubicBezTo>
                    <a:cubicBezTo>
                      <a:pt x="634" y="1835"/>
                      <a:pt x="601" y="1868"/>
                      <a:pt x="567" y="1868"/>
                    </a:cubicBezTo>
                    <a:lnTo>
                      <a:pt x="467" y="1868"/>
                    </a:lnTo>
                    <a:cubicBezTo>
                      <a:pt x="434" y="1835"/>
                      <a:pt x="400" y="1802"/>
                      <a:pt x="400" y="1768"/>
                    </a:cubicBezTo>
                    <a:cubicBezTo>
                      <a:pt x="367" y="1735"/>
                      <a:pt x="367" y="1668"/>
                      <a:pt x="367" y="1635"/>
                    </a:cubicBezTo>
                    <a:lnTo>
                      <a:pt x="1268" y="1101"/>
                    </a:lnTo>
                    <a:cubicBezTo>
                      <a:pt x="1268" y="1101"/>
                      <a:pt x="1301" y="1068"/>
                      <a:pt x="1301" y="1034"/>
                    </a:cubicBezTo>
                    <a:cubicBezTo>
                      <a:pt x="1334" y="1001"/>
                      <a:pt x="1334" y="968"/>
                      <a:pt x="1334" y="934"/>
                    </a:cubicBezTo>
                    <a:lnTo>
                      <a:pt x="1334" y="767"/>
                    </a:lnTo>
                    <a:cubicBezTo>
                      <a:pt x="1334" y="634"/>
                      <a:pt x="1334" y="501"/>
                      <a:pt x="1301" y="367"/>
                    </a:cubicBezTo>
                    <a:cubicBezTo>
                      <a:pt x="1268" y="267"/>
                      <a:pt x="1201" y="200"/>
                      <a:pt x="1168" y="100"/>
                    </a:cubicBezTo>
                    <a:cubicBezTo>
                      <a:pt x="1101" y="67"/>
                      <a:pt x="1034" y="34"/>
                      <a:pt x="9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6"/>
              <p:cNvSpPr/>
              <p:nvPr/>
            </p:nvSpPr>
            <p:spPr>
              <a:xfrm>
                <a:off x="4435000" y="1338900"/>
                <a:ext cx="3337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28" extrusionOk="0">
                    <a:moveTo>
                      <a:pt x="1001" y="1"/>
                    </a:moveTo>
                    <a:cubicBezTo>
                      <a:pt x="901" y="1"/>
                      <a:pt x="835" y="34"/>
                      <a:pt x="735" y="67"/>
                    </a:cubicBezTo>
                    <a:cubicBezTo>
                      <a:pt x="634" y="134"/>
                      <a:pt x="568" y="201"/>
                      <a:pt x="501" y="267"/>
                    </a:cubicBezTo>
                    <a:cubicBezTo>
                      <a:pt x="434" y="367"/>
                      <a:pt x="401" y="468"/>
                      <a:pt x="334" y="568"/>
                    </a:cubicBezTo>
                    <a:lnTo>
                      <a:pt x="334" y="468"/>
                    </a:lnTo>
                    <a:cubicBezTo>
                      <a:pt x="334" y="434"/>
                      <a:pt x="334" y="401"/>
                      <a:pt x="334" y="401"/>
                    </a:cubicBezTo>
                    <a:cubicBezTo>
                      <a:pt x="318" y="384"/>
                      <a:pt x="309" y="376"/>
                      <a:pt x="301" y="376"/>
                    </a:cubicBezTo>
                    <a:cubicBezTo>
                      <a:pt x="293" y="376"/>
                      <a:pt x="284" y="384"/>
                      <a:pt x="268" y="401"/>
                    </a:cubicBezTo>
                    <a:lnTo>
                      <a:pt x="67" y="501"/>
                    </a:lnTo>
                    <a:cubicBezTo>
                      <a:pt x="34" y="534"/>
                      <a:pt x="34" y="534"/>
                      <a:pt x="1" y="568"/>
                    </a:cubicBezTo>
                    <a:cubicBezTo>
                      <a:pt x="1" y="601"/>
                      <a:pt x="1" y="634"/>
                      <a:pt x="1" y="668"/>
                    </a:cubicBezTo>
                    <a:lnTo>
                      <a:pt x="1" y="2636"/>
                    </a:lnTo>
                    <a:cubicBezTo>
                      <a:pt x="1" y="2669"/>
                      <a:pt x="1" y="2702"/>
                      <a:pt x="1" y="2702"/>
                    </a:cubicBezTo>
                    <a:cubicBezTo>
                      <a:pt x="17" y="2719"/>
                      <a:pt x="34" y="2727"/>
                      <a:pt x="47" y="2727"/>
                    </a:cubicBezTo>
                    <a:cubicBezTo>
                      <a:pt x="59" y="2727"/>
                      <a:pt x="67" y="2719"/>
                      <a:pt x="67" y="2702"/>
                    </a:cubicBezTo>
                    <a:lnTo>
                      <a:pt x="268" y="2602"/>
                    </a:lnTo>
                    <a:cubicBezTo>
                      <a:pt x="301" y="2569"/>
                      <a:pt x="301" y="2536"/>
                      <a:pt x="334" y="2536"/>
                    </a:cubicBezTo>
                    <a:cubicBezTo>
                      <a:pt x="334" y="2502"/>
                      <a:pt x="334" y="2469"/>
                      <a:pt x="334" y="2436"/>
                    </a:cubicBezTo>
                    <a:lnTo>
                      <a:pt x="334" y="1368"/>
                    </a:lnTo>
                    <a:cubicBezTo>
                      <a:pt x="334" y="1235"/>
                      <a:pt x="368" y="1068"/>
                      <a:pt x="434" y="935"/>
                    </a:cubicBezTo>
                    <a:cubicBezTo>
                      <a:pt x="468" y="801"/>
                      <a:pt x="568" y="701"/>
                      <a:pt x="668" y="634"/>
                    </a:cubicBezTo>
                    <a:cubicBezTo>
                      <a:pt x="718" y="601"/>
                      <a:pt x="760" y="584"/>
                      <a:pt x="797" y="584"/>
                    </a:cubicBezTo>
                    <a:cubicBezTo>
                      <a:pt x="835" y="584"/>
                      <a:pt x="868" y="601"/>
                      <a:pt x="901" y="634"/>
                    </a:cubicBezTo>
                    <a:cubicBezTo>
                      <a:pt x="935" y="768"/>
                      <a:pt x="968" y="868"/>
                      <a:pt x="968" y="1001"/>
                    </a:cubicBezTo>
                    <a:lnTo>
                      <a:pt x="968" y="2035"/>
                    </a:lnTo>
                    <a:cubicBezTo>
                      <a:pt x="968" y="2069"/>
                      <a:pt x="968" y="2102"/>
                      <a:pt x="1001" y="2102"/>
                    </a:cubicBezTo>
                    <a:cubicBezTo>
                      <a:pt x="1001" y="2119"/>
                      <a:pt x="1010" y="2127"/>
                      <a:pt x="1018" y="2127"/>
                    </a:cubicBezTo>
                    <a:cubicBezTo>
                      <a:pt x="1026" y="2127"/>
                      <a:pt x="1035" y="2119"/>
                      <a:pt x="1035" y="2102"/>
                    </a:cubicBezTo>
                    <a:lnTo>
                      <a:pt x="1235" y="2002"/>
                    </a:lnTo>
                    <a:cubicBezTo>
                      <a:pt x="1268" y="1969"/>
                      <a:pt x="1268" y="1969"/>
                      <a:pt x="1302" y="1935"/>
                    </a:cubicBezTo>
                    <a:cubicBezTo>
                      <a:pt x="1302" y="1902"/>
                      <a:pt x="1302" y="1869"/>
                      <a:pt x="1335" y="1835"/>
                    </a:cubicBezTo>
                    <a:lnTo>
                      <a:pt x="1335" y="734"/>
                    </a:lnTo>
                    <a:cubicBezTo>
                      <a:pt x="1302" y="601"/>
                      <a:pt x="1302" y="468"/>
                      <a:pt x="1302" y="367"/>
                    </a:cubicBezTo>
                    <a:cubicBezTo>
                      <a:pt x="1268" y="267"/>
                      <a:pt x="1235" y="201"/>
                      <a:pt x="1202" y="101"/>
                    </a:cubicBezTo>
                    <a:cubicBezTo>
                      <a:pt x="1168" y="34"/>
                      <a:pt x="1101" y="1"/>
                      <a:pt x="100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6"/>
              <p:cNvSpPr/>
              <p:nvPr/>
            </p:nvSpPr>
            <p:spPr>
              <a:xfrm>
                <a:off x="4476700" y="1310550"/>
                <a:ext cx="32550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2683" extrusionOk="0">
                    <a:moveTo>
                      <a:pt x="1235" y="0"/>
                    </a:moveTo>
                    <a:lnTo>
                      <a:pt x="1001" y="134"/>
                    </a:lnTo>
                    <a:cubicBezTo>
                      <a:pt x="1001" y="134"/>
                      <a:pt x="968" y="167"/>
                      <a:pt x="968" y="167"/>
                    </a:cubicBezTo>
                    <a:cubicBezTo>
                      <a:pt x="935" y="201"/>
                      <a:pt x="935" y="234"/>
                      <a:pt x="935" y="267"/>
                    </a:cubicBezTo>
                    <a:lnTo>
                      <a:pt x="935" y="1335"/>
                    </a:lnTo>
                    <a:cubicBezTo>
                      <a:pt x="935" y="1468"/>
                      <a:pt x="901" y="1635"/>
                      <a:pt x="868" y="1768"/>
                    </a:cubicBezTo>
                    <a:cubicBezTo>
                      <a:pt x="834" y="1902"/>
                      <a:pt x="734" y="2002"/>
                      <a:pt x="634" y="2069"/>
                    </a:cubicBezTo>
                    <a:cubicBezTo>
                      <a:pt x="584" y="2102"/>
                      <a:pt x="543" y="2119"/>
                      <a:pt x="509" y="2119"/>
                    </a:cubicBezTo>
                    <a:cubicBezTo>
                      <a:pt x="476" y="2119"/>
                      <a:pt x="451" y="2102"/>
                      <a:pt x="434" y="2069"/>
                    </a:cubicBezTo>
                    <a:cubicBezTo>
                      <a:pt x="367" y="1935"/>
                      <a:pt x="334" y="1802"/>
                      <a:pt x="334" y="1702"/>
                    </a:cubicBezTo>
                    <a:lnTo>
                      <a:pt x="334" y="634"/>
                    </a:lnTo>
                    <a:cubicBezTo>
                      <a:pt x="334" y="601"/>
                      <a:pt x="334" y="567"/>
                      <a:pt x="334" y="567"/>
                    </a:cubicBezTo>
                    <a:cubicBezTo>
                      <a:pt x="317" y="551"/>
                      <a:pt x="309" y="542"/>
                      <a:pt x="301" y="542"/>
                    </a:cubicBezTo>
                    <a:cubicBezTo>
                      <a:pt x="292" y="542"/>
                      <a:pt x="284" y="551"/>
                      <a:pt x="267" y="567"/>
                    </a:cubicBezTo>
                    <a:lnTo>
                      <a:pt x="67" y="701"/>
                    </a:lnTo>
                    <a:cubicBezTo>
                      <a:pt x="34" y="701"/>
                      <a:pt x="34" y="734"/>
                      <a:pt x="34" y="734"/>
                    </a:cubicBezTo>
                    <a:cubicBezTo>
                      <a:pt x="1" y="768"/>
                      <a:pt x="1" y="801"/>
                      <a:pt x="1" y="834"/>
                    </a:cubicBezTo>
                    <a:lnTo>
                      <a:pt x="1" y="1968"/>
                    </a:lnTo>
                    <a:cubicBezTo>
                      <a:pt x="1" y="2069"/>
                      <a:pt x="1" y="2202"/>
                      <a:pt x="34" y="2302"/>
                    </a:cubicBezTo>
                    <a:cubicBezTo>
                      <a:pt x="34" y="2402"/>
                      <a:pt x="67" y="2502"/>
                      <a:pt x="101" y="2569"/>
                    </a:cubicBezTo>
                    <a:cubicBezTo>
                      <a:pt x="167" y="2636"/>
                      <a:pt x="201" y="2669"/>
                      <a:pt x="301" y="2669"/>
                    </a:cubicBezTo>
                    <a:cubicBezTo>
                      <a:pt x="328" y="2678"/>
                      <a:pt x="352" y="2682"/>
                      <a:pt x="375" y="2682"/>
                    </a:cubicBezTo>
                    <a:cubicBezTo>
                      <a:pt x="439" y="2682"/>
                      <a:pt x="494" y="2651"/>
                      <a:pt x="568" y="2602"/>
                    </a:cubicBezTo>
                    <a:cubicBezTo>
                      <a:pt x="634" y="2536"/>
                      <a:pt x="734" y="2469"/>
                      <a:pt x="801" y="2402"/>
                    </a:cubicBezTo>
                    <a:cubicBezTo>
                      <a:pt x="834" y="2302"/>
                      <a:pt x="901" y="2235"/>
                      <a:pt x="935" y="2135"/>
                    </a:cubicBezTo>
                    <a:lnTo>
                      <a:pt x="935" y="2202"/>
                    </a:lnTo>
                    <a:cubicBezTo>
                      <a:pt x="935" y="2235"/>
                      <a:pt x="935" y="2269"/>
                      <a:pt x="968" y="2269"/>
                    </a:cubicBezTo>
                    <a:cubicBezTo>
                      <a:pt x="968" y="2285"/>
                      <a:pt x="976" y="2294"/>
                      <a:pt x="985" y="2294"/>
                    </a:cubicBezTo>
                    <a:cubicBezTo>
                      <a:pt x="993" y="2294"/>
                      <a:pt x="1001" y="2285"/>
                      <a:pt x="1001" y="2269"/>
                    </a:cubicBezTo>
                    <a:lnTo>
                      <a:pt x="1235" y="2169"/>
                    </a:lnTo>
                    <a:cubicBezTo>
                      <a:pt x="1235" y="2135"/>
                      <a:pt x="1268" y="2135"/>
                      <a:pt x="1268" y="2102"/>
                    </a:cubicBezTo>
                    <a:cubicBezTo>
                      <a:pt x="1268" y="2069"/>
                      <a:pt x="1301" y="2035"/>
                      <a:pt x="1301" y="2002"/>
                    </a:cubicBezTo>
                    <a:lnTo>
                      <a:pt x="1301" y="67"/>
                    </a:lnTo>
                    <a:cubicBezTo>
                      <a:pt x="1301" y="34"/>
                      <a:pt x="1268" y="0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6"/>
              <p:cNvSpPr/>
              <p:nvPr/>
            </p:nvSpPr>
            <p:spPr>
              <a:xfrm>
                <a:off x="4516725" y="1293550"/>
                <a:ext cx="333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382" extrusionOk="0">
                    <a:moveTo>
                      <a:pt x="801" y="514"/>
                    </a:moveTo>
                    <a:cubicBezTo>
                      <a:pt x="835" y="514"/>
                      <a:pt x="868" y="514"/>
                      <a:pt x="901" y="547"/>
                    </a:cubicBezTo>
                    <a:cubicBezTo>
                      <a:pt x="901" y="580"/>
                      <a:pt x="935" y="614"/>
                      <a:pt x="935" y="647"/>
                    </a:cubicBezTo>
                    <a:cubicBezTo>
                      <a:pt x="935" y="680"/>
                      <a:pt x="968" y="714"/>
                      <a:pt x="968" y="747"/>
                    </a:cubicBezTo>
                    <a:lnTo>
                      <a:pt x="334" y="1114"/>
                    </a:lnTo>
                    <a:cubicBezTo>
                      <a:pt x="334" y="1081"/>
                      <a:pt x="368" y="1014"/>
                      <a:pt x="368" y="981"/>
                    </a:cubicBezTo>
                    <a:cubicBezTo>
                      <a:pt x="368" y="914"/>
                      <a:pt x="401" y="847"/>
                      <a:pt x="434" y="814"/>
                    </a:cubicBezTo>
                    <a:cubicBezTo>
                      <a:pt x="468" y="747"/>
                      <a:pt x="501" y="714"/>
                      <a:pt x="534" y="680"/>
                    </a:cubicBezTo>
                    <a:cubicBezTo>
                      <a:pt x="568" y="614"/>
                      <a:pt x="601" y="580"/>
                      <a:pt x="668" y="547"/>
                    </a:cubicBezTo>
                    <a:cubicBezTo>
                      <a:pt x="701" y="514"/>
                      <a:pt x="735" y="514"/>
                      <a:pt x="801" y="514"/>
                    </a:cubicBezTo>
                    <a:close/>
                    <a:moveTo>
                      <a:pt x="855" y="0"/>
                    </a:moveTo>
                    <a:cubicBezTo>
                      <a:pt x="783" y="0"/>
                      <a:pt x="717" y="31"/>
                      <a:pt x="668" y="80"/>
                    </a:cubicBezTo>
                    <a:cubicBezTo>
                      <a:pt x="534" y="147"/>
                      <a:pt x="468" y="213"/>
                      <a:pt x="368" y="313"/>
                    </a:cubicBezTo>
                    <a:cubicBezTo>
                      <a:pt x="301" y="447"/>
                      <a:pt x="234" y="547"/>
                      <a:pt x="167" y="680"/>
                    </a:cubicBezTo>
                    <a:cubicBezTo>
                      <a:pt x="101" y="814"/>
                      <a:pt x="67" y="947"/>
                      <a:pt x="34" y="1114"/>
                    </a:cubicBezTo>
                    <a:cubicBezTo>
                      <a:pt x="1" y="1247"/>
                      <a:pt x="1" y="1414"/>
                      <a:pt x="1" y="1581"/>
                    </a:cubicBezTo>
                    <a:cubicBezTo>
                      <a:pt x="1" y="1714"/>
                      <a:pt x="1" y="1848"/>
                      <a:pt x="34" y="1981"/>
                    </a:cubicBezTo>
                    <a:cubicBezTo>
                      <a:pt x="67" y="2081"/>
                      <a:pt x="101" y="2181"/>
                      <a:pt x="167" y="2282"/>
                    </a:cubicBezTo>
                    <a:cubicBezTo>
                      <a:pt x="234" y="2348"/>
                      <a:pt x="301" y="2382"/>
                      <a:pt x="368" y="2382"/>
                    </a:cubicBezTo>
                    <a:cubicBezTo>
                      <a:pt x="468" y="2382"/>
                      <a:pt x="568" y="2348"/>
                      <a:pt x="668" y="2315"/>
                    </a:cubicBezTo>
                    <a:cubicBezTo>
                      <a:pt x="768" y="2248"/>
                      <a:pt x="835" y="2181"/>
                      <a:pt x="935" y="2081"/>
                    </a:cubicBezTo>
                    <a:cubicBezTo>
                      <a:pt x="1001" y="2015"/>
                      <a:pt x="1068" y="1915"/>
                      <a:pt x="1101" y="1815"/>
                    </a:cubicBezTo>
                    <a:cubicBezTo>
                      <a:pt x="1168" y="1748"/>
                      <a:pt x="1202" y="1681"/>
                      <a:pt x="1235" y="1581"/>
                    </a:cubicBezTo>
                    <a:cubicBezTo>
                      <a:pt x="1268" y="1514"/>
                      <a:pt x="1268" y="1481"/>
                      <a:pt x="1268" y="1414"/>
                    </a:cubicBezTo>
                    <a:cubicBezTo>
                      <a:pt x="1268" y="1381"/>
                      <a:pt x="1268" y="1348"/>
                      <a:pt x="1268" y="1348"/>
                    </a:cubicBezTo>
                    <a:cubicBezTo>
                      <a:pt x="1252" y="1331"/>
                      <a:pt x="1235" y="1323"/>
                      <a:pt x="1222" y="1323"/>
                    </a:cubicBezTo>
                    <a:cubicBezTo>
                      <a:pt x="1210" y="1323"/>
                      <a:pt x="1202" y="1331"/>
                      <a:pt x="1202" y="1348"/>
                    </a:cubicBezTo>
                    <a:lnTo>
                      <a:pt x="1001" y="1448"/>
                    </a:lnTo>
                    <a:cubicBezTo>
                      <a:pt x="968" y="1481"/>
                      <a:pt x="935" y="1481"/>
                      <a:pt x="935" y="1514"/>
                    </a:cubicBezTo>
                    <a:lnTo>
                      <a:pt x="901" y="1581"/>
                    </a:lnTo>
                    <a:cubicBezTo>
                      <a:pt x="868" y="1614"/>
                      <a:pt x="835" y="1681"/>
                      <a:pt x="801" y="1714"/>
                    </a:cubicBezTo>
                    <a:cubicBezTo>
                      <a:pt x="768" y="1748"/>
                      <a:pt x="701" y="1781"/>
                      <a:pt x="668" y="1815"/>
                    </a:cubicBezTo>
                    <a:cubicBezTo>
                      <a:pt x="634" y="1848"/>
                      <a:pt x="568" y="1848"/>
                      <a:pt x="534" y="1848"/>
                    </a:cubicBezTo>
                    <a:lnTo>
                      <a:pt x="434" y="1848"/>
                    </a:lnTo>
                    <a:cubicBezTo>
                      <a:pt x="401" y="1848"/>
                      <a:pt x="401" y="1815"/>
                      <a:pt x="368" y="1781"/>
                    </a:cubicBezTo>
                    <a:cubicBezTo>
                      <a:pt x="334" y="1714"/>
                      <a:pt x="334" y="1681"/>
                      <a:pt x="334" y="1614"/>
                    </a:cubicBezTo>
                    <a:lnTo>
                      <a:pt x="1235" y="1081"/>
                    </a:lnTo>
                    <a:cubicBezTo>
                      <a:pt x="1268" y="1081"/>
                      <a:pt x="1302" y="1047"/>
                      <a:pt x="1302" y="1014"/>
                    </a:cubicBezTo>
                    <a:cubicBezTo>
                      <a:pt x="1302" y="1014"/>
                      <a:pt x="1335" y="981"/>
                      <a:pt x="1335" y="947"/>
                    </a:cubicBezTo>
                    <a:lnTo>
                      <a:pt x="1335" y="747"/>
                    </a:lnTo>
                    <a:cubicBezTo>
                      <a:pt x="1335" y="614"/>
                      <a:pt x="1302" y="480"/>
                      <a:pt x="1268" y="380"/>
                    </a:cubicBezTo>
                    <a:cubicBezTo>
                      <a:pt x="1235" y="280"/>
                      <a:pt x="1202" y="180"/>
                      <a:pt x="1135" y="113"/>
                    </a:cubicBezTo>
                    <a:cubicBezTo>
                      <a:pt x="1068" y="47"/>
                      <a:pt x="1001" y="13"/>
                      <a:pt x="935" y="13"/>
                    </a:cubicBezTo>
                    <a:cubicBezTo>
                      <a:pt x="908" y="4"/>
                      <a:pt x="881" y="0"/>
                      <a:pt x="85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6"/>
              <p:cNvSpPr/>
              <p:nvPr/>
            </p:nvSpPr>
            <p:spPr>
              <a:xfrm>
                <a:off x="4372450" y="1760875"/>
                <a:ext cx="28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869" extrusionOk="0">
                    <a:moveTo>
                      <a:pt x="668" y="0"/>
                    </a:moveTo>
                    <a:lnTo>
                      <a:pt x="501" y="100"/>
                    </a:lnTo>
                    <a:cubicBezTo>
                      <a:pt x="468" y="100"/>
                      <a:pt x="468" y="134"/>
                      <a:pt x="468" y="134"/>
                    </a:cubicBezTo>
                    <a:cubicBezTo>
                      <a:pt x="435" y="167"/>
                      <a:pt x="435" y="200"/>
                      <a:pt x="468" y="234"/>
                    </a:cubicBezTo>
                    <a:lnTo>
                      <a:pt x="468" y="834"/>
                    </a:lnTo>
                    <a:lnTo>
                      <a:pt x="68" y="1034"/>
                    </a:lnTo>
                    <a:cubicBezTo>
                      <a:pt x="34" y="1068"/>
                      <a:pt x="34" y="1068"/>
                      <a:pt x="34" y="1101"/>
                    </a:cubicBezTo>
                    <a:cubicBezTo>
                      <a:pt x="1" y="1134"/>
                      <a:pt x="1" y="1134"/>
                      <a:pt x="34" y="1168"/>
                    </a:cubicBezTo>
                    <a:lnTo>
                      <a:pt x="34" y="1401"/>
                    </a:lnTo>
                    <a:lnTo>
                      <a:pt x="34" y="1435"/>
                    </a:lnTo>
                    <a:cubicBezTo>
                      <a:pt x="34" y="1451"/>
                      <a:pt x="43" y="1460"/>
                      <a:pt x="51" y="1460"/>
                    </a:cubicBezTo>
                    <a:cubicBezTo>
                      <a:pt x="59" y="1460"/>
                      <a:pt x="68" y="1451"/>
                      <a:pt x="68" y="1435"/>
                    </a:cubicBezTo>
                    <a:lnTo>
                      <a:pt x="468" y="1234"/>
                    </a:lnTo>
                    <a:lnTo>
                      <a:pt x="468" y="1835"/>
                    </a:lnTo>
                    <a:cubicBezTo>
                      <a:pt x="435" y="1835"/>
                      <a:pt x="435" y="1868"/>
                      <a:pt x="468" y="1868"/>
                    </a:cubicBezTo>
                    <a:lnTo>
                      <a:pt x="501" y="1868"/>
                    </a:lnTo>
                    <a:lnTo>
                      <a:pt x="668" y="1768"/>
                    </a:lnTo>
                    <a:cubicBezTo>
                      <a:pt x="668" y="1768"/>
                      <a:pt x="701" y="1735"/>
                      <a:pt x="701" y="1735"/>
                    </a:cubicBezTo>
                    <a:cubicBezTo>
                      <a:pt x="701" y="1701"/>
                      <a:pt x="701" y="1668"/>
                      <a:pt x="735" y="1668"/>
                    </a:cubicBezTo>
                    <a:lnTo>
                      <a:pt x="735" y="1034"/>
                    </a:lnTo>
                    <a:lnTo>
                      <a:pt x="1102" y="834"/>
                    </a:lnTo>
                    <a:cubicBezTo>
                      <a:pt x="1135" y="834"/>
                      <a:pt x="1135" y="801"/>
                      <a:pt x="1135" y="801"/>
                    </a:cubicBezTo>
                    <a:cubicBezTo>
                      <a:pt x="1135" y="767"/>
                      <a:pt x="1135" y="734"/>
                      <a:pt x="1135" y="701"/>
                    </a:cubicBezTo>
                    <a:lnTo>
                      <a:pt x="1135" y="501"/>
                    </a:lnTo>
                    <a:cubicBezTo>
                      <a:pt x="1135" y="467"/>
                      <a:pt x="1135" y="467"/>
                      <a:pt x="1135" y="434"/>
                    </a:cubicBezTo>
                    <a:lnTo>
                      <a:pt x="1102" y="434"/>
                    </a:lnTo>
                    <a:lnTo>
                      <a:pt x="735" y="667"/>
                    </a:lnTo>
                    <a:lnTo>
                      <a:pt x="735" y="67"/>
                    </a:lnTo>
                    <a:cubicBezTo>
                      <a:pt x="735" y="34"/>
                      <a:pt x="701" y="0"/>
                      <a:pt x="7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56"/>
              <p:cNvSpPr/>
              <p:nvPr/>
            </p:nvSpPr>
            <p:spPr>
              <a:xfrm>
                <a:off x="4402475" y="1727500"/>
                <a:ext cx="258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770" extrusionOk="0">
                    <a:moveTo>
                      <a:pt x="968" y="1"/>
                    </a:moveTo>
                    <a:lnTo>
                      <a:pt x="34" y="568"/>
                    </a:lnTo>
                    <a:cubicBezTo>
                      <a:pt x="1" y="568"/>
                      <a:pt x="1" y="601"/>
                      <a:pt x="1" y="601"/>
                    </a:cubicBezTo>
                    <a:cubicBezTo>
                      <a:pt x="1" y="635"/>
                      <a:pt x="1" y="668"/>
                      <a:pt x="1" y="668"/>
                    </a:cubicBezTo>
                    <a:lnTo>
                      <a:pt x="1" y="902"/>
                    </a:lnTo>
                    <a:cubicBezTo>
                      <a:pt x="1" y="935"/>
                      <a:pt x="1" y="968"/>
                      <a:pt x="1" y="968"/>
                    </a:cubicBezTo>
                    <a:lnTo>
                      <a:pt x="34" y="968"/>
                    </a:lnTo>
                    <a:lnTo>
                      <a:pt x="701" y="568"/>
                    </a:lnTo>
                    <a:lnTo>
                      <a:pt x="201" y="2670"/>
                    </a:lnTo>
                    <a:cubicBezTo>
                      <a:pt x="201" y="2670"/>
                      <a:pt x="201" y="2703"/>
                      <a:pt x="201" y="2703"/>
                    </a:cubicBezTo>
                    <a:cubicBezTo>
                      <a:pt x="201" y="2736"/>
                      <a:pt x="201" y="2736"/>
                      <a:pt x="201" y="2770"/>
                    </a:cubicBezTo>
                    <a:lnTo>
                      <a:pt x="268" y="2770"/>
                    </a:lnTo>
                    <a:lnTo>
                      <a:pt x="434" y="2670"/>
                    </a:lnTo>
                    <a:cubicBezTo>
                      <a:pt x="434" y="2636"/>
                      <a:pt x="468" y="2636"/>
                      <a:pt x="468" y="2603"/>
                    </a:cubicBezTo>
                    <a:lnTo>
                      <a:pt x="501" y="2536"/>
                    </a:lnTo>
                    <a:lnTo>
                      <a:pt x="1001" y="468"/>
                    </a:lnTo>
                    <a:cubicBezTo>
                      <a:pt x="1035" y="401"/>
                      <a:pt x="1035" y="368"/>
                      <a:pt x="1035" y="335"/>
                    </a:cubicBezTo>
                    <a:cubicBezTo>
                      <a:pt x="1035" y="335"/>
                      <a:pt x="1035" y="301"/>
                      <a:pt x="1035" y="268"/>
                    </a:cubicBezTo>
                    <a:lnTo>
                      <a:pt x="1035" y="68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56"/>
              <p:cNvSpPr/>
              <p:nvPr/>
            </p:nvSpPr>
            <p:spPr>
              <a:xfrm>
                <a:off x="4430000" y="1767550"/>
                <a:ext cx="75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34" extrusionOk="0">
                    <a:moveTo>
                      <a:pt x="234" y="0"/>
                    </a:moveTo>
                    <a:lnTo>
                      <a:pt x="34" y="134"/>
                    </a:lnTo>
                    <a:cubicBezTo>
                      <a:pt x="34" y="134"/>
                      <a:pt x="1" y="167"/>
                      <a:pt x="1" y="167"/>
                    </a:cubicBezTo>
                    <a:cubicBezTo>
                      <a:pt x="1" y="200"/>
                      <a:pt x="1" y="234"/>
                      <a:pt x="1" y="267"/>
                    </a:cubicBezTo>
                    <a:lnTo>
                      <a:pt x="1" y="567"/>
                    </a:lnTo>
                    <a:cubicBezTo>
                      <a:pt x="1" y="601"/>
                      <a:pt x="1" y="601"/>
                      <a:pt x="1" y="634"/>
                    </a:cubicBezTo>
                    <a:lnTo>
                      <a:pt x="34" y="634"/>
                    </a:lnTo>
                    <a:lnTo>
                      <a:pt x="234" y="500"/>
                    </a:lnTo>
                    <a:cubicBezTo>
                      <a:pt x="267" y="500"/>
                      <a:pt x="267" y="500"/>
                      <a:pt x="301" y="467"/>
                    </a:cubicBezTo>
                    <a:cubicBezTo>
                      <a:pt x="301" y="434"/>
                      <a:pt x="301" y="434"/>
                      <a:pt x="301" y="400"/>
                    </a:cubicBezTo>
                    <a:lnTo>
                      <a:pt x="301" y="67"/>
                    </a:lnTo>
                    <a:cubicBezTo>
                      <a:pt x="301" y="33"/>
                      <a:pt x="301" y="33"/>
                      <a:pt x="3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6"/>
              <p:cNvSpPr/>
              <p:nvPr/>
            </p:nvSpPr>
            <p:spPr>
              <a:xfrm>
                <a:off x="4443350" y="1706675"/>
                <a:ext cx="29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569" extrusionOk="0">
                    <a:moveTo>
                      <a:pt x="697" y="450"/>
                    </a:moveTo>
                    <a:cubicBezTo>
                      <a:pt x="734" y="450"/>
                      <a:pt x="767" y="467"/>
                      <a:pt x="801" y="500"/>
                    </a:cubicBezTo>
                    <a:cubicBezTo>
                      <a:pt x="834" y="600"/>
                      <a:pt x="868" y="734"/>
                      <a:pt x="868" y="834"/>
                    </a:cubicBezTo>
                    <a:lnTo>
                      <a:pt x="868" y="1101"/>
                    </a:lnTo>
                    <a:lnTo>
                      <a:pt x="868" y="1401"/>
                    </a:lnTo>
                    <a:cubicBezTo>
                      <a:pt x="868" y="1534"/>
                      <a:pt x="834" y="1668"/>
                      <a:pt x="801" y="1801"/>
                    </a:cubicBezTo>
                    <a:cubicBezTo>
                      <a:pt x="734" y="1935"/>
                      <a:pt x="667" y="2001"/>
                      <a:pt x="567" y="2068"/>
                    </a:cubicBezTo>
                    <a:cubicBezTo>
                      <a:pt x="517" y="2102"/>
                      <a:pt x="476" y="2118"/>
                      <a:pt x="442" y="2118"/>
                    </a:cubicBezTo>
                    <a:cubicBezTo>
                      <a:pt x="409" y="2118"/>
                      <a:pt x="384" y="2102"/>
                      <a:pt x="367" y="2068"/>
                    </a:cubicBezTo>
                    <a:cubicBezTo>
                      <a:pt x="300" y="1968"/>
                      <a:pt x="267" y="1868"/>
                      <a:pt x="300" y="1735"/>
                    </a:cubicBezTo>
                    <a:cubicBezTo>
                      <a:pt x="267" y="1668"/>
                      <a:pt x="300" y="1568"/>
                      <a:pt x="300" y="1468"/>
                    </a:cubicBezTo>
                    <a:lnTo>
                      <a:pt x="300" y="1201"/>
                    </a:lnTo>
                    <a:cubicBezTo>
                      <a:pt x="300" y="1034"/>
                      <a:pt x="300" y="901"/>
                      <a:pt x="367" y="767"/>
                    </a:cubicBezTo>
                    <a:cubicBezTo>
                      <a:pt x="401" y="667"/>
                      <a:pt x="467" y="567"/>
                      <a:pt x="567" y="500"/>
                    </a:cubicBezTo>
                    <a:cubicBezTo>
                      <a:pt x="617" y="467"/>
                      <a:pt x="659" y="450"/>
                      <a:pt x="697" y="450"/>
                    </a:cubicBezTo>
                    <a:close/>
                    <a:moveTo>
                      <a:pt x="834" y="0"/>
                    </a:moveTo>
                    <a:cubicBezTo>
                      <a:pt x="734" y="0"/>
                      <a:pt x="667" y="33"/>
                      <a:pt x="567" y="100"/>
                    </a:cubicBezTo>
                    <a:cubicBezTo>
                      <a:pt x="467" y="133"/>
                      <a:pt x="367" y="234"/>
                      <a:pt x="300" y="300"/>
                    </a:cubicBezTo>
                    <a:cubicBezTo>
                      <a:pt x="234" y="400"/>
                      <a:pt x="167" y="500"/>
                      <a:pt x="134" y="600"/>
                    </a:cubicBezTo>
                    <a:cubicBezTo>
                      <a:pt x="67" y="734"/>
                      <a:pt x="34" y="834"/>
                      <a:pt x="34" y="967"/>
                    </a:cubicBezTo>
                    <a:cubicBezTo>
                      <a:pt x="0" y="1101"/>
                      <a:pt x="0" y="1234"/>
                      <a:pt x="0" y="1334"/>
                    </a:cubicBezTo>
                    <a:lnTo>
                      <a:pt x="0" y="1635"/>
                    </a:lnTo>
                    <a:lnTo>
                      <a:pt x="0" y="1935"/>
                    </a:lnTo>
                    <a:cubicBezTo>
                      <a:pt x="0" y="2035"/>
                      <a:pt x="0" y="2135"/>
                      <a:pt x="34" y="2268"/>
                    </a:cubicBezTo>
                    <a:cubicBezTo>
                      <a:pt x="34" y="2335"/>
                      <a:pt x="67" y="2435"/>
                      <a:pt x="134" y="2502"/>
                    </a:cubicBezTo>
                    <a:cubicBezTo>
                      <a:pt x="167" y="2535"/>
                      <a:pt x="234" y="2569"/>
                      <a:pt x="300" y="2569"/>
                    </a:cubicBezTo>
                    <a:cubicBezTo>
                      <a:pt x="401" y="2569"/>
                      <a:pt x="501" y="2535"/>
                      <a:pt x="567" y="2502"/>
                    </a:cubicBezTo>
                    <a:cubicBezTo>
                      <a:pt x="667" y="2435"/>
                      <a:pt x="767" y="2368"/>
                      <a:pt x="834" y="2268"/>
                    </a:cubicBezTo>
                    <a:cubicBezTo>
                      <a:pt x="901" y="2168"/>
                      <a:pt x="968" y="2068"/>
                      <a:pt x="1034" y="1968"/>
                    </a:cubicBezTo>
                    <a:cubicBezTo>
                      <a:pt x="1068" y="1868"/>
                      <a:pt x="1101" y="1735"/>
                      <a:pt x="1134" y="1635"/>
                    </a:cubicBezTo>
                    <a:cubicBezTo>
                      <a:pt x="1134" y="1501"/>
                      <a:pt x="1168" y="1368"/>
                      <a:pt x="1168" y="1268"/>
                    </a:cubicBezTo>
                    <a:lnTo>
                      <a:pt x="1168" y="1101"/>
                    </a:lnTo>
                    <a:lnTo>
                      <a:pt x="1168" y="801"/>
                    </a:lnTo>
                    <a:lnTo>
                      <a:pt x="1168" y="667"/>
                    </a:lnTo>
                    <a:cubicBezTo>
                      <a:pt x="1168" y="534"/>
                      <a:pt x="1134" y="434"/>
                      <a:pt x="1134" y="334"/>
                    </a:cubicBezTo>
                    <a:cubicBezTo>
                      <a:pt x="1101" y="234"/>
                      <a:pt x="1068" y="167"/>
                      <a:pt x="1034" y="100"/>
                    </a:cubicBezTo>
                    <a:cubicBezTo>
                      <a:pt x="968" y="33"/>
                      <a:pt x="901" y="0"/>
                      <a:pt x="83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6"/>
              <p:cNvSpPr/>
              <p:nvPr/>
            </p:nvSpPr>
            <p:spPr>
              <a:xfrm>
                <a:off x="4477525" y="1683525"/>
                <a:ext cx="2840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28" extrusionOk="0">
                    <a:moveTo>
                      <a:pt x="1018" y="0"/>
                    </a:moveTo>
                    <a:cubicBezTo>
                      <a:pt x="1010" y="0"/>
                      <a:pt x="1002" y="9"/>
                      <a:pt x="1002" y="25"/>
                    </a:cubicBezTo>
                    <a:lnTo>
                      <a:pt x="168" y="492"/>
                    </a:lnTo>
                    <a:cubicBezTo>
                      <a:pt x="134" y="492"/>
                      <a:pt x="134" y="526"/>
                      <a:pt x="134" y="526"/>
                    </a:cubicBezTo>
                    <a:cubicBezTo>
                      <a:pt x="134" y="559"/>
                      <a:pt x="134" y="592"/>
                      <a:pt x="134" y="592"/>
                    </a:cubicBezTo>
                    <a:lnTo>
                      <a:pt x="68" y="1760"/>
                    </a:lnTo>
                    <a:lnTo>
                      <a:pt x="68" y="1827"/>
                    </a:lnTo>
                    <a:lnTo>
                      <a:pt x="101" y="1827"/>
                    </a:lnTo>
                    <a:lnTo>
                      <a:pt x="301" y="1693"/>
                    </a:lnTo>
                    <a:lnTo>
                      <a:pt x="368" y="1660"/>
                    </a:lnTo>
                    <a:lnTo>
                      <a:pt x="401" y="1593"/>
                    </a:lnTo>
                    <a:cubicBezTo>
                      <a:pt x="401" y="1560"/>
                      <a:pt x="435" y="1560"/>
                      <a:pt x="468" y="1526"/>
                    </a:cubicBezTo>
                    <a:cubicBezTo>
                      <a:pt x="501" y="1493"/>
                      <a:pt x="535" y="1460"/>
                      <a:pt x="568" y="1460"/>
                    </a:cubicBezTo>
                    <a:cubicBezTo>
                      <a:pt x="601" y="1443"/>
                      <a:pt x="635" y="1435"/>
                      <a:pt x="668" y="1435"/>
                    </a:cubicBezTo>
                    <a:cubicBezTo>
                      <a:pt x="701" y="1435"/>
                      <a:pt x="735" y="1443"/>
                      <a:pt x="768" y="1460"/>
                    </a:cubicBezTo>
                    <a:cubicBezTo>
                      <a:pt x="801" y="1493"/>
                      <a:pt x="835" y="1593"/>
                      <a:pt x="835" y="1660"/>
                    </a:cubicBezTo>
                    <a:cubicBezTo>
                      <a:pt x="835" y="1760"/>
                      <a:pt x="801" y="1893"/>
                      <a:pt x="768" y="1993"/>
                    </a:cubicBezTo>
                    <a:cubicBezTo>
                      <a:pt x="701" y="2060"/>
                      <a:pt x="635" y="2160"/>
                      <a:pt x="568" y="2194"/>
                    </a:cubicBezTo>
                    <a:cubicBezTo>
                      <a:pt x="535" y="2227"/>
                      <a:pt x="501" y="2227"/>
                      <a:pt x="468" y="2260"/>
                    </a:cubicBezTo>
                    <a:cubicBezTo>
                      <a:pt x="401" y="2260"/>
                      <a:pt x="368" y="2260"/>
                      <a:pt x="334" y="2227"/>
                    </a:cubicBezTo>
                    <a:cubicBezTo>
                      <a:pt x="301" y="2194"/>
                      <a:pt x="268" y="2160"/>
                      <a:pt x="268" y="2127"/>
                    </a:cubicBezTo>
                    <a:cubicBezTo>
                      <a:pt x="268" y="2094"/>
                      <a:pt x="268" y="2094"/>
                      <a:pt x="268" y="2060"/>
                    </a:cubicBezTo>
                    <a:lnTo>
                      <a:pt x="201" y="2060"/>
                    </a:lnTo>
                    <a:lnTo>
                      <a:pt x="34" y="2194"/>
                    </a:lnTo>
                    <a:cubicBezTo>
                      <a:pt x="34" y="2194"/>
                      <a:pt x="1" y="2194"/>
                      <a:pt x="1" y="2227"/>
                    </a:cubicBezTo>
                    <a:cubicBezTo>
                      <a:pt x="1" y="2260"/>
                      <a:pt x="1" y="2260"/>
                      <a:pt x="1" y="2294"/>
                    </a:cubicBezTo>
                    <a:cubicBezTo>
                      <a:pt x="1" y="2360"/>
                      <a:pt x="1" y="2460"/>
                      <a:pt x="34" y="2527"/>
                    </a:cubicBezTo>
                    <a:cubicBezTo>
                      <a:pt x="68" y="2594"/>
                      <a:pt x="101" y="2627"/>
                      <a:pt x="134" y="2661"/>
                    </a:cubicBezTo>
                    <a:cubicBezTo>
                      <a:pt x="201" y="2694"/>
                      <a:pt x="268" y="2727"/>
                      <a:pt x="334" y="2727"/>
                    </a:cubicBezTo>
                    <a:cubicBezTo>
                      <a:pt x="401" y="2694"/>
                      <a:pt x="501" y="2661"/>
                      <a:pt x="568" y="2627"/>
                    </a:cubicBezTo>
                    <a:cubicBezTo>
                      <a:pt x="668" y="2561"/>
                      <a:pt x="735" y="2527"/>
                      <a:pt x="801" y="2460"/>
                    </a:cubicBezTo>
                    <a:cubicBezTo>
                      <a:pt x="868" y="2360"/>
                      <a:pt x="935" y="2294"/>
                      <a:pt x="968" y="2194"/>
                    </a:cubicBezTo>
                    <a:cubicBezTo>
                      <a:pt x="1035" y="2094"/>
                      <a:pt x="1068" y="1993"/>
                      <a:pt x="1102" y="1893"/>
                    </a:cubicBezTo>
                    <a:cubicBezTo>
                      <a:pt x="1135" y="1760"/>
                      <a:pt x="1135" y="1627"/>
                      <a:pt x="1135" y="1493"/>
                    </a:cubicBezTo>
                    <a:cubicBezTo>
                      <a:pt x="1135" y="1393"/>
                      <a:pt x="1135" y="1293"/>
                      <a:pt x="1102" y="1193"/>
                    </a:cubicBezTo>
                    <a:cubicBezTo>
                      <a:pt x="1068" y="1126"/>
                      <a:pt x="1035" y="1059"/>
                      <a:pt x="1002" y="1026"/>
                    </a:cubicBezTo>
                    <a:cubicBezTo>
                      <a:pt x="935" y="959"/>
                      <a:pt x="868" y="959"/>
                      <a:pt x="801" y="959"/>
                    </a:cubicBezTo>
                    <a:cubicBezTo>
                      <a:pt x="735" y="993"/>
                      <a:pt x="635" y="993"/>
                      <a:pt x="568" y="1059"/>
                    </a:cubicBezTo>
                    <a:lnTo>
                      <a:pt x="501" y="1126"/>
                    </a:lnTo>
                    <a:cubicBezTo>
                      <a:pt x="435" y="1126"/>
                      <a:pt x="401" y="1193"/>
                      <a:pt x="368" y="1226"/>
                    </a:cubicBezTo>
                    <a:lnTo>
                      <a:pt x="401" y="793"/>
                    </a:lnTo>
                    <a:lnTo>
                      <a:pt x="1002" y="426"/>
                    </a:lnTo>
                    <a:cubicBezTo>
                      <a:pt x="1035" y="426"/>
                      <a:pt x="1035" y="392"/>
                      <a:pt x="1035" y="392"/>
                    </a:cubicBezTo>
                    <a:cubicBezTo>
                      <a:pt x="1035" y="359"/>
                      <a:pt x="1035" y="326"/>
                      <a:pt x="1035" y="292"/>
                    </a:cubicBezTo>
                    <a:lnTo>
                      <a:pt x="1035" y="59"/>
                    </a:lnTo>
                    <a:cubicBezTo>
                      <a:pt x="1035" y="59"/>
                      <a:pt x="1035" y="25"/>
                      <a:pt x="1035" y="25"/>
                    </a:cubicBezTo>
                    <a:cubicBezTo>
                      <a:pt x="1035" y="9"/>
                      <a:pt x="1027" y="0"/>
                      <a:pt x="10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6"/>
              <p:cNvSpPr/>
              <p:nvPr/>
            </p:nvSpPr>
            <p:spPr>
              <a:xfrm>
                <a:off x="4510900" y="1659125"/>
                <a:ext cx="39200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037" extrusionOk="0">
                    <a:moveTo>
                      <a:pt x="375" y="876"/>
                    </a:moveTo>
                    <a:cubicBezTo>
                      <a:pt x="392" y="876"/>
                      <a:pt x="400" y="885"/>
                      <a:pt x="400" y="901"/>
                    </a:cubicBezTo>
                    <a:cubicBezTo>
                      <a:pt x="434" y="901"/>
                      <a:pt x="434" y="935"/>
                      <a:pt x="434" y="968"/>
                    </a:cubicBezTo>
                    <a:lnTo>
                      <a:pt x="434" y="1302"/>
                    </a:lnTo>
                    <a:cubicBezTo>
                      <a:pt x="434" y="1335"/>
                      <a:pt x="434" y="1368"/>
                      <a:pt x="400" y="1435"/>
                    </a:cubicBezTo>
                    <a:cubicBezTo>
                      <a:pt x="400" y="1468"/>
                      <a:pt x="367" y="1502"/>
                      <a:pt x="300" y="1502"/>
                    </a:cubicBezTo>
                    <a:cubicBezTo>
                      <a:pt x="284" y="1518"/>
                      <a:pt x="267" y="1527"/>
                      <a:pt x="255" y="1527"/>
                    </a:cubicBezTo>
                    <a:cubicBezTo>
                      <a:pt x="242" y="1527"/>
                      <a:pt x="234" y="1518"/>
                      <a:pt x="234" y="1502"/>
                    </a:cubicBezTo>
                    <a:cubicBezTo>
                      <a:pt x="200" y="1502"/>
                      <a:pt x="200" y="1468"/>
                      <a:pt x="200" y="1435"/>
                    </a:cubicBezTo>
                    <a:cubicBezTo>
                      <a:pt x="200" y="1402"/>
                      <a:pt x="200" y="1368"/>
                      <a:pt x="200" y="1368"/>
                    </a:cubicBezTo>
                    <a:lnTo>
                      <a:pt x="200" y="1168"/>
                    </a:lnTo>
                    <a:cubicBezTo>
                      <a:pt x="200" y="1168"/>
                      <a:pt x="200" y="1135"/>
                      <a:pt x="200" y="1101"/>
                    </a:cubicBezTo>
                    <a:cubicBezTo>
                      <a:pt x="200" y="1068"/>
                      <a:pt x="200" y="1035"/>
                      <a:pt x="234" y="968"/>
                    </a:cubicBezTo>
                    <a:cubicBezTo>
                      <a:pt x="234" y="935"/>
                      <a:pt x="267" y="901"/>
                      <a:pt x="300" y="901"/>
                    </a:cubicBezTo>
                    <a:cubicBezTo>
                      <a:pt x="334" y="885"/>
                      <a:pt x="359" y="876"/>
                      <a:pt x="375" y="876"/>
                    </a:cubicBezTo>
                    <a:close/>
                    <a:moveTo>
                      <a:pt x="467" y="568"/>
                    </a:moveTo>
                    <a:cubicBezTo>
                      <a:pt x="400" y="568"/>
                      <a:pt x="367" y="568"/>
                      <a:pt x="300" y="601"/>
                    </a:cubicBezTo>
                    <a:cubicBezTo>
                      <a:pt x="267" y="634"/>
                      <a:pt x="234" y="668"/>
                      <a:pt x="200" y="701"/>
                    </a:cubicBezTo>
                    <a:cubicBezTo>
                      <a:pt x="134" y="768"/>
                      <a:pt x="100" y="801"/>
                      <a:pt x="67" y="868"/>
                    </a:cubicBezTo>
                    <a:cubicBezTo>
                      <a:pt x="34" y="935"/>
                      <a:pt x="34" y="968"/>
                      <a:pt x="34" y="1035"/>
                    </a:cubicBezTo>
                    <a:cubicBezTo>
                      <a:pt x="0" y="1101"/>
                      <a:pt x="0" y="1135"/>
                      <a:pt x="0" y="1202"/>
                    </a:cubicBezTo>
                    <a:lnTo>
                      <a:pt x="0" y="1402"/>
                    </a:lnTo>
                    <a:lnTo>
                      <a:pt x="0" y="1568"/>
                    </a:lnTo>
                    <a:cubicBezTo>
                      <a:pt x="0" y="1635"/>
                      <a:pt x="0" y="1669"/>
                      <a:pt x="34" y="1702"/>
                    </a:cubicBezTo>
                    <a:cubicBezTo>
                      <a:pt x="34" y="1735"/>
                      <a:pt x="34" y="1769"/>
                      <a:pt x="67" y="1802"/>
                    </a:cubicBezTo>
                    <a:cubicBezTo>
                      <a:pt x="100" y="1835"/>
                      <a:pt x="134" y="1835"/>
                      <a:pt x="167" y="1835"/>
                    </a:cubicBezTo>
                    <a:cubicBezTo>
                      <a:pt x="234" y="1835"/>
                      <a:pt x="267" y="1835"/>
                      <a:pt x="300" y="1802"/>
                    </a:cubicBezTo>
                    <a:cubicBezTo>
                      <a:pt x="367" y="1769"/>
                      <a:pt x="400" y="1735"/>
                      <a:pt x="467" y="1702"/>
                    </a:cubicBezTo>
                    <a:cubicBezTo>
                      <a:pt x="501" y="1635"/>
                      <a:pt x="534" y="1602"/>
                      <a:pt x="567" y="1535"/>
                    </a:cubicBezTo>
                    <a:cubicBezTo>
                      <a:pt x="567" y="1468"/>
                      <a:pt x="601" y="1435"/>
                      <a:pt x="601" y="1368"/>
                    </a:cubicBezTo>
                    <a:cubicBezTo>
                      <a:pt x="634" y="1302"/>
                      <a:pt x="634" y="1268"/>
                      <a:pt x="634" y="1202"/>
                    </a:cubicBezTo>
                    <a:lnTo>
                      <a:pt x="634" y="1001"/>
                    </a:lnTo>
                    <a:lnTo>
                      <a:pt x="634" y="835"/>
                    </a:lnTo>
                    <a:cubicBezTo>
                      <a:pt x="634" y="768"/>
                      <a:pt x="634" y="735"/>
                      <a:pt x="601" y="701"/>
                    </a:cubicBezTo>
                    <a:cubicBezTo>
                      <a:pt x="601" y="668"/>
                      <a:pt x="567" y="634"/>
                      <a:pt x="567" y="601"/>
                    </a:cubicBezTo>
                    <a:cubicBezTo>
                      <a:pt x="534" y="568"/>
                      <a:pt x="501" y="568"/>
                      <a:pt x="467" y="568"/>
                    </a:cubicBezTo>
                    <a:close/>
                    <a:moveTo>
                      <a:pt x="1334" y="1502"/>
                    </a:moveTo>
                    <a:cubicBezTo>
                      <a:pt x="1368" y="1535"/>
                      <a:pt x="1368" y="1568"/>
                      <a:pt x="1368" y="1602"/>
                    </a:cubicBezTo>
                    <a:lnTo>
                      <a:pt x="1368" y="1902"/>
                    </a:lnTo>
                    <a:cubicBezTo>
                      <a:pt x="1368" y="1969"/>
                      <a:pt x="1368" y="2002"/>
                      <a:pt x="1334" y="2035"/>
                    </a:cubicBezTo>
                    <a:cubicBezTo>
                      <a:pt x="1334" y="2102"/>
                      <a:pt x="1301" y="2136"/>
                      <a:pt x="1268" y="2136"/>
                    </a:cubicBezTo>
                    <a:lnTo>
                      <a:pt x="1168" y="2136"/>
                    </a:lnTo>
                    <a:cubicBezTo>
                      <a:pt x="1168" y="2102"/>
                      <a:pt x="1134" y="2069"/>
                      <a:pt x="1168" y="2035"/>
                    </a:cubicBezTo>
                    <a:cubicBezTo>
                      <a:pt x="1134" y="2035"/>
                      <a:pt x="1134" y="2002"/>
                      <a:pt x="1168" y="2002"/>
                    </a:cubicBezTo>
                    <a:lnTo>
                      <a:pt x="1168" y="1802"/>
                    </a:lnTo>
                    <a:cubicBezTo>
                      <a:pt x="1134" y="1769"/>
                      <a:pt x="1134" y="1769"/>
                      <a:pt x="1168" y="1735"/>
                    </a:cubicBezTo>
                    <a:cubicBezTo>
                      <a:pt x="1168" y="1702"/>
                      <a:pt x="1168" y="1635"/>
                      <a:pt x="1168" y="1602"/>
                    </a:cubicBezTo>
                    <a:cubicBezTo>
                      <a:pt x="1201" y="1568"/>
                      <a:pt x="1234" y="1535"/>
                      <a:pt x="1268" y="1502"/>
                    </a:cubicBezTo>
                    <a:close/>
                    <a:moveTo>
                      <a:pt x="1401" y="1202"/>
                    </a:moveTo>
                    <a:cubicBezTo>
                      <a:pt x="1368" y="1202"/>
                      <a:pt x="1301" y="1202"/>
                      <a:pt x="1268" y="1235"/>
                    </a:cubicBezTo>
                    <a:cubicBezTo>
                      <a:pt x="1201" y="1268"/>
                      <a:pt x="1168" y="1302"/>
                      <a:pt x="1134" y="1335"/>
                    </a:cubicBezTo>
                    <a:cubicBezTo>
                      <a:pt x="1101" y="1402"/>
                      <a:pt x="1068" y="1435"/>
                      <a:pt x="1034" y="1502"/>
                    </a:cubicBezTo>
                    <a:cubicBezTo>
                      <a:pt x="1001" y="1568"/>
                      <a:pt x="968" y="1602"/>
                      <a:pt x="968" y="1669"/>
                    </a:cubicBezTo>
                    <a:cubicBezTo>
                      <a:pt x="968" y="1735"/>
                      <a:pt x="934" y="1769"/>
                      <a:pt x="934" y="1835"/>
                    </a:cubicBezTo>
                    <a:lnTo>
                      <a:pt x="934" y="2035"/>
                    </a:lnTo>
                    <a:lnTo>
                      <a:pt x="934" y="2202"/>
                    </a:lnTo>
                    <a:cubicBezTo>
                      <a:pt x="934" y="2269"/>
                      <a:pt x="968" y="2302"/>
                      <a:pt x="968" y="2336"/>
                    </a:cubicBezTo>
                    <a:cubicBezTo>
                      <a:pt x="968" y="2369"/>
                      <a:pt x="1001" y="2402"/>
                      <a:pt x="1034" y="2436"/>
                    </a:cubicBezTo>
                    <a:cubicBezTo>
                      <a:pt x="1068" y="2469"/>
                      <a:pt x="1101" y="2469"/>
                      <a:pt x="1134" y="2469"/>
                    </a:cubicBezTo>
                    <a:cubicBezTo>
                      <a:pt x="1168" y="2469"/>
                      <a:pt x="1234" y="2469"/>
                      <a:pt x="1268" y="2436"/>
                    </a:cubicBezTo>
                    <a:cubicBezTo>
                      <a:pt x="1301" y="2402"/>
                      <a:pt x="1368" y="2369"/>
                      <a:pt x="1401" y="2336"/>
                    </a:cubicBezTo>
                    <a:cubicBezTo>
                      <a:pt x="1435" y="2269"/>
                      <a:pt x="1468" y="2236"/>
                      <a:pt x="1501" y="2169"/>
                    </a:cubicBezTo>
                    <a:cubicBezTo>
                      <a:pt x="1535" y="2102"/>
                      <a:pt x="1535" y="2069"/>
                      <a:pt x="1568" y="2002"/>
                    </a:cubicBezTo>
                    <a:cubicBezTo>
                      <a:pt x="1568" y="1935"/>
                      <a:pt x="1568" y="1902"/>
                      <a:pt x="1568" y="1835"/>
                    </a:cubicBezTo>
                    <a:lnTo>
                      <a:pt x="1568" y="1635"/>
                    </a:lnTo>
                    <a:lnTo>
                      <a:pt x="1568" y="1468"/>
                    </a:lnTo>
                    <a:cubicBezTo>
                      <a:pt x="1568" y="1402"/>
                      <a:pt x="1568" y="1368"/>
                      <a:pt x="1568" y="1335"/>
                    </a:cubicBezTo>
                    <a:cubicBezTo>
                      <a:pt x="1535" y="1302"/>
                      <a:pt x="1535" y="1268"/>
                      <a:pt x="1501" y="1235"/>
                    </a:cubicBezTo>
                    <a:cubicBezTo>
                      <a:pt x="1468" y="1202"/>
                      <a:pt x="1435" y="1202"/>
                      <a:pt x="1401" y="1202"/>
                    </a:cubicBezTo>
                    <a:close/>
                    <a:moveTo>
                      <a:pt x="1401" y="1"/>
                    </a:moveTo>
                    <a:lnTo>
                      <a:pt x="1268" y="67"/>
                    </a:lnTo>
                    <a:cubicBezTo>
                      <a:pt x="1234" y="67"/>
                      <a:pt x="1234" y="101"/>
                      <a:pt x="1201" y="134"/>
                    </a:cubicBezTo>
                    <a:cubicBezTo>
                      <a:pt x="1201" y="134"/>
                      <a:pt x="1201" y="167"/>
                      <a:pt x="1168" y="167"/>
                    </a:cubicBezTo>
                    <a:lnTo>
                      <a:pt x="100" y="2969"/>
                    </a:lnTo>
                    <a:lnTo>
                      <a:pt x="100" y="3003"/>
                    </a:lnTo>
                    <a:cubicBezTo>
                      <a:pt x="100" y="3003"/>
                      <a:pt x="100" y="3003"/>
                      <a:pt x="100" y="3036"/>
                    </a:cubicBezTo>
                    <a:lnTo>
                      <a:pt x="167" y="3036"/>
                    </a:lnTo>
                    <a:lnTo>
                      <a:pt x="267" y="2969"/>
                    </a:lnTo>
                    <a:cubicBezTo>
                      <a:pt x="300" y="2936"/>
                      <a:pt x="300" y="2936"/>
                      <a:pt x="334" y="2903"/>
                    </a:cubicBezTo>
                    <a:cubicBezTo>
                      <a:pt x="334" y="2903"/>
                      <a:pt x="367" y="2869"/>
                      <a:pt x="367" y="2836"/>
                    </a:cubicBezTo>
                    <a:lnTo>
                      <a:pt x="1435" y="67"/>
                    </a:lnTo>
                    <a:lnTo>
                      <a:pt x="1435" y="34"/>
                    </a:lnTo>
                    <a:cubicBezTo>
                      <a:pt x="1435" y="34"/>
                      <a:pt x="1435" y="1"/>
                      <a:pt x="143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6"/>
              <p:cNvSpPr/>
              <p:nvPr/>
            </p:nvSpPr>
            <p:spPr>
              <a:xfrm>
                <a:off x="4065575" y="1664125"/>
                <a:ext cx="7507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7165" extrusionOk="0">
                    <a:moveTo>
                      <a:pt x="1768" y="1"/>
                    </a:moveTo>
                    <a:lnTo>
                      <a:pt x="1135" y="368"/>
                    </a:lnTo>
                    <a:cubicBezTo>
                      <a:pt x="1101" y="401"/>
                      <a:pt x="1068" y="434"/>
                      <a:pt x="1035" y="501"/>
                    </a:cubicBezTo>
                    <a:cubicBezTo>
                      <a:pt x="1001" y="535"/>
                      <a:pt x="1001" y="601"/>
                      <a:pt x="1001" y="668"/>
                    </a:cubicBezTo>
                    <a:lnTo>
                      <a:pt x="1001" y="1202"/>
                    </a:lnTo>
                    <a:cubicBezTo>
                      <a:pt x="868" y="1368"/>
                      <a:pt x="734" y="1502"/>
                      <a:pt x="601" y="1669"/>
                    </a:cubicBezTo>
                    <a:cubicBezTo>
                      <a:pt x="367" y="2002"/>
                      <a:pt x="234" y="2369"/>
                      <a:pt x="134" y="2736"/>
                    </a:cubicBezTo>
                    <a:cubicBezTo>
                      <a:pt x="101" y="2936"/>
                      <a:pt x="67" y="3103"/>
                      <a:pt x="67" y="3303"/>
                    </a:cubicBezTo>
                    <a:cubicBezTo>
                      <a:pt x="34" y="3603"/>
                      <a:pt x="134" y="3937"/>
                      <a:pt x="301" y="4204"/>
                    </a:cubicBezTo>
                    <a:cubicBezTo>
                      <a:pt x="426" y="4308"/>
                      <a:pt x="590" y="4360"/>
                      <a:pt x="753" y="4360"/>
                    </a:cubicBezTo>
                    <a:cubicBezTo>
                      <a:pt x="850" y="4360"/>
                      <a:pt x="947" y="4341"/>
                      <a:pt x="1035" y="4304"/>
                    </a:cubicBezTo>
                    <a:lnTo>
                      <a:pt x="1502" y="4204"/>
                    </a:lnTo>
                    <a:cubicBezTo>
                      <a:pt x="1602" y="4170"/>
                      <a:pt x="1702" y="4137"/>
                      <a:pt x="1835" y="4137"/>
                    </a:cubicBezTo>
                    <a:cubicBezTo>
                      <a:pt x="1902" y="4137"/>
                      <a:pt x="1969" y="4137"/>
                      <a:pt x="2002" y="4170"/>
                    </a:cubicBezTo>
                    <a:cubicBezTo>
                      <a:pt x="2069" y="4204"/>
                      <a:pt x="2069" y="4271"/>
                      <a:pt x="2069" y="4304"/>
                    </a:cubicBezTo>
                    <a:cubicBezTo>
                      <a:pt x="2069" y="4471"/>
                      <a:pt x="2002" y="4637"/>
                      <a:pt x="1902" y="4738"/>
                    </a:cubicBezTo>
                    <a:cubicBezTo>
                      <a:pt x="1768" y="4871"/>
                      <a:pt x="1635" y="4971"/>
                      <a:pt x="1502" y="5071"/>
                    </a:cubicBezTo>
                    <a:cubicBezTo>
                      <a:pt x="1401" y="5104"/>
                      <a:pt x="1335" y="5138"/>
                      <a:pt x="1235" y="5171"/>
                    </a:cubicBezTo>
                    <a:cubicBezTo>
                      <a:pt x="1168" y="5171"/>
                      <a:pt x="1135" y="5171"/>
                      <a:pt x="1068" y="5138"/>
                    </a:cubicBezTo>
                    <a:cubicBezTo>
                      <a:pt x="1035" y="5104"/>
                      <a:pt x="1001" y="5071"/>
                      <a:pt x="968" y="5071"/>
                    </a:cubicBezTo>
                    <a:cubicBezTo>
                      <a:pt x="934" y="5038"/>
                      <a:pt x="934" y="5004"/>
                      <a:pt x="901" y="5004"/>
                    </a:cubicBezTo>
                    <a:cubicBezTo>
                      <a:pt x="901" y="4971"/>
                      <a:pt x="868" y="4971"/>
                      <a:pt x="834" y="4971"/>
                    </a:cubicBezTo>
                    <a:cubicBezTo>
                      <a:pt x="801" y="4971"/>
                      <a:pt x="768" y="4971"/>
                      <a:pt x="734" y="5004"/>
                    </a:cubicBezTo>
                    <a:lnTo>
                      <a:pt x="101" y="5371"/>
                    </a:lnTo>
                    <a:cubicBezTo>
                      <a:pt x="67" y="5371"/>
                      <a:pt x="34" y="5405"/>
                      <a:pt x="34" y="5438"/>
                    </a:cubicBezTo>
                    <a:cubicBezTo>
                      <a:pt x="0" y="5505"/>
                      <a:pt x="0" y="5538"/>
                      <a:pt x="0" y="5571"/>
                    </a:cubicBezTo>
                    <a:cubicBezTo>
                      <a:pt x="0" y="5738"/>
                      <a:pt x="0" y="5872"/>
                      <a:pt x="67" y="6005"/>
                    </a:cubicBezTo>
                    <a:cubicBezTo>
                      <a:pt x="101" y="6105"/>
                      <a:pt x="167" y="6239"/>
                      <a:pt x="267" y="6305"/>
                    </a:cubicBezTo>
                    <a:cubicBezTo>
                      <a:pt x="367" y="6372"/>
                      <a:pt x="467" y="6439"/>
                      <a:pt x="601" y="6472"/>
                    </a:cubicBezTo>
                    <a:cubicBezTo>
                      <a:pt x="668" y="6489"/>
                      <a:pt x="734" y="6497"/>
                      <a:pt x="801" y="6497"/>
                    </a:cubicBezTo>
                    <a:cubicBezTo>
                      <a:pt x="868" y="6497"/>
                      <a:pt x="934" y="6489"/>
                      <a:pt x="1001" y="6472"/>
                    </a:cubicBezTo>
                    <a:lnTo>
                      <a:pt x="1001" y="7039"/>
                    </a:lnTo>
                    <a:cubicBezTo>
                      <a:pt x="1001" y="7073"/>
                      <a:pt x="1035" y="7106"/>
                      <a:pt x="1068" y="7139"/>
                    </a:cubicBezTo>
                    <a:cubicBezTo>
                      <a:pt x="1068" y="7156"/>
                      <a:pt x="1076" y="7164"/>
                      <a:pt x="1089" y="7164"/>
                    </a:cubicBezTo>
                    <a:cubicBezTo>
                      <a:pt x="1101" y="7164"/>
                      <a:pt x="1118" y="7156"/>
                      <a:pt x="1135" y="7139"/>
                    </a:cubicBezTo>
                    <a:lnTo>
                      <a:pt x="1768" y="6772"/>
                    </a:lnTo>
                    <a:cubicBezTo>
                      <a:pt x="1835" y="6739"/>
                      <a:pt x="1868" y="6706"/>
                      <a:pt x="1868" y="6672"/>
                    </a:cubicBezTo>
                    <a:cubicBezTo>
                      <a:pt x="1902" y="6606"/>
                      <a:pt x="1902" y="6539"/>
                      <a:pt x="1902" y="6505"/>
                    </a:cubicBezTo>
                    <a:lnTo>
                      <a:pt x="1902" y="5972"/>
                    </a:lnTo>
                    <a:cubicBezTo>
                      <a:pt x="2235" y="5705"/>
                      <a:pt x="2502" y="5371"/>
                      <a:pt x="2702" y="4971"/>
                    </a:cubicBezTo>
                    <a:cubicBezTo>
                      <a:pt x="2802" y="4804"/>
                      <a:pt x="2869" y="4604"/>
                      <a:pt x="2903" y="4404"/>
                    </a:cubicBezTo>
                    <a:cubicBezTo>
                      <a:pt x="2969" y="4170"/>
                      <a:pt x="3003" y="3970"/>
                      <a:pt x="3003" y="3770"/>
                    </a:cubicBezTo>
                    <a:cubicBezTo>
                      <a:pt x="3003" y="3570"/>
                      <a:pt x="2969" y="3370"/>
                      <a:pt x="2936" y="3203"/>
                    </a:cubicBezTo>
                    <a:cubicBezTo>
                      <a:pt x="2903" y="3070"/>
                      <a:pt x="2836" y="2936"/>
                      <a:pt x="2736" y="2870"/>
                    </a:cubicBezTo>
                    <a:cubicBezTo>
                      <a:pt x="2636" y="2769"/>
                      <a:pt x="2502" y="2736"/>
                      <a:pt x="2402" y="2736"/>
                    </a:cubicBezTo>
                    <a:cubicBezTo>
                      <a:pt x="2235" y="2736"/>
                      <a:pt x="2069" y="2736"/>
                      <a:pt x="1935" y="2803"/>
                    </a:cubicBezTo>
                    <a:lnTo>
                      <a:pt x="1468" y="2903"/>
                    </a:lnTo>
                    <a:cubicBezTo>
                      <a:pt x="1368" y="2936"/>
                      <a:pt x="1268" y="2936"/>
                      <a:pt x="1201" y="2970"/>
                    </a:cubicBezTo>
                    <a:cubicBezTo>
                      <a:pt x="1135" y="2970"/>
                      <a:pt x="1068" y="2936"/>
                      <a:pt x="1035" y="2903"/>
                    </a:cubicBezTo>
                    <a:cubicBezTo>
                      <a:pt x="1001" y="2870"/>
                      <a:pt x="968" y="2803"/>
                      <a:pt x="968" y="2736"/>
                    </a:cubicBezTo>
                    <a:cubicBezTo>
                      <a:pt x="968" y="2669"/>
                      <a:pt x="1001" y="2603"/>
                      <a:pt x="1035" y="2536"/>
                    </a:cubicBezTo>
                    <a:cubicBezTo>
                      <a:pt x="1035" y="2469"/>
                      <a:pt x="1101" y="2403"/>
                      <a:pt x="1135" y="2369"/>
                    </a:cubicBezTo>
                    <a:cubicBezTo>
                      <a:pt x="1168" y="2302"/>
                      <a:pt x="1235" y="2236"/>
                      <a:pt x="1268" y="2202"/>
                    </a:cubicBezTo>
                    <a:cubicBezTo>
                      <a:pt x="1335" y="2169"/>
                      <a:pt x="1401" y="2136"/>
                      <a:pt x="1468" y="2069"/>
                    </a:cubicBezTo>
                    <a:cubicBezTo>
                      <a:pt x="1535" y="2036"/>
                      <a:pt x="1602" y="2002"/>
                      <a:pt x="1668" y="2002"/>
                    </a:cubicBezTo>
                    <a:lnTo>
                      <a:pt x="1835" y="2002"/>
                    </a:lnTo>
                    <a:cubicBezTo>
                      <a:pt x="1868" y="2002"/>
                      <a:pt x="1868" y="2036"/>
                      <a:pt x="1902" y="2069"/>
                    </a:cubicBezTo>
                    <a:lnTo>
                      <a:pt x="1969" y="2102"/>
                    </a:lnTo>
                    <a:cubicBezTo>
                      <a:pt x="1969" y="2136"/>
                      <a:pt x="2002" y="2136"/>
                      <a:pt x="2035" y="2136"/>
                    </a:cubicBezTo>
                    <a:cubicBezTo>
                      <a:pt x="2069" y="2136"/>
                      <a:pt x="2135" y="2136"/>
                      <a:pt x="2169" y="2102"/>
                    </a:cubicBezTo>
                    <a:lnTo>
                      <a:pt x="2802" y="1735"/>
                    </a:lnTo>
                    <a:cubicBezTo>
                      <a:pt x="2836" y="1735"/>
                      <a:pt x="2836" y="1702"/>
                      <a:pt x="2869" y="1669"/>
                    </a:cubicBezTo>
                    <a:cubicBezTo>
                      <a:pt x="2869" y="1602"/>
                      <a:pt x="2903" y="1569"/>
                      <a:pt x="2903" y="1535"/>
                    </a:cubicBezTo>
                    <a:cubicBezTo>
                      <a:pt x="2903" y="1402"/>
                      <a:pt x="2869" y="1268"/>
                      <a:pt x="2802" y="1168"/>
                    </a:cubicBezTo>
                    <a:cubicBezTo>
                      <a:pt x="2769" y="1068"/>
                      <a:pt x="2702" y="968"/>
                      <a:pt x="2602" y="868"/>
                    </a:cubicBezTo>
                    <a:cubicBezTo>
                      <a:pt x="2536" y="801"/>
                      <a:pt x="2436" y="735"/>
                      <a:pt x="2302" y="701"/>
                    </a:cubicBezTo>
                    <a:cubicBezTo>
                      <a:pt x="2235" y="685"/>
                      <a:pt x="2169" y="676"/>
                      <a:pt x="2102" y="676"/>
                    </a:cubicBezTo>
                    <a:cubicBezTo>
                      <a:pt x="2035" y="676"/>
                      <a:pt x="1969" y="685"/>
                      <a:pt x="1902" y="701"/>
                    </a:cubicBezTo>
                    <a:lnTo>
                      <a:pt x="1902" y="134"/>
                    </a:lnTo>
                    <a:cubicBezTo>
                      <a:pt x="1902" y="101"/>
                      <a:pt x="1902" y="34"/>
                      <a:pt x="18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6"/>
              <p:cNvSpPr/>
              <p:nvPr/>
            </p:nvSpPr>
            <p:spPr>
              <a:xfrm>
                <a:off x="4145625" y="1634325"/>
                <a:ext cx="5172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655" extrusionOk="0">
                    <a:moveTo>
                      <a:pt x="1952" y="0"/>
                    </a:moveTo>
                    <a:cubicBezTo>
                      <a:pt x="1935" y="0"/>
                      <a:pt x="1919" y="9"/>
                      <a:pt x="1902" y="25"/>
                    </a:cubicBezTo>
                    <a:lnTo>
                      <a:pt x="1335" y="359"/>
                    </a:lnTo>
                    <a:cubicBezTo>
                      <a:pt x="1268" y="392"/>
                      <a:pt x="1235" y="459"/>
                      <a:pt x="1202" y="492"/>
                    </a:cubicBezTo>
                    <a:cubicBezTo>
                      <a:pt x="1168" y="559"/>
                      <a:pt x="1135" y="626"/>
                      <a:pt x="1102" y="659"/>
                    </a:cubicBezTo>
                    <a:lnTo>
                      <a:pt x="34" y="2494"/>
                    </a:lnTo>
                    <a:cubicBezTo>
                      <a:pt x="34" y="2560"/>
                      <a:pt x="1" y="2594"/>
                      <a:pt x="1" y="2661"/>
                    </a:cubicBezTo>
                    <a:cubicBezTo>
                      <a:pt x="1" y="2727"/>
                      <a:pt x="1" y="2761"/>
                      <a:pt x="34" y="2794"/>
                    </a:cubicBezTo>
                    <a:lnTo>
                      <a:pt x="368" y="3328"/>
                    </a:lnTo>
                    <a:cubicBezTo>
                      <a:pt x="384" y="3344"/>
                      <a:pt x="401" y="3353"/>
                      <a:pt x="418" y="3353"/>
                    </a:cubicBezTo>
                    <a:cubicBezTo>
                      <a:pt x="434" y="3353"/>
                      <a:pt x="451" y="3344"/>
                      <a:pt x="468" y="3328"/>
                    </a:cubicBezTo>
                    <a:cubicBezTo>
                      <a:pt x="501" y="3328"/>
                      <a:pt x="534" y="3294"/>
                      <a:pt x="568" y="3261"/>
                    </a:cubicBezTo>
                    <a:lnTo>
                      <a:pt x="1135" y="2227"/>
                    </a:lnTo>
                    <a:lnTo>
                      <a:pt x="1135" y="5529"/>
                    </a:lnTo>
                    <a:cubicBezTo>
                      <a:pt x="1135" y="5563"/>
                      <a:pt x="1168" y="5596"/>
                      <a:pt x="1202" y="5629"/>
                    </a:cubicBezTo>
                    <a:cubicBezTo>
                      <a:pt x="1202" y="5646"/>
                      <a:pt x="1210" y="5654"/>
                      <a:pt x="1222" y="5654"/>
                    </a:cubicBezTo>
                    <a:cubicBezTo>
                      <a:pt x="1235" y="5654"/>
                      <a:pt x="1252" y="5646"/>
                      <a:pt x="1268" y="5629"/>
                    </a:cubicBezTo>
                    <a:lnTo>
                      <a:pt x="1902" y="5262"/>
                    </a:lnTo>
                    <a:cubicBezTo>
                      <a:pt x="1969" y="5229"/>
                      <a:pt x="2002" y="5196"/>
                      <a:pt x="2002" y="5162"/>
                    </a:cubicBezTo>
                    <a:cubicBezTo>
                      <a:pt x="2036" y="5096"/>
                      <a:pt x="2036" y="5029"/>
                      <a:pt x="2036" y="4996"/>
                    </a:cubicBezTo>
                    <a:lnTo>
                      <a:pt x="2036" y="125"/>
                    </a:lnTo>
                    <a:cubicBezTo>
                      <a:pt x="2069" y="92"/>
                      <a:pt x="2036" y="59"/>
                      <a:pt x="2002" y="25"/>
                    </a:cubicBezTo>
                    <a:cubicBezTo>
                      <a:pt x="1986" y="9"/>
                      <a:pt x="1969" y="0"/>
                      <a:pt x="195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6"/>
              <p:cNvSpPr/>
              <p:nvPr/>
            </p:nvSpPr>
            <p:spPr>
              <a:xfrm>
                <a:off x="4208175" y="1590125"/>
                <a:ext cx="65075" cy="1588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55" extrusionOk="0">
                    <a:moveTo>
                      <a:pt x="2502" y="0"/>
                    </a:moveTo>
                    <a:cubicBezTo>
                      <a:pt x="2486" y="0"/>
                      <a:pt x="2469" y="9"/>
                      <a:pt x="2469" y="25"/>
                    </a:cubicBezTo>
                    <a:lnTo>
                      <a:pt x="134" y="1393"/>
                    </a:lnTo>
                    <a:cubicBezTo>
                      <a:pt x="101" y="1393"/>
                      <a:pt x="67" y="1460"/>
                      <a:pt x="34" y="1493"/>
                    </a:cubicBezTo>
                    <a:cubicBezTo>
                      <a:pt x="1" y="1526"/>
                      <a:pt x="1" y="1593"/>
                      <a:pt x="1" y="1660"/>
                    </a:cubicBezTo>
                    <a:lnTo>
                      <a:pt x="1" y="2460"/>
                    </a:lnTo>
                    <a:cubicBezTo>
                      <a:pt x="1" y="2494"/>
                      <a:pt x="1" y="2527"/>
                      <a:pt x="34" y="2561"/>
                    </a:cubicBezTo>
                    <a:cubicBezTo>
                      <a:pt x="51" y="2577"/>
                      <a:pt x="67" y="2586"/>
                      <a:pt x="84" y="2586"/>
                    </a:cubicBezTo>
                    <a:cubicBezTo>
                      <a:pt x="101" y="2586"/>
                      <a:pt x="117" y="2577"/>
                      <a:pt x="134" y="2561"/>
                    </a:cubicBezTo>
                    <a:lnTo>
                      <a:pt x="1568" y="1727"/>
                    </a:lnTo>
                    <a:lnTo>
                      <a:pt x="534" y="6130"/>
                    </a:lnTo>
                    <a:cubicBezTo>
                      <a:pt x="534" y="6163"/>
                      <a:pt x="534" y="6196"/>
                      <a:pt x="534" y="6230"/>
                    </a:cubicBezTo>
                    <a:cubicBezTo>
                      <a:pt x="501" y="6263"/>
                      <a:pt x="534" y="6297"/>
                      <a:pt x="534" y="6330"/>
                    </a:cubicBezTo>
                    <a:cubicBezTo>
                      <a:pt x="551" y="6347"/>
                      <a:pt x="568" y="6355"/>
                      <a:pt x="584" y="6355"/>
                    </a:cubicBezTo>
                    <a:cubicBezTo>
                      <a:pt x="601" y="6355"/>
                      <a:pt x="618" y="6347"/>
                      <a:pt x="634" y="6330"/>
                    </a:cubicBezTo>
                    <a:lnTo>
                      <a:pt x="1301" y="5930"/>
                    </a:lnTo>
                    <a:cubicBezTo>
                      <a:pt x="1368" y="5930"/>
                      <a:pt x="1368" y="5863"/>
                      <a:pt x="1402" y="5830"/>
                    </a:cubicBezTo>
                    <a:cubicBezTo>
                      <a:pt x="1435" y="5796"/>
                      <a:pt x="1435" y="5729"/>
                      <a:pt x="1468" y="5696"/>
                    </a:cubicBezTo>
                    <a:lnTo>
                      <a:pt x="2502" y="1260"/>
                    </a:lnTo>
                    <a:cubicBezTo>
                      <a:pt x="2536" y="1126"/>
                      <a:pt x="2569" y="993"/>
                      <a:pt x="2602" y="859"/>
                    </a:cubicBezTo>
                    <a:lnTo>
                      <a:pt x="2602" y="159"/>
                    </a:lnTo>
                    <a:cubicBezTo>
                      <a:pt x="2602" y="92"/>
                      <a:pt x="2569" y="59"/>
                      <a:pt x="2536" y="25"/>
                    </a:cubicBezTo>
                    <a:cubicBezTo>
                      <a:pt x="2536" y="9"/>
                      <a:pt x="2519" y="0"/>
                      <a:pt x="25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6"/>
              <p:cNvSpPr/>
              <p:nvPr/>
            </p:nvSpPr>
            <p:spPr>
              <a:xfrm>
                <a:off x="4273225" y="1671025"/>
                <a:ext cx="26700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61" extrusionOk="0">
                    <a:moveTo>
                      <a:pt x="1014" y="0"/>
                    </a:moveTo>
                    <a:cubicBezTo>
                      <a:pt x="1001" y="0"/>
                      <a:pt x="984" y="8"/>
                      <a:pt x="968" y="25"/>
                    </a:cubicBezTo>
                    <a:lnTo>
                      <a:pt x="367" y="359"/>
                    </a:lnTo>
                    <a:cubicBezTo>
                      <a:pt x="301" y="392"/>
                      <a:pt x="234" y="459"/>
                      <a:pt x="234" y="559"/>
                    </a:cubicBezTo>
                    <a:cubicBezTo>
                      <a:pt x="201" y="625"/>
                      <a:pt x="167" y="692"/>
                      <a:pt x="167" y="792"/>
                    </a:cubicBezTo>
                    <a:lnTo>
                      <a:pt x="0" y="2360"/>
                    </a:lnTo>
                    <a:cubicBezTo>
                      <a:pt x="0" y="2393"/>
                      <a:pt x="34" y="2427"/>
                      <a:pt x="34" y="2460"/>
                    </a:cubicBezTo>
                    <a:lnTo>
                      <a:pt x="134" y="2460"/>
                    </a:lnTo>
                    <a:lnTo>
                      <a:pt x="501" y="2260"/>
                    </a:lnTo>
                    <a:cubicBezTo>
                      <a:pt x="567" y="2193"/>
                      <a:pt x="601" y="2160"/>
                      <a:pt x="634" y="2093"/>
                    </a:cubicBezTo>
                    <a:cubicBezTo>
                      <a:pt x="668" y="2026"/>
                      <a:pt x="668" y="1960"/>
                      <a:pt x="701" y="1893"/>
                    </a:cubicBezTo>
                    <a:lnTo>
                      <a:pt x="1068" y="158"/>
                    </a:lnTo>
                    <a:cubicBezTo>
                      <a:pt x="1068" y="158"/>
                      <a:pt x="1068" y="125"/>
                      <a:pt x="1068" y="125"/>
                    </a:cubicBezTo>
                    <a:cubicBezTo>
                      <a:pt x="1068" y="92"/>
                      <a:pt x="1068" y="58"/>
                      <a:pt x="1034" y="25"/>
                    </a:cubicBezTo>
                    <a:cubicBezTo>
                      <a:pt x="1034" y="8"/>
                      <a:pt x="1026" y="0"/>
                      <a:pt x="101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56"/>
              <p:cNvSpPr/>
              <p:nvPr/>
            </p:nvSpPr>
            <p:spPr>
              <a:xfrm>
                <a:off x="4309075" y="1530925"/>
                <a:ext cx="70925" cy="1552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209" extrusionOk="0">
                    <a:moveTo>
                      <a:pt x="2553" y="0"/>
                    </a:moveTo>
                    <a:cubicBezTo>
                      <a:pt x="2536" y="0"/>
                      <a:pt x="2519" y="8"/>
                      <a:pt x="2503" y="25"/>
                    </a:cubicBezTo>
                    <a:lnTo>
                      <a:pt x="434" y="1226"/>
                    </a:lnTo>
                    <a:cubicBezTo>
                      <a:pt x="401" y="1259"/>
                      <a:pt x="368" y="1293"/>
                      <a:pt x="334" y="1326"/>
                    </a:cubicBezTo>
                    <a:cubicBezTo>
                      <a:pt x="301" y="1393"/>
                      <a:pt x="301" y="1459"/>
                      <a:pt x="301" y="1493"/>
                    </a:cubicBezTo>
                    <a:lnTo>
                      <a:pt x="168" y="4261"/>
                    </a:lnTo>
                    <a:cubicBezTo>
                      <a:pt x="134" y="4328"/>
                      <a:pt x="168" y="4361"/>
                      <a:pt x="201" y="4395"/>
                    </a:cubicBezTo>
                    <a:cubicBezTo>
                      <a:pt x="201" y="4412"/>
                      <a:pt x="218" y="4420"/>
                      <a:pt x="234" y="4420"/>
                    </a:cubicBezTo>
                    <a:cubicBezTo>
                      <a:pt x="251" y="4420"/>
                      <a:pt x="268" y="4412"/>
                      <a:pt x="268" y="4395"/>
                    </a:cubicBezTo>
                    <a:lnTo>
                      <a:pt x="1035" y="3961"/>
                    </a:lnTo>
                    <a:cubicBezTo>
                      <a:pt x="1068" y="3961"/>
                      <a:pt x="1102" y="3928"/>
                      <a:pt x="1102" y="3894"/>
                    </a:cubicBezTo>
                    <a:lnTo>
                      <a:pt x="1202" y="3794"/>
                    </a:lnTo>
                    <a:lnTo>
                      <a:pt x="1335" y="3661"/>
                    </a:lnTo>
                    <a:cubicBezTo>
                      <a:pt x="1368" y="3628"/>
                      <a:pt x="1402" y="3561"/>
                      <a:pt x="1468" y="3561"/>
                    </a:cubicBezTo>
                    <a:cubicBezTo>
                      <a:pt x="1553" y="3497"/>
                      <a:pt x="1638" y="3474"/>
                      <a:pt x="1705" y="3474"/>
                    </a:cubicBezTo>
                    <a:cubicBezTo>
                      <a:pt x="1744" y="3474"/>
                      <a:pt x="1778" y="3482"/>
                      <a:pt x="1802" y="3494"/>
                    </a:cubicBezTo>
                    <a:cubicBezTo>
                      <a:pt x="1902" y="3594"/>
                      <a:pt x="1935" y="3728"/>
                      <a:pt x="1935" y="3861"/>
                    </a:cubicBezTo>
                    <a:cubicBezTo>
                      <a:pt x="1935" y="3961"/>
                      <a:pt x="1935" y="4061"/>
                      <a:pt x="1902" y="4161"/>
                    </a:cubicBezTo>
                    <a:cubicBezTo>
                      <a:pt x="1869" y="4261"/>
                      <a:pt x="1835" y="4328"/>
                      <a:pt x="1769" y="4428"/>
                    </a:cubicBezTo>
                    <a:cubicBezTo>
                      <a:pt x="1735" y="4495"/>
                      <a:pt x="1669" y="4562"/>
                      <a:pt x="1602" y="4628"/>
                    </a:cubicBezTo>
                    <a:cubicBezTo>
                      <a:pt x="1569" y="4695"/>
                      <a:pt x="1502" y="4762"/>
                      <a:pt x="1435" y="4795"/>
                    </a:cubicBezTo>
                    <a:cubicBezTo>
                      <a:pt x="1368" y="4828"/>
                      <a:pt x="1302" y="4862"/>
                      <a:pt x="1235" y="4862"/>
                    </a:cubicBezTo>
                    <a:cubicBezTo>
                      <a:pt x="1168" y="4862"/>
                      <a:pt x="1135" y="4862"/>
                      <a:pt x="1068" y="4828"/>
                    </a:cubicBezTo>
                    <a:cubicBezTo>
                      <a:pt x="1035" y="4828"/>
                      <a:pt x="1001" y="4795"/>
                      <a:pt x="968" y="4762"/>
                    </a:cubicBezTo>
                    <a:lnTo>
                      <a:pt x="901" y="4662"/>
                    </a:lnTo>
                    <a:cubicBezTo>
                      <a:pt x="901" y="4628"/>
                      <a:pt x="868" y="4628"/>
                      <a:pt x="835" y="4628"/>
                    </a:cubicBezTo>
                    <a:cubicBezTo>
                      <a:pt x="824" y="4617"/>
                      <a:pt x="812" y="4614"/>
                      <a:pt x="801" y="4614"/>
                    </a:cubicBezTo>
                    <a:cubicBezTo>
                      <a:pt x="779" y="4614"/>
                      <a:pt x="757" y="4628"/>
                      <a:pt x="735" y="4628"/>
                    </a:cubicBezTo>
                    <a:lnTo>
                      <a:pt x="101" y="4995"/>
                    </a:lnTo>
                    <a:cubicBezTo>
                      <a:pt x="67" y="5029"/>
                      <a:pt x="34" y="5062"/>
                      <a:pt x="34" y="5095"/>
                    </a:cubicBezTo>
                    <a:cubicBezTo>
                      <a:pt x="1" y="5129"/>
                      <a:pt x="1" y="5162"/>
                      <a:pt x="1" y="5229"/>
                    </a:cubicBezTo>
                    <a:cubicBezTo>
                      <a:pt x="1" y="5396"/>
                      <a:pt x="34" y="5596"/>
                      <a:pt x="101" y="5762"/>
                    </a:cubicBezTo>
                    <a:cubicBezTo>
                      <a:pt x="168" y="5896"/>
                      <a:pt x="268" y="6029"/>
                      <a:pt x="368" y="6096"/>
                    </a:cubicBezTo>
                    <a:cubicBezTo>
                      <a:pt x="468" y="6171"/>
                      <a:pt x="587" y="6209"/>
                      <a:pt x="710" y="6209"/>
                    </a:cubicBezTo>
                    <a:cubicBezTo>
                      <a:pt x="751" y="6209"/>
                      <a:pt x="793" y="6204"/>
                      <a:pt x="835" y="6196"/>
                    </a:cubicBezTo>
                    <a:cubicBezTo>
                      <a:pt x="1035" y="6196"/>
                      <a:pt x="1235" y="6096"/>
                      <a:pt x="1402" y="5996"/>
                    </a:cubicBezTo>
                    <a:cubicBezTo>
                      <a:pt x="1602" y="5863"/>
                      <a:pt x="1802" y="5729"/>
                      <a:pt x="1969" y="5562"/>
                    </a:cubicBezTo>
                    <a:cubicBezTo>
                      <a:pt x="2136" y="5362"/>
                      <a:pt x="2302" y="5162"/>
                      <a:pt x="2436" y="4929"/>
                    </a:cubicBezTo>
                    <a:cubicBezTo>
                      <a:pt x="2703" y="4462"/>
                      <a:pt x="2836" y="3894"/>
                      <a:pt x="2836" y="3327"/>
                    </a:cubicBezTo>
                    <a:cubicBezTo>
                      <a:pt x="2836" y="3094"/>
                      <a:pt x="2803" y="2860"/>
                      <a:pt x="2736" y="2627"/>
                    </a:cubicBezTo>
                    <a:cubicBezTo>
                      <a:pt x="2669" y="2460"/>
                      <a:pt x="2569" y="2327"/>
                      <a:pt x="2469" y="2227"/>
                    </a:cubicBezTo>
                    <a:cubicBezTo>
                      <a:pt x="2369" y="2152"/>
                      <a:pt x="2250" y="2114"/>
                      <a:pt x="2141" y="2114"/>
                    </a:cubicBezTo>
                    <a:cubicBezTo>
                      <a:pt x="2104" y="2114"/>
                      <a:pt x="2069" y="2118"/>
                      <a:pt x="2036" y="2127"/>
                    </a:cubicBezTo>
                    <a:cubicBezTo>
                      <a:pt x="1835" y="2127"/>
                      <a:pt x="1669" y="2193"/>
                      <a:pt x="1502" y="2293"/>
                    </a:cubicBezTo>
                    <a:cubicBezTo>
                      <a:pt x="1402" y="2360"/>
                      <a:pt x="1335" y="2427"/>
                      <a:pt x="1268" y="2493"/>
                    </a:cubicBezTo>
                    <a:cubicBezTo>
                      <a:pt x="1202" y="2560"/>
                      <a:pt x="1102" y="2660"/>
                      <a:pt x="1068" y="2727"/>
                    </a:cubicBezTo>
                    <a:lnTo>
                      <a:pt x="1102" y="2060"/>
                    </a:lnTo>
                    <a:lnTo>
                      <a:pt x="2503" y="1226"/>
                    </a:lnTo>
                    <a:cubicBezTo>
                      <a:pt x="2536" y="1193"/>
                      <a:pt x="2569" y="1159"/>
                      <a:pt x="2603" y="1092"/>
                    </a:cubicBezTo>
                    <a:cubicBezTo>
                      <a:pt x="2636" y="1059"/>
                      <a:pt x="2636" y="992"/>
                      <a:pt x="2636" y="926"/>
                    </a:cubicBezTo>
                    <a:lnTo>
                      <a:pt x="2636" y="125"/>
                    </a:lnTo>
                    <a:cubicBezTo>
                      <a:pt x="2636" y="92"/>
                      <a:pt x="2636" y="58"/>
                      <a:pt x="2603" y="25"/>
                    </a:cubicBezTo>
                    <a:cubicBezTo>
                      <a:pt x="2586" y="8"/>
                      <a:pt x="2569" y="0"/>
                      <a:pt x="255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56"/>
              <p:cNvSpPr/>
              <p:nvPr/>
            </p:nvSpPr>
            <p:spPr>
              <a:xfrm>
                <a:off x="4391650" y="1493175"/>
                <a:ext cx="700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5805" extrusionOk="0">
                    <a:moveTo>
                      <a:pt x="1561" y="1355"/>
                    </a:moveTo>
                    <a:cubicBezTo>
                      <a:pt x="1583" y="1355"/>
                      <a:pt x="1608" y="1359"/>
                      <a:pt x="1635" y="1368"/>
                    </a:cubicBezTo>
                    <a:cubicBezTo>
                      <a:pt x="1701" y="1368"/>
                      <a:pt x="1768" y="1402"/>
                      <a:pt x="1801" y="1435"/>
                    </a:cubicBezTo>
                    <a:cubicBezTo>
                      <a:pt x="1835" y="1502"/>
                      <a:pt x="1868" y="1602"/>
                      <a:pt x="1868" y="1668"/>
                    </a:cubicBezTo>
                    <a:cubicBezTo>
                      <a:pt x="1901" y="1769"/>
                      <a:pt x="1901" y="1902"/>
                      <a:pt x="1901" y="2002"/>
                    </a:cubicBezTo>
                    <a:lnTo>
                      <a:pt x="1901" y="3236"/>
                    </a:lnTo>
                    <a:cubicBezTo>
                      <a:pt x="1901" y="3370"/>
                      <a:pt x="1901" y="3503"/>
                      <a:pt x="1901" y="3603"/>
                    </a:cubicBezTo>
                    <a:cubicBezTo>
                      <a:pt x="1868" y="3737"/>
                      <a:pt x="1835" y="3837"/>
                      <a:pt x="1801" y="3937"/>
                    </a:cubicBezTo>
                    <a:cubicBezTo>
                      <a:pt x="1768" y="4037"/>
                      <a:pt x="1701" y="4137"/>
                      <a:pt x="1635" y="4204"/>
                    </a:cubicBezTo>
                    <a:cubicBezTo>
                      <a:pt x="1568" y="4304"/>
                      <a:pt x="1501" y="4370"/>
                      <a:pt x="1401" y="4437"/>
                    </a:cubicBezTo>
                    <a:cubicBezTo>
                      <a:pt x="1334" y="4470"/>
                      <a:pt x="1234" y="4504"/>
                      <a:pt x="1168" y="4504"/>
                    </a:cubicBezTo>
                    <a:cubicBezTo>
                      <a:pt x="1101" y="4470"/>
                      <a:pt x="1034" y="4437"/>
                      <a:pt x="1001" y="4404"/>
                    </a:cubicBezTo>
                    <a:cubicBezTo>
                      <a:pt x="934" y="4337"/>
                      <a:pt x="901" y="4270"/>
                      <a:pt x="901" y="4170"/>
                    </a:cubicBezTo>
                    <a:cubicBezTo>
                      <a:pt x="901" y="4070"/>
                      <a:pt x="867" y="3970"/>
                      <a:pt x="867" y="3837"/>
                    </a:cubicBezTo>
                    <a:lnTo>
                      <a:pt x="867" y="2602"/>
                    </a:lnTo>
                    <a:cubicBezTo>
                      <a:pt x="867" y="2469"/>
                      <a:pt x="901" y="2369"/>
                      <a:pt x="901" y="2236"/>
                    </a:cubicBezTo>
                    <a:cubicBezTo>
                      <a:pt x="934" y="2135"/>
                      <a:pt x="967" y="2002"/>
                      <a:pt x="1001" y="1902"/>
                    </a:cubicBezTo>
                    <a:cubicBezTo>
                      <a:pt x="1034" y="1802"/>
                      <a:pt x="1101" y="1702"/>
                      <a:pt x="1168" y="1635"/>
                    </a:cubicBezTo>
                    <a:cubicBezTo>
                      <a:pt x="1201" y="1535"/>
                      <a:pt x="1301" y="1468"/>
                      <a:pt x="1401" y="1435"/>
                    </a:cubicBezTo>
                    <a:cubicBezTo>
                      <a:pt x="1450" y="1386"/>
                      <a:pt x="1499" y="1355"/>
                      <a:pt x="1561" y="1355"/>
                    </a:cubicBezTo>
                    <a:close/>
                    <a:moveTo>
                      <a:pt x="2035" y="1"/>
                    </a:moveTo>
                    <a:cubicBezTo>
                      <a:pt x="1801" y="34"/>
                      <a:pt x="1568" y="101"/>
                      <a:pt x="1401" y="201"/>
                    </a:cubicBezTo>
                    <a:cubicBezTo>
                      <a:pt x="1168" y="368"/>
                      <a:pt x="934" y="534"/>
                      <a:pt x="767" y="734"/>
                    </a:cubicBezTo>
                    <a:cubicBezTo>
                      <a:pt x="601" y="968"/>
                      <a:pt x="467" y="1201"/>
                      <a:pt x="334" y="1435"/>
                    </a:cubicBezTo>
                    <a:cubicBezTo>
                      <a:pt x="234" y="1702"/>
                      <a:pt x="134" y="1969"/>
                      <a:pt x="100" y="2236"/>
                    </a:cubicBezTo>
                    <a:cubicBezTo>
                      <a:pt x="33" y="2502"/>
                      <a:pt x="0" y="2803"/>
                      <a:pt x="0" y="3069"/>
                    </a:cubicBezTo>
                    <a:lnTo>
                      <a:pt x="0" y="3737"/>
                    </a:lnTo>
                    <a:lnTo>
                      <a:pt x="0" y="4404"/>
                    </a:lnTo>
                    <a:cubicBezTo>
                      <a:pt x="0" y="4637"/>
                      <a:pt x="33" y="4904"/>
                      <a:pt x="100" y="5138"/>
                    </a:cubicBezTo>
                    <a:cubicBezTo>
                      <a:pt x="134" y="5304"/>
                      <a:pt x="234" y="5471"/>
                      <a:pt x="334" y="5605"/>
                    </a:cubicBezTo>
                    <a:cubicBezTo>
                      <a:pt x="467" y="5738"/>
                      <a:pt x="601" y="5805"/>
                      <a:pt x="767" y="5805"/>
                    </a:cubicBezTo>
                    <a:cubicBezTo>
                      <a:pt x="1001" y="5805"/>
                      <a:pt x="1201" y="5738"/>
                      <a:pt x="1401" y="5605"/>
                    </a:cubicBezTo>
                    <a:cubicBezTo>
                      <a:pt x="1635" y="5471"/>
                      <a:pt x="1835" y="5304"/>
                      <a:pt x="2035" y="5071"/>
                    </a:cubicBezTo>
                    <a:cubicBezTo>
                      <a:pt x="2202" y="4871"/>
                      <a:pt x="2335" y="4637"/>
                      <a:pt x="2435" y="4404"/>
                    </a:cubicBezTo>
                    <a:cubicBezTo>
                      <a:pt x="2569" y="4137"/>
                      <a:pt x="2635" y="3870"/>
                      <a:pt x="2702" y="3603"/>
                    </a:cubicBezTo>
                    <a:cubicBezTo>
                      <a:pt x="2769" y="3336"/>
                      <a:pt x="2802" y="3036"/>
                      <a:pt x="2802" y="2769"/>
                    </a:cubicBezTo>
                    <a:lnTo>
                      <a:pt x="2802" y="2102"/>
                    </a:lnTo>
                    <a:lnTo>
                      <a:pt x="2802" y="1435"/>
                    </a:lnTo>
                    <a:cubicBezTo>
                      <a:pt x="2802" y="1168"/>
                      <a:pt x="2769" y="935"/>
                      <a:pt x="2702" y="701"/>
                    </a:cubicBezTo>
                    <a:cubicBezTo>
                      <a:pt x="2669" y="534"/>
                      <a:pt x="2569" y="334"/>
                      <a:pt x="2435" y="201"/>
                    </a:cubicBezTo>
                    <a:cubicBezTo>
                      <a:pt x="2335" y="101"/>
                      <a:pt x="2168" y="34"/>
                      <a:pt x="20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56"/>
              <p:cNvSpPr/>
              <p:nvPr/>
            </p:nvSpPr>
            <p:spPr>
              <a:xfrm>
                <a:off x="4475025" y="1444800"/>
                <a:ext cx="7092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806" extrusionOk="0">
                    <a:moveTo>
                      <a:pt x="1669" y="1335"/>
                    </a:moveTo>
                    <a:cubicBezTo>
                      <a:pt x="1735" y="1369"/>
                      <a:pt x="1769" y="1402"/>
                      <a:pt x="1802" y="1435"/>
                    </a:cubicBezTo>
                    <a:cubicBezTo>
                      <a:pt x="1869" y="1502"/>
                      <a:pt x="1869" y="1569"/>
                      <a:pt x="1902" y="1669"/>
                    </a:cubicBezTo>
                    <a:cubicBezTo>
                      <a:pt x="1902" y="1769"/>
                      <a:pt x="1936" y="1869"/>
                      <a:pt x="1936" y="2002"/>
                    </a:cubicBezTo>
                    <a:lnTo>
                      <a:pt x="1936" y="3237"/>
                    </a:lnTo>
                    <a:cubicBezTo>
                      <a:pt x="1936" y="3370"/>
                      <a:pt x="1936" y="3470"/>
                      <a:pt x="1902" y="3603"/>
                    </a:cubicBezTo>
                    <a:cubicBezTo>
                      <a:pt x="1902" y="3704"/>
                      <a:pt x="1869" y="3837"/>
                      <a:pt x="1802" y="3937"/>
                    </a:cubicBezTo>
                    <a:cubicBezTo>
                      <a:pt x="1769" y="4037"/>
                      <a:pt x="1735" y="4137"/>
                      <a:pt x="1669" y="4204"/>
                    </a:cubicBezTo>
                    <a:cubicBezTo>
                      <a:pt x="1602" y="4304"/>
                      <a:pt x="1502" y="4371"/>
                      <a:pt x="1402" y="4404"/>
                    </a:cubicBezTo>
                    <a:cubicBezTo>
                      <a:pt x="1335" y="4471"/>
                      <a:pt x="1268" y="4504"/>
                      <a:pt x="1168" y="4504"/>
                    </a:cubicBezTo>
                    <a:cubicBezTo>
                      <a:pt x="1102" y="4471"/>
                      <a:pt x="1035" y="4437"/>
                      <a:pt x="1002" y="4404"/>
                    </a:cubicBezTo>
                    <a:cubicBezTo>
                      <a:pt x="968" y="4337"/>
                      <a:pt x="935" y="4237"/>
                      <a:pt x="935" y="4171"/>
                    </a:cubicBezTo>
                    <a:cubicBezTo>
                      <a:pt x="901" y="4070"/>
                      <a:pt x="901" y="3970"/>
                      <a:pt x="901" y="3837"/>
                    </a:cubicBezTo>
                    <a:lnTo>
                      <a:pt x="901" y="2603"/>
                    </a:lnTo>
                    <a:cubicBezTo>
                      <a:pt x="901" y="2469"/>
                      <a:pt x="901" y="2336"/>
                      <a:pt x="935" y="2236"/>
                    </a:cubicBezTo>
                    <a:cubicBezTo>
                      <a:pt x="935" y="2102"/>
                      <a:pt x="968" y="2002"/>
                      <a:pt x="1002" y="1902"/>
                    </a:cubicBezTo>
                    <a:cubicBezTo>
                      <a:pt x="1068" y="1802"/>
                      <a:pt x="1102" y="1702"/>
                      <a:pt x="1168" y="1635"/>
                    </a:cubicBezTo>
                    <a:cubicBezTo>
                      <a:pt x="1235" y="1535"/>
                      <a:pt x="1335" y="1469"/>
                      <a:pt x="1402" y="1435"/>
                    </a:cubicBezTo>
                    <a:cubicBezTo>
                      <a:pt x="1502" y="1369"/>
                      <a:pt x="1569" y="1335"/>
                      <a:pt x="1669" y="1335"/>
                    </a:cubicBezTo>
                    <a:close/>
                    <a:moveTo>
                      <a:pt x="2036" y="1"/>
                    </a:moveTo>
                    <a:cubicBezTo>
                      <a:pt x="1835" y="34"/>
                      <a:pt x="1602" y="101"/>
                      <a:pt x="1402" y="201"/>
                    </a:cubicBezTo>
                    <a:cubicBezTo>
                      <a:pt x="1168" y="334"/>
                      <a:pt x="968" y="535"/>
                      <a:pt x="801" y="735"/>
                    </a:cubicBezTo>
                    <a:cubicBezTo>
                      <a:pt x="601" y="935"/>
                      <a:pt x="468" y="1168"/>
                      <a:pt x="334" y="1435"/>
                    </a:cubicBezTo>
                    <a:cubicBezTo>
                      <a:pt x="234" y="1702"/>
                      <a:pt x="134" y="1969"/>
                      <a:pt x="101" y="2236"/>
                    </a:cubicBezTo>
                    <a:cubicBezTo>
                      <a:pt x="34" y="2503"/>
                      <a:pt x="1" y="2770"/>
                      <a:pt x="1" y="3070"/>
                    </a:cubicBezTo>
                    <a:lnTo>
                      <a:pt x="1" y="3737"/>
                    </a:lnTo>
                    <a:lnTo>
                      <a:pt x="1" y="4404"/>
                    </a:lnTo>
                    <a:cubicBezTo>
                      <a:pt x="1" y="4638"/>
                      <a:pt x="34" y="4871"/>
                      <a:pt x="101" y="5138"/>
                    </a:cubicBezTo>
                    <a:cubicBezTo>
                      <a:pt x="134" y="5305"/>
                      <a:pt x="234" y="5471"/>
                      <a:pt x="334" y="5605"/>
                    </a:cubicBezTo>
                    <a:cubicBezTo>
                      <a:pt x="468" y="5738"/>
                      <a:pt x="635" y="5805"/>
                      <a:pt x="801" y="5805"/>
                    </a:cubicBezTo>
                    <a:cubicBezTo>
                      <a:pt x="1002" y="5805"/>
                      <a:pt x="1235" y="5738"/>
                      <a:pt x="1402" y="5605"/>
                    </a:cubicBezTo>
                    <a:cubicBezTo>
                      <a:pt x="1669" y="5471"/>
                      <a:pt x="1869" y="5305"/>
                      <a:pt x="2036" y="5105"/>
                    </a:cubicBezTo>
                    <a:cubicBezTo>
                      <a:pt x="2202" y="4871"/>
                      <a:pt x="2369" y="4638"/>
                      <a:pt x="2469" y="4404"/>
                    </a:cubicBezTo>
                    <a:cubicBezTo>
                      <a:pt x="2569" y="4137"/>
                      <a:pt x="2669" y="3870"/>
                      <a:pt x="2736" y="3603"/>
                    </a:cubicBezTo>
                    <a:cubicBezTo>
                      <a:pt x="2769" y="3337"/>
                      <a:pt x="2803" y="3036"/>
                      <a:pt x="2836" y="2770"/>
                    </a:cubicBezTo>
                    <a:lnTo>
                      <a:pt x="2836" y="2102"/>
                    </a:lnTo>
                    <a:lnTo>
                      <a:pt x="2836" y="1435"/>
                    </a:lnTo>
                    <a:cubicBezTo>
                      <a:pt x="2803" y="1168"/>
                      <a:pt x="2769" y="935"/>
                      <a:pt x="2736" y="701"/>
                    </a:cubicBezTo>
                    <a:cubicBezTo>
                      <a:pt x="2669" y="535"/>
                      <a:pt x="2603" y="334"/>
                      <a:pt x="2469" y="201"/>
                    </a:cubicBezTo>
                    <a:cubicBezTo>
                      <a:pt x="2336" y="101"/>
                      <a:pt x="2202" y="34"/>
                      <a:pt x="203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56"/>
              <p:cNvSpPr/>
              <p:nvPr/>
            </p:nvSpPr>
            <p:spPr>
              <a:xfrm>
                <a:off x="4315750" y="1785050"/>
                <a:ext cx="425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436" extrusionOk="0">
                    <a:moveTo>
                      <a:pt x="868" y="1"/>
                    </a:moveTo>
                    <a:lnTo>
                      <a:pt x="1" y="2436"/>
                    </a:lnTo>
                    <a:lnTo>
                      <a:pt x="1" y="2436"/>
                    </a:lnTo>
                    <a:lnTo>
                      <a:pt x="1702" y="1468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56"/>
              <p:cNvSpPr/>
              <p:nvPr/>
            </p:nvSpPr>
            <p:spPr>
              <a:xfrm>
                <a:off x="2191725" y="1730600"/>
                <a:ext cx="1194225" cy="1474925"/>
              </a:xfrm>
              <a:custGeom>
                <a:avLst/>
                <a:gdLst/>
                <a:ahLst/>
                <a:cxnLst/>
                <a:rect l="l" t="t" r="r" b="b"/>
                <a:pathLst>
                  <a:path w="47769" h="58997" extrusionOk="0">
                    <a:moveTo>
                      <a:pt x="47196" y="0"/>
                    </a:moveTo>
                    <a:cubicBezTo>
                      <a:pt x="47057" y="0"/>
                      <a:pt x="46900" y="46"/>
                      <a:pt x="46734" y="144"/>
                    </a:cubicBezTo>
                    <a:lnTo>
                      <a:pt x="1035" y="26496"/>
                    </a:lnTo>
                    <a:cubicBezTo>
                      <a:pt x="435" y="26896"/>
                      <a:pt x="34" y="27563"/>
                      <a:pt x="1" y="28331"/>
                    </a:cubicBezTo>
                    <a:lnTo>
                      <a:pt x="1" y="58252"/>
                    </a:lnTo>
                    <a:cubicBezTo>
                      <a:pt x="1" y="58724"/>
                      <a:pt x="235" y="58996"/>
                      <a:pt x="573" y="58996"/>
                    </a:cubicBezTo>
                    <a:cubicBezTo>
                      <a:pt x="712" y="58996"/>
                      <a:pt x="869" y="58950"/>
                      <a:pt x="1035" y="58853"/>
                    </a:cubicBezTo>
                    <a:lnTo>
                      <a:pt x="46734" y="32500"/>
                    </a:lnTo>
                    <a:cubicBezTo>
                      <a:pt x="47335" y="32100"/>
                      <a:pt x="47735" y="31400"/>
                      <a:pt x="47768" y="30666"/>
                    </a:cubicBezTo>
                    <a:lnTo>
                      <a:pt x="47768" y="744"/>
                    </a:lnTo>
                    <a:cubicBezTo>
                      <a:pt x="47768" y="272"/>
                      <a:pt x="47534" y="0"/>
                      <a:pt x="4719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56"/>
              <p:cNvSpPr/>
              <p:nvPr/>
            </p:nvSpPr>
            <p:spPr>
              <a:xfrm>
                <a:off x="2318500" y="2379875"/>
                <a:ext cx="381125" cy="5077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20311" extrusionOk="0">
                    <a:moveTo>
                      <a:pt x="14960" y="1"/>
                    </a:moveTo>
                    <a:cubicBezTo>
                      <a:pt x="14894" y="1"/>
                      <a:pt x="14820" y="20"/>
                      <a:pt x="14744" y="58"/>
                    </a:cubicBezTo>
                    <a:lnTo>
                      <a:pt x="501" y="8297"/>
                    </a:lnTo>
                    <a:cubicBezTo>
                      <a:pt x="200" y="8464"/>
                      <a:pt x="34" y="8798"/>
                      <a:pt x="0" y="9165"/>
                    </a:cubicBezTo>
                    <a:lnTo>
                      <a:pt x="0" y="19939"/>
                    </a:lnTo>
                    <a:cubicBezTo>
                      <a:pt x="0" y="20175"/>
                      <a:pt x="117" y="20311"/>
                      <a:pt x="280" y="20311"/>
                    </a:cubicBezTo>
                    <a:cubicBezTo>
                      <a:pt x="348" y="20311"/>
                      <a:pt x="423" y="20288"/>
                      <a:pt x="501" y="20239"/>
                    </a:cubicBezTo>
                    <a:lnTo>
                      <a:pt x="14744" y="12000"/>
                    </a:lnTo>
                    <a:cubicBezTo>
                      <a:pt x="15044" y="11800"/>
                      <a:pt x="15211" y="11500"/>
                      <a:pt x="15244" y="11133"/>
                    </a:cubicBezTo>
                    <a:lnTo>
                      <a:pt x="15244" y="358"/>
                    </a:lnTo>
                    <a:cubicBezTo>
                      <a:pt x="15244" y="120"/>
                      <a:pt x="15125" y="1"/>
                      <a:pt x="1496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56"/>
              <p:cNvSpPr/>
              <p:nvPr/>
            </p:nvSpPr>
            <p:spPr>
              <a:xfrm>
                <a:off x="2318500" y="2417175"/>
                <a:ext cx="381125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2276" extrusionOk="0">
                    <a:moveTo>
                      <a:pt x="15244" y="0"/>
                    </a:moveTo>
                    <a:lnTo>
                      <a:pt x="0" y="8807"/>
                    </a:lnTo>
                    <a:lnTo>
                      <a:pt x="0" y="12276"/>
                    </a:lnTo>
                    <a:lnTo>
                      <a:pt x="15244" y="3470"/>
                    </a:lnTo>
                    <a:lnTo>
                      <a:pt x="15244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56"/>
              <p:cNvSpPr/>
              <p:nvPr/>
            </p:nvSpPr>
            <p:spPr>
              <a:xfrm>
                <a:off x="2628725" y="2612000"/>
                <a:ext cx="450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676" extrusionOk="0">
                    <a:moveTo>
                      <a:pt x="1703" y="0"/>
                    </a:moveTo>
                    <a:cubicBezTo>
                      <a:pt x="1683" y="0"/>
                      <a:pt x="1660" y="5"/>
                      <a:pt x="1635" y="13"/>
                    </a:cubicBezTo>
                    <a:lnTo>
                      <a:pt x="167" y="880"/>
                    </a:lnTo>
                    <a:cubicBezTo>
                      <a:pt x="67" y="947"/>
                      <a:pt x="0" y="1047"/>
                      <a:pt x="0" y="1147"/>
                    </a:cubicBezTo>
                    <a:lnTo>
                      <a:pt x="0" y="2548"/>
                    </a:lnTo>
                    <a:cubicBezTo>
                      <a:pt x="0" y="2620"/>
                      <a:pt x="35" y="2675"/>
                      <a:pt x="92" y="2675"/>
                    </a:cubicBezTo>
                    <a:cubicBezTo>
                      <a:pt x="114" y="2675"/>
                      <a:pt x="139" y="2667"/>
                      <a:pt x="167" y="2648"/>
                    </a:cubicBezTo>
                    <a:lnTo>
                      <a:pt x="1635" y="1781"/>
                    </a:lnTo>
                    <a:cubicBezTo>
                      <a:pt x="1735" y="1748"/>
                      <a:pt x="1801" y="1614"/>
                      <a:pt x="1801" y="1514"/>
                    </a:cubicBezTo>
                    <a:lnTo>
                      <a:pt x="1801" y="113"/>
                    </a:lnTo>
                    <a:cubicBezTo>
                      <a:pt x="1801" y="38"/>
                      <a:pt x="1764" y="0"/>
                      <a:pt x="17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56"/>
              <p:cNvSpPr/>
              <p:nvPr/>
            </p:nvSpPr>
            <p:spPr>
              <a:xfrm>
                <a:off x="2620375" y="2618150"/>
                <a:ext cx="617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502" extrusionOk="0">
                    <a:moveTo>
                      <a:pt x="2469" y="0"/>
                    </a:moveTo>
                    <a:lnTo>
                      <a:pt x="34" y="1401"/>
                    </a:lnTo>
                    <a:lnTo>
                      <a:pt x="1" y="1502"/>
                    </a:lnTo>
                    <a:lnTo>
                      <a:pt x="2436" y="101"/>
                    </a:ln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56"/>
              <p:cNvSpPr/>
              <p:nvPr/>
            </p:nvSpPr>
            <p:spPr>
              <a:xfrm>
                <a:off x="2657075" y="2631500"/>
                <a:ext cx="2525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01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0" y="801"/>
                    </a:lnTo>
                    <a:lnTo>
                      <a:pt x="100" y="7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56"/>
              <p:cNvSpPr/>
              <p:nvPr/>
            </p:nvSpPr>
            <p:spPr>
              <a:xfrm>
                <a:off x="2643725" y="2639825"/>
                <a:ext cx="17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802" extrusionOk="0">
                    <a:moveTo>
                      <a:pt x="67" y="1"/>
                    </a:moveTo>
                    <a:lnTo>
                      <a:pt x="1" y="101"/>
                    </a:lnTo>
                    <a:lnTo>
                      <a:pt x="1" y="801"/>
                    </a:lnTo>
                    <a:lnTo>
                      <a:pt x="67" y="735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56"/>
              <p:cNvSpPr/>
              <p:nvPr/>
            </p:nvSpPr>
            <p:spPr>
              <a:xfrm>
                <a:off x="2620375" y="2635650"/>
                <a:ext cx="617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536" extrusionOk="0">
                    <a:moveTo>
                      <a:pt x="2469" y="1"/>
                    </a:moveTo>
                    <a:lnTo>
                      <a:pt x="34" y="1402"/>
                    </a:lnTo>
                    <a:lnTo>
                      <a:pt x="1" y="1535"/>
                    </a:lnTo>
                    <a:lnTo>
                      <a:pt x="1" y="1535"/>
                    </a:lnTo>
                    <a:lnTo>
                      <a:pt x="2436" y="134"/>
                    </a:ln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56"/>
              <p:cNvSpPr/>
              <p:nvPr/>
            </p:nvSpPr>
            <p:spPr>
              <a:xfrm>
                <a:off x="2354350" y="2573825"/>
                <a:ext cx="12262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753" extrusionOk="0">
                    <a:moveTo>
                      <a:pt x="4671" y="0"/>
                    </a:moveTo>
                    <a:cubicBezTo>
                      <a:pt x="4621" y="0"/>
                      <a:pt x="4565" y="13"/>
                      <a:pt x="4504" y="39"/>
                    </a:cubicBezTo>
                    <a:lnTo>
                      <a:pt x="401" y="2407"/>
                    </a:lnTo>
                    <a:cubicBezTo>
                      <a:pt x="167" y="2574"/>
                      <a:pt x="34" y="2841"/>
                      <a:pt x="1" y="3108"/>
                    </a:cubicBezTo>
                    <a:lnTo>
                      <a:pt x="1" y="3475"/>
                    </a:lnTo>
                    <a:cubicBezTo>
                      <a:pt x="1" y="3664"/>
                      <a:pt x="101" y="3752"/>
                      <a:pt x="231" y="3752"/>
                    </a:cubicBezTo>
                    <a:cubicBezTo>
                      <a:pt x="284" y="3752"/>
                      <a:pt x="343" y="3737"/>
                      <a:pt x="401" y="3708"/>
                    </a:cubicBezTo>
                    <a:lnTo>
                      <a:pt x="4504" y="1340"/>
                    </a:lnTo>
                    <a:cubicBezTo>
                      <a:pt x="4737" y="1173"/>
                      <a:pt x="4871" y="940"/>
                      <a:pt x="4904" y="639"/>
                    </a:cubicBezTo>
                    <a:lnTo>
                      <a:pt x="4904" y="272"/>
                    </a:lnTo>
                    <a:cubicBezTo>
                      <a:pt x="4904" y="100"/>
                      <a:pt x="4813" y="0"/>
                      <a:pt x="46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56"/>
              <p:cNvSpPr/>
              <p:nvPr/>
            </p:nvSpPr>
            <p:spPr>
              <a:xfrm>
                <a:off x="2350175" y="2729600"/>
                <a:ext cx="75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4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8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279"/>
                    </a:cubicBezTo>
                    <a:lnTo>
                      <a:pt x="1" y="846"/>
                    </a:lnTo>
                    <a:cubicBezTo>
                      <a:pt x="1" y="918"/>
                      <a:pt x="35" y="973"/>
                      <a:pt x="80" y="973"/>
                    </a:cubicBezTo>
                    <a:cubicBezTo>
                      <a:pt x="97" y="973"/>
                      <a:pt x="116" y="965"/>
                      <a:pt x="134" y="946"/>
                    </a:cubicBezTo>
                    <a:lnTo>
                      <a:pt x="168" y="946"/>
                    </a:lnTo>
                    <a:cubicBezTo>
                      <a:pt x="234" y="913"/>
                      <a:pt x="301" y="780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56"/>
              <p:cNvSpPr/>
              <p:nvPr/>
            </p:nvSpPr>
            <p:spPr>
              <a:xfrm>
                <a:off x="2368525" y="271922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22" y="0"/>
                    </a:moveTo>
                    <a:cubicBezTo>
                      <a:pt x="205" y="0"/>
                      <a:pt x="186" y="8"/>
                      <a:pt x="167" y="27"/>
                    </a:cubicBezTo>
                    <a:lnTo>
                      <a:pt x="134" y="27"/>
                    </a:lnTo>
                    <a:cubicBezTo>
                      <a:pt x="67" y="94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38" y="974"/>
                      <a:pt x="99" y="974"/>
                    </a:cubicBezTo>
                    <a:cubicBezTo>
                      <a:pt x="119" y="974"/>
                      <a:pt x="142" y="969"/>
                      <a:pt x="167" y="961"/>
                    </a:cubicBezTo>
                    <a:cubicBezTo>
                      <a:pt x="234" y="894"/>
                      <a:pt x="301" y="794"/>
                      <a:pt x="301" y="694"/>
                    </a:cubicBezTo>
                    <a:lnTo>
                      <a:pt x="301" y="127"/>
                    </a:lnTo>
                    <a:cubicBezTo>
                      <a:pt x="301" y="55"/>
                      <a:pt x="266" y="0"/>
                      <a:pt x="2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56"/>
              <p:cNvSpPr/>
              <p:nvPr/>
            </p:nvSpPr>
            <p:spPr>
              <a:xfrm>
                <a:off x="2386875" y="270837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22" y="1"/>
                    </a:moveTo>
                    <a:cubicBezTo>
                      <a:pt x="205" y="1"/>
                      <a:pt x="186" y="9"/>
                      <a:pt x="167" y="27"/>
                    </a:cubicBezTo>
                    <a:lnTo>
                      <a:pt x="134" y="27"/>
                    </a:lnTo>
                    <a:cubicBezTo>
                      <a:pt x="67" y="94"/>
                      <a:pt x="1" y="194"/>
                      <a:pt x="34" y="294"/>
                    </a:cubicBezTo>
                    <a:lnTo>
                      <a:pt x="34" y="861"/>
                    </a:lnTo>
                    <a:cubicBezTo>
                      <a:pt x="34" y="936"/>
                      <a:pt x="71" y="974"/>
                      <a:pt x="118" y="974"/>
                    </a:cubicBezTo>
                    <a:cubicBezTo>
                      <a:pt x="134" y="974"/>
                      <a:pt x="151" y="970"/>
                      <a:pt x="167" y="961"/>
                    </a:cubicBezTo>
                    <a:cubicBezTo>
                      <a:pt x="267" y="895"/>
                      <a:pt x="301" y="795"/>
                      <a:pt x="301" y="661"/>
                    </a:cubicBezTo>
                    <a:lnTo>
                      <a:pt x="301" y="127"/>
                    </a:lnTo>
                    <a:cubicBezTo>
                      <a:pt x="301" y="55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56"/>
              <p:cNvSpPr/>
              <p:nvPr/>
            </p:nvSpPr>
            <p:spPr>
              <a:xfrm>
                <a:off x="2406050" y="2697900"/>
                <a:ext cx="67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74" extrusionOk="0">
                    <a:moveTo>
                      <a:pt x="197" y="0"/>
                    </a:moveTo>
                    <a:cubicBezTo>
                      <a:pt x="180" y="0"/>
                      <a:pt x="159" y="4"/>
                      <a:pt x="134" y="13"/>
                    </a:cubicBezTo>
                    <a:lnTo>
                      <a:pt x="101" y="13"/>
                    </a:lnTo>
                    <a:cubicBezTo>
                      <a:pt x="34" y="79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80" y="974"/>
                    </a:cubicBezTo>
                    <a:cubicBezTo>
                      <a:pt x="97" y="974"/>
                      <a:pt x="116" y="965"/>
                      <a:pt x="134" y="947"/>
                    </a:cubicBezTo>
                    <a:cubicBezTo>
                      <a:pt x="234" y="880"/>
                      <a:pt x="268" y="780"/>
                      <a:pt x="268" y="680"/>
                    </a:cubicBezTo>
                    <a:lnTo>
                      <a:pt x="268" y="113"/>
                    </a:lnTo>
                    <a:cubicBezTo>
                      <a:pt x="268" y="38"/>
                      <a:pt x="249" y="0"/>
                      <a:pt x="19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56"/>
              <p:cNvSpPr/>
              <p:nvPr/>
            </p:nvSpPr>
            <p:spPr>
              <a:xfrm>
                <a:off x="2436075" y="2680025"/>
                <a:ext cx="83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4" extrusionOk="0">
                    <a:moveTo>
                      <a:pt x="243" y="0"/>
                    </a:moveTo>
                    <a:cubicBezTo>
                      <a:pt x="221" y="0"/>
                      <a:pt x="195" y="9"/>
                      <a:pt x="167" y="27"/>
                    </a:cubicBezTo>
                    <a:cubicBezTo>
                      <a:pt x="67" y="61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38" y="974"/>
                      <a:pt x="99" y="974"/>
                    </a:cubicBezTo>
                    <a:cubicBezTo>
                      <a:pt x="119" y="974"/>
                      <a:pt x="142" y="970"/>
                      <a:pt x="167" y="961"/>
                    </a:cubicBezTo>
                    <a:cubicBezTo>
                      <a:pt x="267" y="895"/>
                      <a:pt x="334" y="794"/>
                      <a:pt x="334" y="661"/>
                    </a:cubicBezTo>
                    <a:lnTo>
                      <a:pt x="334" y="127"/>
                    </a:lnTo>
                    <a:cubicBezTo>
                      <a:pt x="334" y="55"/>
                      <a:pt x="300" y="0"/>
                      <a:pt x="2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56"/>
              <p:cNvSpPr/>
              <p:nvPr/>
            </p:nvSpPr>
            <p:spPr>
              <a:xfrm>
                <a:off x="2455250" y="2669175"/>
                <a:ext cx="7550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5" extrusionOk="0">
                    <a:moveTo>
                      <a:pt x="210" y="1"/>
                    </a:moveTo>
                    <a:cubicBezTo>
                      <a:pt x="188" y="1"/>
                      <a:pt x="162" y="9"/>
                      <a:pt x="134" y="28"/>
                    </a:cubicBezTo>
                    <a:cubicBezTo>
                      <a:pt x="34" y="94"/>
                      <a:pt x="1" y="194"/>
                      <a:pt x="1" y="294"/>
                    </a:cubicBezTo>
                    <a:lnTo>
                      <a:pt x="1" y="862"/>
                    </a:lnTo>
                    <a:cubicBezTo>
                      <a:pt x="1" y="937"/>
                      <a:pt x="38" y="974"/>
                      <a:pt x="85" y="974"/>
                    </a:cubicBezTo>
                    <a:cubicBezTo>
                      <a:pt x="101" y="974"/>
                      <a:pt x="118" y="970"/>
                      <a:pt x="134" y="962"/>
                    </a:cubicBezTo>
                    <a:cubicBezTo>
                      <a:pt x="234" y="895"/>
                      <a:pt x="301" y="795"/>
                      <a:pt x="301" y="661"/>
                    </a:cubicBezTo>
                    <a:lnTo>
                      <a:pt x="301" y="128"/>
                    </a:lnTo>
                    <a:cubicBezTo>
                      <a:pt x="301" y="56"/>
                      <a:pt x="266" y="1"/>
                      <a:pt x="21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56"/>
              <p:cNvSpPr/>
              <p:nvPr/>
            </p:nvSpPr>
            <p:spPr>
              <a:xfrm>
                <a:off x="2473600" y="2658700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16" y="0"/>
                    </a:moveTo>
                    <a:cubicBezTo>
                      <a:pt x="201" y="0"/>
                      <a:pt x="184" y="5"/>
                      <a:pt x="167" y="13"/>
                    </a:cubicBezTo>
                    <a:lnTo>
                      <a:pt x="134" y="13"/>
                    </a:lnTo>
                    <a:cubicBezTo>
                      <a:pt x="34" y="80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92" y="974"/>
                    </a:cubicBezTo>
                    <a:cubicBezTo>
                      <a:pt x="114" y="974"/>
                      <a:pt x="140" y="966"/>
                      <a:pt x="167" y="947"/>
                    </a:cubicBezTo>
                    <a:cubicBezTo>
                      <a:pt x="234" y="880"/>
                      <a:pt x="301" y="780"/>
                      <a:pt x="301" y="680"/>
                    </a:cubicBezTo>
                    <a:lnTo>
                      <a:pt x="301" y="113"/>
                    </a:lnTo>
                    <a:cubicBezTo>
                      <a:pt x="301" y="38"/>
                      <a:pt x="263" y="0"/>
                      <a:pt x="21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2" name="Google Shape;5482;p56"/>
              <p:cNvSpPr/>
              <p:nvPr/>
            </p:nvSpPr>
            <p:spPr>
              <a:xfrm>
                <a:off x="2491950" y="2647875"/>
                <a:ext cx="75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92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7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313"/>
                    </a:cubicBezTo>
                    <a:lnTo>
                      <a:pt x="1" y="846"/>
                    </a:lnTo>
                    <a:cubicBezTo>
                      <a:pt x="1" y="948"/>
                      <a:pt x="39" y="992"/>
                      <a:pt x="88" y="992"/>
                    </a:cubicBezTo>
                    <a:cubicBezTo>
                      <a:pt x="102" y="992"/>
                      <a:pt x="118" y="988"/>
                      <a:pt x="134" y="980"/>
                    </a:cubicBezTo>
                    <a:lnTo>
                      <a:pt x="167" y="980"/>
                    </a:lnTo>
                    <a:cubicBezTo>
                      <a:pt x="234" y="913"/>
                      <a:pt x="301" y="780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3" name="Google Shape;5483;p56"/>
              <p:cNvSpPr/>
              <p:nvPr/>
            </p:nvSpPr>
            <p:spPr>
              <a:xfrm>
                <a:off x="2523650" y="2629975"/>
                <a:ext cx="667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941" extrusionOk="0">
                    <a:moveTo>
                      <a:pt x="188" y="1"/>
                    </a:moveTo>
                    <a:cubicBezTo>
                      <a:pt x="171" y="1"/>
                      <a:pt x="152" y="9"/>
                      <a:pt x="134" y="28"/>
                    </a:cubicBezTo>
                    <a:lnTo>
                      <a:pt x="100" y="28"/>
                    </a:lnTo>
                    <a:cubicBezTo>
                      <a:pt x="33" y="61"/>
                      <a:pt x="0" y="161"/>
                      <a:pt x="0" y="261"/>
                    </a:cubicBezTo>
                    <a:lnTo>
                      <a:pt x="0" y="828"/>
                    </a:lnTo>
                    <a:cubicBezTo>
                      <a:pt x="0" y="903"/>
                      <a:pt x="19" y="941"/>
                      <a:pt x="70" y="941"/>
                    </a:cubicBezTo>
                    <a:cubicBezTo>
                      <a:pt x="88" y="941"/>
                      <a:pt x="109" y="937"/>
                      <a:pt x="134" y="928"/>
                    </a:cubicBezTo>
                    <a:cubicBezTo>
                      <a:pt x="234" y="862"/>
                      <a:pt x="267" y="762"/>
                      <a:pt x="267" y="662"/>
                    </a:cubicBezTo>
                    <a:lnTo>
                      <a:pt x="267" y="128"/>
                    </a:lnTo>
                    <a:cubicBezTo>
                      <a:pt x="267" y="56"/>
                      <a:pt x="232" y="1"/>
                      <a:pt x="18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4" name="Google Shape;5484;p56"/>
              <p:cNvSpPr/>
              <p:nvPr/>
            </p:nvSpPr>
            <p:spPr>
              <a:xfrm>
                <a:off x="2541150" y="2619500"/>
                <a:ext cx="7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41" extrusionOk="0">
                    <a:moveTo>
                      <a:pt x="216" y="1"/>
                    </a:moveTo>
                    <a:cubicBezTo>
                      <a:pt x="201" y="1"/>
                      <a:pt x="184" y="5"/>
                      <a:pt x="167" y="13"/>
                    </a:cubicBezTo>
                    <a:lnTo>
                      <a:pt x="134" y="13"/>
                    </a:lnTo>
                    <a:cubicBezTo>
                      <a:pt x="67" y="80"/>
                      <a:pt x="1" y="147"/>
                      <a:pt x="1" y="280"/>
                    </a:cubicBezTo>
                    <a:lnTo>
                      <a:pt x="1" y="814"/>
                    </a:lnTo>
                    <a:cubicBezTo>
                      <a:pt x="1" y="886"/>
                      <a:pt x="35" y="941"/>
                      <a:pt x="80" y="941"/>
                    </a:cubicBezTo>
                    <a:cubicBezTo>
                      <a:pt x="97" y="941"/>
                      <a:pt x="115" y="932"/>
                      <a:pt x="134" y="914"/>
                    </a:cubicBezTo>
                    <a:lnTo>
                      <a:pt x="167" y="914"/>
                    </a:lnTo>
                    <a:cubicBezTo>
                      <a:pt x="267" y="847"/>
                      <a:pt x="301" y="747"/>
                      <a:pt x="301" y="647"/>
                    </a:cubicBezTo>
                    <a:lnTo>
                      <a:pt x="301" y="113"/>
                    </a:lnTo>
                    <a:cubicBezTo>
                      <a:pt x="301" y="38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56"/>
              <p:cNvSpPr/>
              <p:nvPr/>
            </p:nvSpPr>
            <p:spPr>
              <a:xfrm>
                <a:off x="2559500" y="2608675"/>
                <a:ext cx="83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60" extrusionOk="0">
                    <a:moveTo>
                      <a:pt x="232" y="1"/>
                    </a:moveTo>
                    <a:cubicBezTo>
                      <a:pt x="213" y="1"/>
                      <a:pt x="191" y="5"/>
                      <a:pt x="167" y="13"/>
                    </a:cubicBezTo>
                    <a:cubicBezTo>
                      <a:pt x="67" y="79"/>
                      <a:pt x="0" y="179"/>
                      <a:pt x="0" y="279"/>
                    </a:cubicBezTo>
                    <a:lnTo>
                      <a:pt x="0" y="846"/>
                    </a:lnTo>
                    <a:cubicBezTo>
                      <a:pt x="0" y="922"/>
                      <a:pt x="38" y="959"/>
                      <a:pt x="99" y="959"/>
                    </a:cubicBezTo>
                    <a:cubicBezTo>
                      <a:pt x="119" y="959"/>
                      <a:pt x="142" y="955"/>
                      <a:pt x="167" y="947"/>
                    </a:cubicBezTo>
                    <a:cubicBezTo>
                      <a:pt x="267" y="880"/>
                      <a:pt x="301" y="780"/>
                      <a:pt x="334" y="680"/>
                    </a:cubicBezTo>
                    <a:lnTo>
                      <a:pt x="334" y="146"/>
                    </a:lnTo>
                    <a:cubicBezTo>
                      <a:pt x="334" y="44"/>
                      <a:pt x="295" y="1"/>
                      <a:pt x="23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6" name="Google Shape;5486;p56"/>
              <p:cNvSpPr/>
              <p:nvPr/>
            </p:nvSpPr>
            <p:spPr>
              <a:xfrm>
                <a:off x="2577850" y="2598300"/>
                <a:ext cx="835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55" extrusionOk="0">
                    <a:moveTo>
                      <a:pt x="242" y="0"/>
                    </a:moveTo>
                    <a:cubicBezTo>
                      <a:pt x="220" y="0"/>
                      <a:pt x="195" y="9"/>
                      <a:pt x="167" y="27"/>
                    </a:cubicBezTo>
                    <a:cubicBezTo>
                      <a:pt x="67" y="61"/>
                      <a:pt x="0" y="161"/>
                      <a:pt x="0" y="294"/>
                    </a:cubicBezTo>
                    <a:lnTo>
                      <a:pt x="0" y="828"/>
                    </a:lnTo>
                    <a:cubicBezTo>
                      <a:pt x="0" y="900"/>
                      <a:pt x="35" y="955"/>
                      <a:pt x="92" y="955"/>
                    </a:cubicBezTo>
                    <a:cubicBezTo>
                      <a:pt x="114" y="955"/>
                      <a:pt x="139" y="947"/>
                      <a:pt x="167" y="928"/>
                    </a:cubicBezTo>
                    <a:cubicBezTo>
                      <a:pt x="267" y="861"/>
                      <a:pt x="334" y="761"/>
                      <a:pt x="334" y="661"/>
                    </a:cubicBezTo>
                    <a:lnTo>
                      <a:pt x="334" y="127"/>
                    </a:lnTo>
                    <a:cubicBezTo>
                      <a:pt x="334" y="55"/>
                      <a:pt x="299" y="0"/>
                      <a:pt x="24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7" name="Google Shape;5487;p56"/>
              <p:cNvSpPr/>
              <p:nvPr/>
            </p:nvSpPr>
            <p:spPr>
              <a:xfrm>
                <a:off x="2609525" y="2579950"/>
                <a:ext cx="75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4" extrusionOk="0">
                    <a:moveTo>
                      <a:pt x="222" y="1"/>
                    </a:moveTo>
                    <a:cubicBezTo>
                      <a:pt x="205" y="1"/>
                      <a:pt x="186" y="9"/>
                      <a:pt x="168" y="27"/>
                    </a:cubicBezTo>
                    <a:lnTo>
                      <a:pt x="134" y="27"/>
                    </a:lnTo>
                    <a:cubicBezTo>
                      <a:pt x="34" y="94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20" y="974"/>
                      <a:pt x="71" y="974"/>
                    </a:cubicBezTo>
                    <a:cubicBezTo>
                      <a:pt x="88" y="974"/>
                      <a:pt x="109" y="970"/>
                      <a:pt x="134" y="961"/>
                    </a:cubicBezTo>
                    <a:lnTo>
                      <a:pt x="168" y="961"/>
                    </a:lnTo>
                    <a:cubicBezTo>
                      <a:pt x="234" y="895"/>
                      <a:pt x="301" y="795"/>
                      <a:pt x="301" y="661"/>
                    </a:cubicBezTo>
                    <a:lnTo>
                      <a:pt x="301" y="127"/>
                    </a:lnTo>
                    <a:cubicBezTo>
                      <a:pt x="301" y="55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8" name="Google Shape;5488;p56"/>
              <p:cNvSpPr/>
              <p:nvPr/>
            </p:nvSpPr>
            <p:spPr>
              <a:xfrm>
                <a:off x="2627875" y="256947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17" y="0"/>
                    </a:moveTo>
                    <a:cubicBezTo>
                      <a:pt x="201" y="0"/>
                      <a:pt x="184" y="4"/>
                      <a:pt x="168" y="13"/>
                    </a:cubicBezTo>
                    <a:lnTo>
                      <a:pt x="134" y="13"/>
                    </a:lnTo>
                    <a:cubicBezTo>
                      <a:pt x="34" y="79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92" y="974"/>
                    </a:cubicBezTo>
                    <a:cubicBezTo>
                      <a:pt x="114" y="974"/>
                      <a:pt x="140" y="965"/>
                      <a:pt x="168" y="947"/>
                    </a:cubicBezTo>
                    <a:cubicBezTo>
                      <a:pt x="234" y="880"/>
                      <a:pt x="301" y="780"/>
                      <a:pt x="301" y="680"/>
                    </a:cubicBezTo>
                    <a:lnTo>
                      <a:pt x="301" y="113"/>
                    </a:lnTo>
                    <a:cubicBezTo>
                      <a:pt x="301" y="38"/>
                      <a:pt x="263" y="0"/>
                      <a:pt x="2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56"/>
              <p:cNvSpPr/>
              <p:nvPr/>
            </p:nvSpPr>
            <p:spPr>
              <a:xfrm>
                <a:off x="2646225" y="2558650"/>
                <a:ext cx="75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92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7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312"/>
                    </a:cubicBezTo>
                    <a:lnTo>
                      <a:pt x="1" y="846"/>
                    </a:lnTo>
                    <a:cubicBezTo>
                      <a:pt x="1" y="948"/>
                      <a:pt x="40" y="992"/>
                      <a:pt x="88" y="992"/>
                    </a:cubicBezTo>
                    <a:cubicBezTo>
                      <a:pt x="103" y="992"/>
                      <a:pt x="118" y="987"/>
                      <a:pt x="134" y="979"/>
                    </a:cubicBezTo>
                    <a:lnTo>
                      <a:pt x="167" y="979"/>
                    </a:lnTo>
                    <a:cubicBezTo>
                      <a:pt x="234" y="913"/>
                      <a:pt x="301" y="779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0" name="Google Shape;5490;p56"/>
              <p:cNvSpPr/>
              <p:nvPr/>
            </p:nvSpPr>
            <p:spPr>
              <a:xfrm>
                <a:off x="2664575" y="2548250"/>
                <a:ext cx="7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5" extrusionOk="0">
                    <a:moveTo>
                      <a:pt x="222" y="1"/>
                    </a:moveTo>
                    <a:cubicBezTo>
                      <a:pt x="204" y="1"/>
                      <a:pt x="186" y="9"/>
                      <a:pt x="167" y="28"/>
                    </a:cubicBezTo>
                    <a:lnTo>
                      <a:pt x="134" y="28"/>
                    </a:lnTo>
                    <a:cubicBezTo>
                      <a:pt x="67" y="95"/>
                      <a:pt x="0" y="195"/>
                      <a:pt x="0" y="295"/>
                    </a:cubicBezTo>
                    <a:lnTo>
                      <a:pt x="0" y="862"/>
                    </a:lnTo>
                    <a:cubicBezTo>
                      <a:pt x="0" y="937"/>
                      <a:pt x="38" y="974"/>
                      <a:pt x="85" y="974"/>
                    </a:cubicBezTo>
                    <a:cubicBezTo>
                      <a:pt x="101" y="974"/>
                      <a:pt x="117" y="970"/>
                      <a:pt x="134" y="962"/>
                    </a:cubicBezTo>
                    <a:lnTo>
                      <a:pt x="167" y="962"/>
                    </a:lnTo>
                    <a:cubicBezTo>
                      <a:pt x="267" y="895"/>
                      <a:pt x="301" y="795"/>
                      <a:pt x="301" y="662"/>
                    </a:cubicBezTo>
                    <a:lnTo>
                      <a:pt x="301" y="128"/>
                    </a:lnTo>
                    <a:cubicBezTo>
                      <a:pt x="301" y="56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56"/>
              <p:cNvSpPr/>
              <p:nvPr/>
            </p:nvSpPr>
            <p:spPr>
              <a:xfrm>
                <a:off x="2381875" y="2756725"/>
                <a:ext cx="2170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57" extrusionOk="0">
                    <a:moveTo>
                      <a:pt x="791" y="1"/>
                    </a:moveTo>
                    <a:cubicBezTo>
                      <a:pt x="773" y="1"/>
                      <a:pt x="754" y="9"/>
                      <a:pt x="734" y="28"/>
                    </a:cubicBezTo>
                    <a:lnTo>
                      <a:pt x="134" y="362"/>
                    </a:lnTo>
                    <a:cubicBezTo>
                      <a:pt x="67" y="395"/>
                      <a:pt x="0" y="495"/>
                      <a:pt x="0" y="595"/>
                    </a:cubicBezTo>
                    <a:lnTo>
                      <a:pt x="0" y="762"/>
                    </a:lnTo>
                    <a:cubicBezTo>
                      <a:pt x="0" y="809"/>
                      <a:pt x="34" y="856"/>
                      <a:pt x="77" y="856"/>
                    </a:cubicBezTo>
                    <a:cubicBezTo>
                      <a:pt x="95" y="856"/>
                      <a:pt x="114" y="848"/>
                      <a:pt x="134" y="829"/>
                    </a:cubicBezTo>
                    <a:lnTo>
                      <a:pt x="734" y="495"/>
                    </a:lnTo>
                    <a:cubicBezTo>
                      <a:pt x="801" y="462"/>
                      <a:pt x="834" y="362"/>
                      <a:pt x="868" y="262"/>
                    </a:cubicBezTo>
                    <a:lnTo>
                      <a:pt x="868" y="95"/>
                    </a:lnTo>
                    <a:cubicBezTo>
                      <a:pt x="868" y="48"/>
                      <a:pt x="834" y="1"/>
                      <a:pt x="79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56"/>
              <p:cNvSpPr/>
              <p:nvPr/>
            </p:nvSpPr>
            <p:spPr>
              <a:xfrm>
                <a:off x="2350175" y="2775075"/>
                <a:ext cx="208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42" extrusionOk="0">
                    <a:moveTo>
                      <a:pt x="773" y="0"/>
                    </a:moveTo>
                    <a:cubicBezTo>
                      <a:pt x="754" y="0"/>
                      <a:pt x="731" y="8"/>
                      <a:pt x="701" y="28"/>
                    </a:cubicBezTo>
                    <a:lnTo>
                      <a:pt x="134" y="362"/>
                    </a:lnTo>
                    <a:cubicBezTo>
                      <a:pt x="68" y="395"/>
                      <a:pt x="1" y="495"/>
                      <a:pt x="1" y="562"/>
                    </a:cubicBezTo>
                    <a:lnTo>
                      <a:pt x="1" y="762"/>
                    </a:lnTo>
                    <a:cubicBezTo>
                      <a:pt x="1" y="811"/>
                      <a:pt x="37" y="842"/>
                      <a:pt x="82" y="842"/>
                    </a:cubicBezTo>
                    <a:cubicBezTo>
                      <a:pt x="98" y="842"/>
                      <a:pt x="116" y="838"/>
                      <a:pt x="134" y="829"/>
                    </a:cubicBezTo>
                    <a:lnTo>
                      <a:pt x="701" y="495"/>
                    </a:lnTo>
                    <a:cubicBezTo>
                      <a:pt x="801" y="428"/>
                      <a:pt x="835" y="362"/>
                      <a:pt x="835" y="261"/>
                    </a:cubicBezTo>
                    <a:lnTo>
                      <a:pt x="835" y="95"/>
                    </a:lnTo>
                    <a:cubicBezTo>
                      <a:pt x="835" y="48"/>
                      <a:pt x="818" y="0"/>
                      <a:pt x="7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56"/>
              <p:cNvSpPr/>
              <p:nvPr/>
            </p:nvSpPr>
            <p:spPr>
              <a:xfrm>
                <a:off x="2350175" y="2708375"/>
                <a:ext cx="191825" cy="1239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4958" extrusionOk="0">
                    <a:moveTo>
                      <a:pt x="7542" y="1"/>
                    </a:moveTo>
                    <a:cubicBezTo>
                      <a:pt x="7511" y="1"/>
                      <a:pt x="7477" y="9"/>
                      <a:pt x="7439" y="27"/>
                    </a:cubicBezTo>
                    <a:lnTo>
                      <a:pt x="234" y="4197"/>
                    </a:lnTo>
                    <a:cubicBezTo>
                      <a:pt x="101" y="4264"/>
                      <a:pt x="34" y="4397"/>
                      <a:pt x="1" y="4564"/>
                    </a:cubicBezTo>
                    <a:lnTo>
                      <a:pt x="1" y="4798"/>
                    </a:lnTo>
                    <a:cubicBezTo>
                      <a:pt x="1" y="4895"/>
                      <a:pt x="54" y="4957"/>
                      <a:pt x="136" y="4957"/>
                    </a:cubicBezTo>
                    <a:cubicBezTo>
                      <a:pt x="165" y="4957"/>
                      <a:pt x="199" y="4949"/>
                      <a:pt x="234" y="4931"/>
                    </a:cubicBezTo>
                    <a:lnTo>
                      <a:pt x="7439" y="761"/>
                    </a:lnTo>
                    <a:cubicBezTo>
                      <a:pt x="7573" y="661"/>
                      <a:pt x="7673" y="528"/>
                      <a:pt x="7673" y="361"/>
                    </a:cubicBezTo>
                    <a:lnTo>
                      <a:pt x="7673" y="127"/>
                    </a:lnTo>
                    <a:cubicBezTo>
                      <a:pt x="7673" y="55"/>
                      <a:pt x="7621" y="1"/>
                      <a:pt x="754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56"/>
              <p:cNvSpPr/>
              <p:nvPr/>
            </p:nvSpPr>
            <p:spPr>
              <a:xfrm>
                <a:off x="2784650" y="2227025"/>
                <a:ext cx="334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3329" extrusionOk="0">
                    <a:moveTo>
                      <a:pt x="1268" y="1"/>
                    </a:moveTo>
                    <a:lnTo>
                      <a:pt x="1068" y="101"/>
                    </a:lnTo>
                    <a:cubicBezTo>
                      <a:pt x="1068" y="134"/>
                      <a:pt x="1035" y="134"/>
                      <a:pt x="1035" y="168"/>
                    </a:cubicBezTo>
                    <a:cubicBezTo>
                      <a:pt x="1035" y="201"/>
                      <a:pt x="1035" y="234"/>
                      <a:pt x="1035" y="268"/>
                    </a:cubicBezTo>
                    <a:lnTo>
                      <a:pt x="1035" y="1802"/>
                    </a:lnTo>
                    <a:lnTo>
                      <a:pt x="334" y="635"/>
                    </a:lnTo>
                    <a:lnTo>
                      <a:pt x="301" y="601"/>
                    </a:lnTo>
                    <a:lnTo>
                      <a:pt x="268" y="601"/>
                    </a:lnTo>
                    <a:lnTo>
                      <a:pt x="68" y="701"/>
                    </a:lnTo>
                    <a:cubicBezTo>
                      <a:pt x="68" y="701"/>
                      <a:pt x="34" y="735"/>
                      <a:pt x="34" y="735"/>
                    </a:cubicBezTo>
                    <a:cubicBezTo>
                      <a:pt x="34" y="768"/>
                      <a:pt x="1" y="802"/>
                      <a:pt x="1" y="835"/>
                    </a:cubicBezTo>
                    <a:lnTo>
                      <a:pt x="1" y="3237"/>
                    </a:lnTo>
                    <a:cubicBezTo>
                      <a:pt x="1" y="3270"/>
                      <a:pt x="34" y="3303"/>
                      <a:pt x="34" y="3303"/>
                    </a:cubicBezTo>
                    <a:cubicBezTo>
                      <a:pt x="34" y="3320"/>
                      <a:pt x="43" y="3328"/>
                      <a:pt x="51" y="3328"/>
                    </a:cubicBezTo>
                    <a:cubicBezTo>
                      <a:pt x="59" y="3328"/>
                      <a:pt x="68" y="3320"/>
                      <a:pt x="68" y="3303"/>
                    </a:cubicBezTo>
                    <a:lnTo>
                      <a:pt x="268" y="3203"/>
                    </a:lnTo>
                    <a:cubicBezTo>
                      <a:pt x="301" y="3203"/>
                      <a:pt x="301" y="3170"/>
                      <a:pt x="334" y="3137"/>
                    </a:cubicBezTo>
                    <a:cubicBezTo>
                      <a:pt x="334" y="3103"/>
                      <a:pt x="334" y="3103"/>
                      <a:pt x="334" y="3070"/>
                    </a:cubicBezTo>
                    <a:lnTo>
                      <a:pt x="334" y="1502"/>
                    </a:lnTo>
                    <a:lnTo>
                      <a:pt x="1002" y="2670"/>
                    </a:lnTo>
                    <a:lnTo>
                      <a:pt x="1035" y="2703"/>
                    </a:lnTo>
                    <a:lnTo>
                      <a:pt x="1102" y="2703"/>
                    </a:lnTo>
                    <a:lnTo>
                      <a:pt x="1268" y="2636"/>
                    </a:lnTo>
                    <a:cubicBezTo>
                      <a:pt x="1302" y="2603"/>
                      <a:pt x="1302" y="2569"/>
                      <a:pt x="1335" y="2569"/>
                    </a:cubicBezTo>
                    <a:cubicBezTo>
                      <a:pt x="1335" y="2536"/>
                      <a:pt x="1335" y="2503"/>
                      <a:pt x="1335" y="2469"/>
                    </a:cubicBezTo>
                    <a:lnTo>
                      <a:pt x="1335" y="68"/>
                    </a:lnTo>
                    <a:cubicBezTo>
                      <a:pt x="1335" y="34"/>
                      <a:pt x="1335" y="1"/>
                      <a:pt x="133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56"/>
              <p:cNvSpPr/>
              <p:nvPr/>
            </p:nvSpPr>
            <p:spPr>
              <a:xfrm>
                <a:off x="2825525" y="2222025"/>
                <a:ext cx="28375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403" extrusionOk="0">
                    <a:moveTo>
                      <a:pt x="1101" y="1"/>
                    </a:moveTo>
                    <a:lnTo>
                      <a:pt x="901" y="101"/>
                    </a:lnTo>
                    <a:cubicBezTo>
                      <a:pt x="901" y="101"/>
                      <a:pt x="868" y="134"/>
                      <a:pt x="868" y="168"/>
                    </a:cubicBezTo>
                    <a:cubicBezTo>
                      <a:pt x="868" y="201"/>
                      <a:pt x="868" y="201"/>
                      <a:pt x="868" y="234"/>
                    </a:cubicBezTo>
                    <a:lnTo>
                      <a:pt x="868" y="1168"/>
                    </a:lnTo>
                    <a:cubicBezTo>
                      <a:pt x="868" y="1302"/>
                      <a:pt x="834" y="1435"/>
                      <a:pt x="801" y="1569"/>
                    </a:cubicBezTo>
                    <a:cubicBezTo>
                      <a:pt x="768" y="1669"/>
                      <a:pt x="701" y="1769"/>
                      <a:pt x="601" y="1835"/>
                    </a:cubicBezTo>
                    <a:cubicBezTo>
                      <a:pt x="551" y="1869"/>
                      <a:pt x="509" y="1885"/>
                      <a:pt x="476" y="1885"/>
                    </a:cubicBezTo>
                    <a:cubicBezTo>
                      <a:pt x="442" y="1885"/>
                      <a:pt x="417" y="1869"/>
                      <a:pt x="401" y="1835"/>
                    </a:cubicBezTo>
                    <a:cubicBezTo>
                      <a:pt x="334" y="1735"/>
                      <a:pt x="334" y="1602"/>
                      <a:pt x="334" y="1502"/>
                    </a:cubicBezTo>
                    <a:lnTo>
                      <a:pt x="334" y="535"/>
                    </a:lnTo>
                    <a:cubicBezTo>
                      <a:pt x="334" y="535"/>
                      <a:pt x="334" y="501"/>
                      <a:pt x="334" y="501"/>
                    </a:cubicBezTo>
                    <a:cubicBezTo>
                      <a:pt x="317" y="484"/>
                      <a:pt x="309" y="476"/>
                      <a:pt x="305" y="476"/>
                    </a:cubicBezTo>
                    <a:cubicBezTo>
                      <a:pt x="301" y="476"/>
                      <a:pt x="301" y="484"/>
                      <a:pt x="301" y="501"/>
                    </a:cubicBezTo>
                    <a:lnTo>
                      <a:pt x="100" y="601"/>
                    </a:lnTo>
                    <a:cubicBezTo>
                      <a:pt x="67" y="601"/>
                      <a:pt x="67" y="635"/>
                      <a:pt x="67" y="635"/>
                    </a:cubicBezTo>
                    <a:cubicBezTo>
                      <a:pt x="34" y="668"/>
                      <a:pt x="34" y="701"/>
                      <a:pt x="67" y="735"/>
                    </a:cubicBezTo>
                    <a:lnTo>
                      <a:pt x="0" y="1735"/>
                    </a:lnTo>
                    <a:cubicBezTo>
                      <a:pt x="0" y="1835"/>
                      <a:pt x="34" y="1969"/>
                      <a:pt x="34" y="2069"/>
                    </a:cubicBezTo>
                    <a:cubicBezTo>
                      <a:pt x="34" y="2136"/>
                      <a:pt x="67" y="2236"/>
                      <a:pt x="134" y="2302"/>
                    </a:cubicBezTo>
                    <a:cubicBezTo>
                      <a:pt x="167" y="2369"/>
                      <a:pt x="201" y="2403"/>
                      <a:pt x="267" y="2403"/>
                    </a:cubicBezTo>
                    <a:cubicBezTo>
                      <a:pt x="367" y="2403"/>
                      <a:pt x="467" y="2369"/>
                      <a:pt x="534" y="2336"/>
                    </a:cubicBezTo>
                    <a:cubicBezTo>
                      <a:pt x="601" y="2269"/>
                      <a:pt x="668" y="2202"/>
                      <a:pt x="734" y="2136"/>
                    </a:cubicBezTo>
                    <a:cubicBezTo>
                      <a:pt x="768" y="2069"/>
                      <a:pt x="834" y="2002"/>
                      <a:pt x="868" y="1902"/>
                    </a:cubicBezTo>
                    <a:lnTo>
                      <a:pt x="868" y="2002"/>
                    </a:lnTo>
                    <a:cubicBezTo>
                      <a:pt x="868" y="2002"/>
                      <a:pt x="868" y="2036"/>
                      <a:pt x="868" y="2069"/>
                    </a:cubicBezTo>
                    <a:lnTo>
                      <a:pt x="901" y="2069"/>
                    </a:lnTo>
                    <a:lnTo>
                      <a:pt x="1101" y="1936"/>
                    </a:lnTo>
                    <a:cubicBezTo>
                      <a:pt x="1101" y="1936"/>
                      <a:pt x="1135" y="1902"/>
                      <a:pt x="1135" y="1902"/>
                    </a:cubicBezTo>
                    <a:cubicBezTo>
                      <a:pt x="1135" y="1869"/>
                      <a:pt x="1135" y="1835"/>
                      <a:pt x="1135" y="1802"/>
                    </a:cubicBezTo>
                    <a:lnTo>
                      <a:pt x="1135" y="68"/>
                    </a:lnTo>
                    <a:cubicBezTo>
                      <a:pt x="1135" y="34"/>
                      <a:pt x="1135" y="1"/>
                      <a:pt x="113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56"/>
              <p:cNvSpPr/>
              <p:nvPr/>
            </p:nvSpPr>
            <p:spPr>
              <a:xfrm>
                <a:off x="2865550" y="2192850"/>
                <a:ext cx="467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870" extrusionOk="0">
                    <a:moveTo>
                      <a:pt x="1602" y="0"/>
                    </a:moveTo>
                    <a:cubicBezTo>
                      <a:pt x="1535" y="0"/>
                      <a:pt x="1435" y="34"/>
                      <a:pt x="1368" y="67"/>
                    </a:cubicBezTo>
                    <a:cubicBezTo>
                      <a:pt x="1335" y="100"/>
                      <a:pt x="1301" y="134"/>
                      <a:pt x="1268" y="167"/>
                    </a:cubicBezTo>
                    <a:cubicBezTo>
                      <a:pt x="1235" y="200"/>
                      <a:pt x="1201" y="234"/>
                      <a:pt x="1168" y="267"/>
                    </a:cubicBezTo>
                    <a:cubicBezTo>
                      <a:pt x="1135" y="334"/>
                      <a:pt x="1101" y="367"/>
                      <a:pt x="1068" y="434"/>
                    </a:cubicBezTo>
                    <a:cubicBezTo>
                      <a:pt x="1035" y="501"/>
                      <a:pt x="1001" y="567"/>
                      <a:pt x="968" y="601"/>
                    </a:cubicBezTo>
                    <a:cubicBezTo>
                      <a:pt x="968" y="534"/>
                      <a:pt x="901" y="501"/>
                      <a:pt x="834" y="467"/>
                    </a:cubicBezTo>
                    <a:cubicBezTo>
                      <a:pt x="734" y="467"/>
                      <a:pt x="634" y="467"/>
                      <a:pt x="568" y="534"/>
                    </a:cubicBezTo>
                    <a:cubicBezTo>
                      <a:pt x="501" y="567"/>
                      <a:pt x="468" y="634"/>
                      <a:pt x="401" y="701"/>
                    </a:cubicBezTo>
                    <a:cubicBezTo>
                      <a:pt x="334" y="768"/>
                      <a:pt x="301" y="834"/>
                      <a:pt x="267" y="934"/>
                    </a:cubicBezTo>
                    <a:lnTo>
                      <a:pt x="267" y="834"/>
                    </a:lnTo>
                    <a:cubicBezTo>
                      <a:pt x="301" y="834"/>
                      <a:pt x="301" y="801"/>
                      <a:pt x="267" y="801"/>
                    </a:cubicBezTo>
                    <a:cubicBezTo>
                      <a:pt x="267" y="784"/>
                      <a:pt x="267" y="776"/>
                      <a:pt x="263" y="776"/>
                    </a:cubicBezTo>
                    <a:cubicBezTo>
                      <a:pt x="259" y="776"/>
                      <a:pt x="251" y="784"/>
                      <a:pt x="234" y="801"/>
                    </a:cubicBezTo>
                    <a:lnTo>
                      <a:pt x="34" y="901"/>
                    </a:lnTo>
                    <a:cubicBezTo>
                      <a:pt x="34" y="901"/>
                      <a:pt x="1" y="934"/>
                      <a:pt x="1" y="968"/>
                    </a:cubicBezTo>
                    <a:cubicBezTo>
                      <a:pt x="1" y="968"/>
                      <a:pt x="1" y="1001"/>
                      <a:pt x="1" y="1034"/>
                    </a:cubicBezTo>
                    <a:lnTo>
                      <a:pt x="1" y="2802"/>
                    </a:lnTo>
                    <a:cubicBezTo>
                      <a:pt x="1" y="2836"/>
                      <a:pt x="1" y="2836"/>
                      <a:pt x="1" y="2869"/>
                    </a:cubicBezTo>
                    <a:lnTo>
                      <a:pt x="34" y="2869"/>
                    </a:lnTo>
                    <a:lnTo>
                      <a:pt x="234" y="2769"/>
                    </a:lnTo>
                    <a:cubicBezTo>
                      <a:pt x="267" y="2736"/>
                      <a:pt x="267" y="2736"/>
                      <a:pt x="267" y="2702"/>
                    </a:cubicBezTo>
                    <a:cubicBezTo>
                      <a:pt x="301" y="2669"/>
                      <a:pt x="301" y="2636"/>
                      <a:pt x="267" y="2636"/>
                    </a:cubicBezTo>
                    <a:lnTo>
                      <a:pt x="267" y="1635"/>
                    </a:lnTo>
                    <a:cubicBezTo>
                      <a:pt x="267" y="1468"/>
                      <a:pt x="301" y="1335"/>
                      <a:pt x="367" y="1201"/>
                    </a:cubicBezTo>
                    <a:cubicBezTo>
                      <a:pt x="401" y="1134"/>
                      <a:pt x="434" y="1068"/>
                      <a:pt x="534" y="1001"/>
                    </a:cubicBezTo>
                    <a:cubicBezTo>
                      <a:pt x="568" y="984"/>
                      <a:pt x="601" y="976"/>
                      <a:pt x="630" y="976"/>
                    </a:cubicBezTo>
                    <a:cubicBezTo>
                      <a:pt x="659" y="976"/>
                      <a:pt x="684" y="984"/>
                      <a:pt x="701" y="1001"/>
                    </a:cubicBezTo>
                    <a:cubicBezTo>
                      <a:pt x="768" y="1101"/>
                      <a:pt x="768" y="1201"/>
                      <a:pt x="768" y="1335"/>
                    </a:cubicBezTo>
                    <a:lnTo>
                      <a:pt x="768" y="2335"/>
                    </a:lnTo>
                    <a:cubicBezTo>
                      <a:pt x="768" y="2335"/>
                      <a:pt x="768" y="2369"/>
                      <a:pt x="801" y="2369"/>
                    </a:cubicBezTo>
                    <a:cubicBezTo>
                      <a:pt x="801" y="2385"/>
                      <a:pt x="809" y="2394"/>
                      <a:pt x="818" y="2394"/>
                    </a:cubicBezTo>
                    <a:cubicBezTo>
                      <a:pt x="826" y="2394"/>
                      <a:pt x="834" y="2385"/>
                      <a:pt x="834" y="2369"/>
                    </a:cubicBezTo>
                    <a:lnTo>
                      <a:pt x="1001" y="2269"/>
                    </a:lnTo>
                    <a:cubicBezTo>
                      <a:pt x="1035" y="2269"/>
                      <a:pt x="1068" y="2235"/>
                      <a:pt x="1068" y="2202"/>
                    </a:cubicBezTo>
                    <a:cubicBezTo>
                      <a:pt x="1068" y="2202"/>
                      <a:pt x="1101" y="2169"/>
                      <a:pt x="1068" y="2135"/>
                    </a:cubicBezTo>
                    <a:lnTo>
                      <a:pt x="1068" y="1134"/>
                    </a:lnTo>
                    <a:cubicBezTo>
                      <a:pt x="1068" y="1001"/>
                      <a:pt x="1101" y="868"/>
                      <a:pt x="1168" y="734"/>
                    </a:cubicBezTo>
                    <a:cubicBezTo>
                      <a:pt x="1201" y="667"/>
                      <a:pt x="1268" y="601"/>
                      <a:pt x="1335" y="534"/>
                    </a:cubicBezTo>
                    <a:cubicBezTo>
                      <a:pt x="1368" y="517"/>
                      <a:pt x="1402" y="509"/>
                      <a:pt x="1431" y="509"/>
                    </a:cubicBezTo>
                    <a:cubicBezTo>
                      <a:pt x="1460" y="509"/>
                      <a:pt x="1485" y="517"/>
                      <a:pt x="1502" y="534"/>
                    </a:cubicBezTo>
                    <a:cubicBezTo>
                      <a:pt x="1568" y="634"/>
                      <a:pt x="1568" y="768"/>
                      <a:pt x="1568" y="868"/>
                    </a:cubicBezTo>
                    <a:lnTo>
                      <a:pt x="1568" y="1868"/>
                    </a:lnTo>
                    <a:cubicBezTo>
                      <a:pt x="1568" y="1868"/>
                      <a:pt x="1568" y="1902"/>
                      <a:pt x="1568" y="1902"/>
                    </a:cubicBezTo>
                    <a:lnTo>
                      <a:pt x="1602" y="1902"/>
                    </a:lnTo>
                    <a:lnTo>
                      <a:pt x="1802" y="1802"/>
                    </a:lnTo>
                    <a:cubicBezTo>
                      <a:pt x="1802" y="1802"/>
                      <a:pt x="1835" y="1768"/>
                      <a:pt x="1835" y="1768"/>
                    </a:cubicBezTo>
                    <a:cubicBezTo>
                      <a:pt x="1869" y="1735"/>
                      <a:pt x="1869" y="1702"/>
                      <a:pt x="1869" y="1668"/>
                    </a:cubicBezTo>
                    <a:lnTo>
                      <a:pt x="1869" y="667"/>
                    </a:lnTo>
                    <a:cubicBezTo>
                      <a:pt x="1869" y="567"/>
                      <a:pt x="1869" y="434"/>
                      <a:pt x="1835" y="334"/>
                    </a:cubicBezTo>
                    <a:cubicBezTo>
                      <a:pt x="1835" y="267"/>
                      <a:pt x="1802" y="167"/>
                      <a:pt x="1768" y="100"/>
                    </a:cubicBezTo>
                    <a:cubicBezTo>
                      <a:pt x="1735" y="67"/>
                      <a:pt x="1668" y="0"/>
                      <a:pt x="160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56"/>
              <p:cNvSpPr/>
              <p:nvPr/>
            </p:nvSpPr>
            <p:spPr>
              <a:xfrm>
                <a:off x="2921425" y="2162000"/>
                <a:ext cx="292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94" extrusionOk="0">
                    <a:moveTo>
                      <a:pt x="668" y="884"/>
                    </a:moveTo>
                    <a:cubicBezTo>
                      <a:pt x="701" y="884"/>
                      <a:pt x="734" y="901"/>
                      <a:pt x="768" y="934"/>
                    </a:cubicBezTo>
                    <a:cubicBezTo>
                      <a:pt x="834" y="967"/>
                      <a:pt x="868" y="1068"/>
                      <a:pt x="868" y="1201"/>
                    </a:cubicBezTo>
                    <a:cubicBezTo>
                      <a:pt x="868" y="1268"/>
                      <a:pt x="868" y="1334"/>
                      <a:pt x="868" y="1401"/>
                    </a:cubicBezTo>
                    <a:cubicBezTo>
                      <a:pt x="868" y="1568"/>
                      <a:pt x="834" y="1701"/>
                      <a:pt x="768" y="1835"/>
                    </a:cubicBezTo>
                    <a:cubicBezTo>
                      <a:pt x="734" y="1935"/>
                      <a:pt x="668" y="2002"/>
                      <a:pt x="568" y="2068"/>
                    </a:cubicBezTo>
                    <a:cubicBezTo>
                      <a:pt x="534" y="2085"/>
                      <a:pt x="501" y="2093"/>
                      <a:pt x="467" y="2093"/>
                    </a:cubicBezTo>
                    <a:cubicBezTo>
                      <a:pt x="434" y="2093"/>
                      <a:pt x="401" y="2085"/>
                      <a:pt x="367" y="2068"/>
                    </a:cubicBezTo>
                    <a:cubicBezTo>
                      <a:pt x="301" y="2002"/>
                      <a:pt x="267" y="1901"/>
                      <a:pt x="267" y="1801"/>
                    </a:cubicBezTo>
                    <a:cubicBezTo>
                      <a:pt x="267" y="1768"/>
                      <a:pt x="267" y="1701"/>
                      <a:pt x="267" y="1668"/>
                    </a:cubicBezTo>
                    <a:cubicBezTo>
                      <a:pt x="267" y="1601"/>
                      <a:pt x="267" y="1568"/>
                      <a:pt x="267" y="1501"/>
                    </a:cubicBezTo>
                    <a:cubicBezTo>
                      <a:pt x="267" y="1401"/>
                      <a:pt x="301" y="1268"/>
                      <a:pt x="367" y="1168"/>
                    </a:cubicBezTo>
                    <a:cubicBezTo>
                      <a:pt x="401" y="1068"/>
                      <a:pt x="467" y="967"/>
                      <a:pt x="568" y="934"/>
                    </a:cubicBezTo>
                    <a:cubicBezTo>
                      <a:pt x="601" y="901"/>
                      <a:pt x="634" y="884"/>
                      <a:pt x="668" y="884"/>
                    </a:cubicBezTo>
                    <a:close/>
                    <a:moveTo>
                      <a:pt x="234" y="0"/>
                    </a:moveTo>
                    <a:lnTo>
                      <a:pt x="34" y="134"/>
                    </a:lnTo>
                    <a:cubicBezTo>
                      <a:pt x="34" y="134"/>
                      <a:pt x="0" y="167"/>
                      <a:pt x="0" y="167"/>
                    </a:cubicBezTo>
                    <a:cubicBezTo>
                      <a:pt x="0" y="200"/>
                      <a:pt x="0" y="234"/>
                      <a:pt x="0" y="267"/>
                    </a:cubicBezTo>
                    <a:lnTo>
                      <a:pt x="0" y="2735"/>
                    </a:lnTo>
                    <a:cubicBezTo>
                      <a:pt x="0" y="2735"/>
                      <a:pt x="0" y="2769"/>
                      <a:pt x="0" y="2769"/>
                    </a:cubicBezTo>
                    <a:cubicBezTo>
                      <a:pt x="0" y="2785"/>
                      <a:pt x="9" y="2794"/>
                      <a:pt x="17" y="2794"/>
                    </a:cubicBezTo>
                    <a:cubicBezTo>
                      <a:pt x="25" y="2794"/>
                      <a:pt x="34" y="2785"/>
                      <a:pt x="34" y="2769"/>
                    </a:cubicBezTo>
                    <a:lnTo>
                      <a:pt x="234" y="2669"/>
                    </a:lnTo>
                    <a:cubicBezTo>
                      <a:pt x="234" y="2669"/>
                      <a:pt x="267" y="2635"/>
                      <a:pt x="267" y="2602"/>
                    </a:cubicBezTo>
                    <a:cubicBezTo>
                      <a:pt x="267" y="2602"/>
                      <a:pt x="267" y="2569"/>
                      <a:pt x="267" y="2535"/>
                    </a:cubicBezTo>
                    <a:lnTo>
                      <a:pt x="267" y="2435"/>
                    </a:lnTo>
                    <a:cubicBezTo>
                      <a:pt x="301" y="2469"/>
                      <a:pt x="301" y="2469"/>
                      <a:pt x="334" y="2502"/>
                    </a:cubicBezTo>
                    <a:cubicBezTo>
                      <a:pt x="334" y="2502"/>
                      <a:pt x="367" y="2502"/>
                      <a:pt x="401" y="2535"/>
                    </a:cubicBezTo>
                    <a:lnTo>
                      <a:pt x="501" y="2535"/>
                    </a:lnTo>
                    <a:cubicBezTo>
                      <a:pt x="534" y="2502"/>
                      <a:pt x="601" y="2502"/>
                      <a:pt x="634" y="2469"/>
                    </a:cubicBezTo>
                    <a:cubicBezTo>
                      <a:pt x="734" y="2402"/>
                      <a:pt x="801" y="2335"/>
                      <a:pt x="868" y="2268"/>
                    </a:cubicBezTo>
                    <a:cubicBezTo>
                      <a:pt x="934" y="2168"/>
                      <a:pt x="968" y="2068"/>
                      <a:pt x="1035" y="1968"/>
                    </a:cubicBezTo>
                    <a:cubicBezTo>
                      <a:pt x="1068" y="1868"/>
                      <a:pt x="1101" y="1735"/>
                      <a:pt x="1135" y="1635"/>
                    </a:cubicBezTo>
                    <a:cubicBezTo>
                      <a:pt x="1168" y="1501"/>
                      <a:pt x="1168" y="1401"/>
                      <a:pt x="1168" y="1268"/>
                    </a:cubicBezTo>
                    <a:cubicBezTo>
                      <a:pt x="1168" y="1234"/>
                      <a:pt x="1168" y="1168"/>
                      <a:pt x="1168" y="1134"/>
                    </a:cubicBezTo>
                    <a:cubicBezTo>
                      <a:pt x="1168" y="1101"/>
                      <a:pt x="1168" y="1034"/>
                      <a:pt x="1168" y="1001"/>
                    </a:cubicBezTo>
                    <a:cubicBezTo>
                      <a:pt x="1168" y="901"/>
                      <a:pt x="1168" y="801"/>
                      <a:pt x="1135" y="701"/>
                    </a:cubicBezTo>
                    <a:cubicBezTo>
                      <a:pt x="1101" y="634"/>
                      <a:pt x="1068" y="534"/>
                      <a:pt x="1035" y="467"/>
                    </a:cubicBezTo>
                    <a:cubicBezTo>
                      <a:pt x="1001" y="434"/>
                      <a:pt x="934" y="400"/>
                      <a:pt x="868" y="400"/>
                    </a:cubicBezTo>
                    <a:cubicBezTo>
                      <a:pt x="838" y="391"/>
                      <a:pt x="812" y="387"/>
                      <a:pt x="788" y="387"/>
                    </a:cubicBezTo>
                    <a:cubicBezTo>
                      <a:pt x="729" y="387"/>
                      <a:pt x="681" y="410"/>
                      <a:pt x="634" y="434"/>
                    </a:cubicBezTo>
                    <a:cubicBezTo>
                      <a:pt x="601" y="467"/>
                      <a:pt x="534" y="500"/>
                      <a:pt x="501" y="534"/>
                    </a:cubicBezTo>
                    <a:cubicBezTo>
                      <a:pt x="467" y="567"/>
                      <a:pt x="434" y="601"/>
                      <a:pt x="401" y="634"/>
                    </a:cubicBezTo>
                    <a:cubicBezTo>
                      <a:pt x="367" y="701"/>
                      <a:pt x="334" y="734"/>
                      <a:pt x="334" y="767"/>
                    </a:cubicBezTo>
                    <a:cubicBezTo>
                      <a:pt x="301" y="801"/>
                      <a:pt x="301" y="834"/>
                      <a:pt x="267" y="867"/>
                    </a:cubicBezTo>
                    <a:lnTo>
                      <a:pt x="267" y="67"/>
                    </a:lnTo>
                    <a:cubicBezTo>
                      <a:pt x="267" y="67"/>
                      <a:pt x="267" y="33"/>
                      <a:pt x="26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56"/>
              <p:cNvSpPr/>
              <p:nvPr/>
            </p:nvSpPr>
            <p:spPr>
              <a:xfrm>
                <a:off x="2956450" y="2151975"/>
                <a:ext cx="300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2136" extrusionOk="0">
                    <a:moveTo>
                      <a:pt x="734" y="468"/>
                    </a:moveTo>
                    <a:cubicBezTo>
                      <a:pt x="768" y="468"/>
                      <a:pt x="801" y="468"/>
                      <a:pt x="801" y="501"/>
                    </a:cubicBezTo>
                    <a:cubicBezTo>
                      <a:pt x="834" y="535"/>
                      <a:pt x="868" y="568"/>
                      <a:pt x="868" y="601"/>
                    </a:cubicBezTo>
                    <a:cubicBezTo>
                      <a:pt x="868" y="635"/>
                      <a:pt x="868" y="668"/>
                      <a:pt x="868" y="701"/>
                    </a:cubicBezTo>
                    <a:lnTo>
                      <a:pt x="301" y="1002"/>
                    </a:lnTo>
                    <a:cubicBezTo>
                      <a:pt x="334" y="968"/>
                      <a:pt x="334" y="935"/>
                      <a:pt x="334" y="901"/>
                    </a:cubicBezTo>
                    <a:cubicBezTo>
                      <a:pt x="334" y="835"/>
                      <a:pt x="367" y="801"/>
                      <a:pt x="401" y="735"/>
                    </a:cubicBezTo>
                    <a:cubicBezTo>
                      <a:pt x="401" y="701"/>
                      <a:pt x="434" y="635"/>
                      <a:pt x="467" y="601"/>
                    </a:cubicBezTo>
                    <a:cubicBezTo>
                      <a:pt x="501" y="568"/>
                      <a:pt x="534" y="535"/>
                      <a:pt x="601" y="501"/>
                    </a:cubicBezTo>
                    <a:cubicBezTo>
                      <a:pt x="634" y="468"/>
                      <a:pt x="701" y="468"/>
                      <a:pt x="734" y="468"/>
                    </a:cubicBezTo>
                    <a:close/>
                    <a:moveTo>
                      <a:pt x="834" y="1"/>
                    </a:moveTo>
                    <a:cubicBezTo>
                      <a:pt x="768" y="1"/>
                      <a:pt x="668" y="1"/>
                      <a:pt x="601" y="68"/>
                    </a:cubicBezTo>
                    <a:cubicBezTo>
                      <a:pt x="501" y="134"/>
                      <a:pt x="401" y="201"/>
                      <a:pt x="334" y="301"/>
                    </a:cubicBezTo>
                    <a:cubicBezTo>
                      <a:pt x="267" y="368"/>
                      <a:pt x="201" y="501"/>
                      <a:pt x="167" y="601"/>
                    </a:cubicBezTo>
                    <a:cubicBezTo>
                      <a:pt x="101" y="735"/>
                      <a:pt x="67" y="868"/>
                      <a:pt x="34" y="1002"/>
                    </a:cubicBezTo>
                    <a:cubicBezTo>
                      <a:pt x="0" y="1135"/>
                      <a:pt x="0" y="1268"/>
                      <a:pt x="0" y="1435"/>
                    </a:cubicBezTo>
                    <a:cubicBezTo>
                      <a:pt x="0" y="1535"/>
                      <a:pt x="0" y="1669"/>
                      <a:pt x="34" y="1769"/>
                    </a:cubicBezTo>
                    <a:cubicBezTo>
                      <a:pt x="67" y="1869"/>
                      <a:pt x="101" y="1969"/>
                      <a:pt x="167" y="2036"/>
                    </a:cubicBezTo>
                    <a:cubicBezTo>
                      <a:pt x="201" y="2102"/>
                      <a:pt x="267" y="2136"/>
                      <a:pt x="334" y="2136"/>
                    </a:cubicBezTo>
                    <a:cubicBezTo>
                      <a:pt x="434" y="2136"/>
                      <a:pt x="534" y="2102"/>
                      <a:pt x="601" y="2069"/>
                    </a:cubicBezTo>
                    <a:cubicBezTo>
                      <a:pt x="668" y="2002"/>
                      <a:pt x="768" y="1936"/>
                      <a:pt x="834" y="1869"/>
                    </a:cubicBezTo>
                    <a:cubicBezTo>
                      <a:pt x="901" y="1802"/>
                      <a:pt x="968" y="1735"/>
                      <a:pt x="1001" y="1635"/>
                    </a:cubicBezTo>
                    <a:cubicBezTo>
                      <a:pt x="1068" y="1569"/>
                      <a:pt x="1101" y="1502"/>
                      <a:pt x="1101" y="1402"/>
                    </a:cubicBezTo>
                    <a:cubicBezTo>
                      <a:pt x="1135" y="1368"/>
                      <a:pt x="1135" y="1302"/>
                      <a:pt x="1168" y="1268"/>
                    </a:cubicBezTo>
                    <a:cubicBezTo>
                      <a:pt x="1168" y="1235"/>
                      <a:pt x="1168" y="1202"/>
                      <a:pt x="1168" y="1202"/>
                    </a:cubicBezTo>
                    <a:lnTo>
                      <a:pt x="1101" y="1202"/>
                    </a:lnTo>
                    <a:lnTo>
                      <a:pt x="901" y="1302"/>
                    </a:lnTo>
                    <a:cubicBezTo>
                      <a:pt x="901" y="1335"/>
                      <a:pt x="868" y="1335"/>
                      <a:pt x="868" y="1335"/>
                    </a:cubicBezTo>
                    <a:cubicBezTo>
                      <a:pt x="834" y="1368"/>
                      <a:pt x="834" y="1402"/>
                      <a:pt x="801" y="1402"/>
                    </a:cubicBezTo>
                    <a:cubicBezTo>
                      <a:pt x="801" y="1469"/>
                      <a:pt x="768" y="1502"/>
                      <a:pt x="734" y="1535"/>
                    </a:cubicBezTo>
                    <a:cubicBezTo>
                      <a:pt x="701" y="1569"/>
                      <a:pt x="668" y="1602"/>
                      <a:pt x="601" y="1635"/>
                    </a:cubicBezTo>
                    <a:cubicBezTo>
                      <a:pt x="568" y="1635"/>
                      <a:pt x="534" y="1669"/>
                      <a:pt x="501" y="1669"/>
                    </a:cubicBezTo>
                    <a:lnTo>
                      <a:pt x="401" y="1669"/>
                    </a:lnTo>
                    <a:cubicBezTo>
                      <a:pt x="401" y="1635"/>
                      <a:pt x="367" y="1602"/>
                      <a:pt x="367" y="1569"/>
                    </a:cubicBezTo>
                    <a:cubicBezTo>
                      <a:pt x="334" y="1535"/>
                      <a:pt x="334" y="1502"/>
                      <a:pt x="334" y="1435"/>
                    </a:cubicBezTo>
                    <a:lnTo>
                      <a:pt x="1135" y="968"/>
                    </a:lnTo>
                    <a:cubicBezTo>
                      <a:pt x="1168" y="968"/>
                      <a:pt x="1168" y="935"/>
                      <a:pt x="1201" y="935"/>
                    </a:cubicBezTo>
                    <a:cubicBezTo>
                      <a:pt x="1201" y="901"/>
                      <a:pt x="1201" y="868"/>
                      <a:pt x="1201" y="835"/>
                    </a:cubicBezTo>
                    <a:lnTo>
                      <a:pt x="1201" y="668"/>
                    </a:lnTo>
                    <a:cubicBezTo>
                      <a:pt x="1201" y="568"/>
                      <a:pt x="1168" y="434"/>
                      <a:pt x="1135" y="334"/>
                    </a:cubicBezTo>
                    <a:cubicBezTo>
                      <a:pt x="1135" y="234"/>
                      <a:pt x="1101" y="168"/>
                      <a:pt x="1035" y="101"/>
                    </a:cubicBezTo>
                    <a:cubicBezTo>
                      <a:pt x="968" y="34"/>
                      <a:pt x="901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56"/>
              <p:cNvSpPr/>
              <p:nvPr/>
            </p:nvSpPr>
            <p:spPr>
              <a:xfrm>
                <a:off x="2993150" y="2130500"/>
                <a:ext cx="200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1" extrusionOk="0">
                    <a:moveTo>
                      <a:pt x="767" y="1"/>
                    </a:moveTo>
                    <a:cubicBezTo>
                      <a:pt x="759" y="1"/>
                      <a:pt x="751" y="9"/>
                      <a:pt x="734" y="26"/>
                    </a:cubicBezTo>
                    <a:lnTo>
                      <a:pt x="634" y="93"/>
                    </a:lnTo>
                    <a:cubicBezTo>
                      <a:pt x="567" y="126"/>
                      <a:pt x="501" y="159"/>
                      <a:pt x="434" y="226"/>
                    </a:cubicBezTo>
                    <a:cubicBezTo>
                      <a:pt x="400" y="293"/>
                      <a:pt x="334" y="393"/>
                      <a:pt x="300" y="460"/>
                    </a:cubicBezTo>
                    <a:lnTo>
                      <a:pt x="300" y="359"/>
                    </a:lnTo>
                    <a:cubicBezTo>
                      <a:pt x="300" y="359"/>
                      <a:pt x="300" y="326"/>
                      <a:pt x="300" y="326"/>
                    </a:cubicBezTo>
                    <a:lnTo>
                      <a:pt x="267" y="326"/>
                    </a:lnTo>
                    <a:lnTo>
                      <a:pt x="67" y="426"/>
                    </a:lnTo>
                    <a:cubicBezTo>
                      <a:pt x="67" y="426"/>
                      <a:pt x="34" y="460"/>
                      <a:pt x="34" y="493"/>
                    </a:cubicBezTo>
                    <a:cubicBezTo>
                      <a:pt x="34" y="493"/>
                      <a:pt x="0" y="526"/>
                      <a:pt x="0" y="560"/>
                    </a:cubicBezTo>
                    <a:lnTo>
                      <a:pt x="0" y="2294"/>
                    </a:lnTo>
                    <a:cubicBezTo>
                      <a:pt x="0" y="2328"/>
                      <a:pt x="34" y="2361"/>
                      <a:pt x="34" y="2361"/>
                    </a:cubicBezTo>
                    <a:lnTo>
                      <a:pt x="67" y="2361"/>
                    </a:lnTo>
                    <a:lnTo>
                      <a:pt x="267" y="2261"/>
                    </a:lnTo>
                    <a:cubicBezTo>
                      <a:pt x="300" y="2261"/>
                      <a:pt x="300" y="2227"/>
                      <a:pt x="300" y="2194"/>
                    </a:cubicBezTo>
                    <a:cubicBezTo>
                      <a:pt x="300" y="2161"/>
                      <a:pt x="300" y="2161"/>
                      <a:pt x="300" y="2127"/>
                    </a:cubicBezTo>
                    <a:lnTo>
                      <a:pt x="300" y="1160"/>
                    </a:lnTo>
                    <a:cubicBezTo>
                      <a:pt x="300" y="1027"/>
                      <a:pt x="334" y="893"/>
                      <a:pt x="367" y="793"/>
                    </a:cubicBezTo>
                    <a:cubicBezTo>
                      <a:pt x="434" y="693"/>
                      <a:pt x="501" y="626"/>
                      <a:pt x="601" y="560"/>
                    </a:cubicBezTo>
                    <a:lnTo>
                      <a:pt x="734" y="460"/>
                    </a:lnTo>
                    <a:cubicBezTo>
                      <a:pt x="767" y="460"/>
                      <a:pt x="767" y="426"/>
                      <a:pt x="801" y="426"/>
                    </a:cubicBezTo>
                    <a:cubicBezTo>
                      <a:pt x="801" y="393"/>
                      <a:pt x="801" y="359"/>
                      <a:pt x="801" y="326"/>
                    </a:cubicBezTo>
                    <a:lnTo>
                      <a:pt x="801" y="93"/>
                    </a:lnTo>
                    <a:cubicBezTo>
                      <a:pt x="801" y="59"/>
                      <a:pt x="801" y="26"/>
                      <a:pt x="801" y="26"/>
                    </a:cubicBezTo>
                    <a:cubicBezTo>
                      <a:pt x="784" y="9"/>
                      <a:pt x="776" y="1"/>
                      <a:pt x="7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56"/>
              <p:cNvSpPr/>
              <p:nvPr/>
            </p:nvSpPr>
            <p:spPr>
              <a:xfrm>
                <a:off x="3029825" y="2108625"/>
                <a:ext cx="3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2202" extrusionOk="0">
                    <a:moveTo>
                      <a:pt x="801" y="501"/>
                    </a:moveTo>
                    <a:cubicBezTo>
                      <a:pt x="835" y="534"/>
                      <a:pt x="835" y="567"/>
                      <a:pt x="868" y="601"/>
                    </a:cubicBezTo>
                    <a:cubicBezTo>
                      <a:pt x="868" y="634"/>
                      <a:pt x="902" y="701"/>
                      <a:pt x="902" y="767"/>
                    </a:cubicBezTo>
                    <a:cubicBezTo>
                      <a:pt x="902" y="801"/>
                      <a:pt x="902" y="801"/>
                      <a:pt x="902" y="834"/>
                    </a:cubicBezTo>
                    <a:lnTo>
                      <a:pt x="902" y="1034"/>
                    </a:lnTo>
                    <a:cubicBezTo>
                      <a:pt x="902" y="1068"/>
                      <a:pt x="902" y="1068"/>
                      <a:pt x="902" y="1101"/>
                    </a:cubicBezTo>
                    <a:cubicBezTo>
                      <a:pt x="902" y="1168"/>
                      <a:pt x="868" y="1234"/>
                      <a:pt x="868" y="1335"/>
                    </a:cubicBezTo>
                    <a:cubicBezTo>
                      <a:pt x="835" y="1368"/>
                      <a:pt x="835" y="1435"/>
                      <a:pt x="801" y="1468"/>
                    </a:cubicBezTo>
                    <a:cubicBezTo>
                      <a:pt x="768" y="1535"/>
                      <a:pt x="735" y="1568"/>
                      <a:pt x="701" y="1601"/>
                    </a:cubicBezTo>
                    <a:lnTo>
                      <a:pt x="601" y="1668"/>
                    </a:lnTo>
                    <a:cubicBezTo>
                      <a:pt x="568" y="1701"/>
                      <a:pt x="535" y="1701"/>
                      <a:pt x="501" y="1701"/>
                    </a:cubicBezTo>
                    <a:cubicBezTo>
                      <a:pt x="485" y="1718"/>
                      <a:pt x="468" y="1726"/>
                      <a:pt x="451" y="1726"/>
                    </a:cubicBezTo>
                    <a:cubicBezTo>
                      <a:pt x="435" y="1726"/>
                      <a:pt x="418" y="1718"/>
                      <a:pt x="401" y="1701"/>
                    </a:cubicBezTo>
                    <a:cubicBezTo>
                      <a:pt x="368" y="1701"/>
                      <a:pt x="368" y="1668"/>
                      <a:pt x="334" y="1635"/>
                    </a:cubicBezTo>
                    <a:cubicBezTo>
                      <a:pt x="334" y="1568"/>
                      <a:pt x="301" y="1501"/>
                      <a:pt x="301" y="1468"/>
                    </a:cubicBezTo>
                    <a:lnTo>
                      <a:pt x="301" y="1401"/>
                    </a:lnTo>
                    <a:lnTo>
                      <a:pt x="301" y="1201"/>
                    </a:lnTo>
                    <a:lnTo>
                      <a:pt x="301" y="1134"/>
                    </a:lnTo>
                    <a:cubicBezTo>
                      <a:pt x="301" y="1034"/>
                      <a:pt x="334" y="968"/>
                      <a:pt x="334" y="901"/>
                    </a:cubicBezTo>
                    <a:cubicBezTo>
                      <a:pt x="368" y="834"/>
                      <a:pt x="368" y="801"/>
                      <a:pt x="401" y="734"/>
                    </a:cubicBezTo>
                    <a:cubicBezTo>
                      <a:pt x="435" y="701"/>
                      <a:pt x="468" y="667"/>
                      <a:pt x="501" y="634"/>
                    </a:cubicBezTo>
                    <a:cubicBezTo>
                      <a:pt x="535" y="601"/>
                      <a:pt x="568" y="567"/>
                      <a:pt x="601" y="567"/>
                    </a:cubicBezTo>
                    <a:cubicBezTo>
                      <a:pt x="635" y="534"/>
                      <a:pt x="668" y="534"/>
                      <a:pt x="701" y="501"/>
                    </a:cubicBezTo>
                    <a:close/>
                    <a:moveTo>
                      <a:pt x="835" y="0"/>
                    </a:moveTo>
                    <a:cubicBezTo>
                      <a:pt x="768" y="0"/>
                      <a:pt x="668" y="34"/>
                      <a:pt x="601" y="100"/>
                    </a:cubicBezTo>
                    <a:cubicBezTo>
                      <a:pt x="501" y="134"/>
                      <a:pt x="435" y="200"/>
                      <a:pt x="368" y="300"/>
                    </a:cubicBezTo>
                    <a:cubicBezTo>
                      <a:pt x="301" y="367"/>
                      <a:pt x="234" y="467"/>
                      <a:pt x="168" y="567"/>
                    </a:cubicBezTo>
                    <a:cubicBezTo>
                      <a:pt x="134" y="667"/>
                      <a:pt x="68" y="801"/>
                      <a:pt x="34" y="901"/>
                    </a:cubicBezTo>
                    <a:cubicBezTo>
                      <a:pt x="1" y="1034"/>
                      <a:pt x="1" y="1134"/>
                      <a:pt x="1" y="1268"/>
                    </a:cubicBezTo>
                    <a:cubicBezTo>
                      <a:pt x="1" y="1301"/>
                      <a:pt x="1" y="1335"/>
                      <a:pt x="1" y="1368"/>
                    </a:cubicBezTo>
                    <a:lnTo>
                      <a:pt x="1" y="1568"/>
                    </a:lnTo>
                    <a:cubicBezTo>
                      <a:pt x="1" y="1601"/>
                      <a:pt x="1" y="1635"/>
                      <a:pt x="1" y="1635"/>
                    </a:cubicBezTo>
                    <a:cubicBezTo>
                      <a:pt x="1" y="1735"/>
                      <a:pt x="1" y="1835"/>
                      <a:pt x="34" y="1935"/>
                    </a:cubicBezTo>
                    <a:cubicBezTo>
                      <a:pt x="68" y="2002"/>
                      <a:pt x="134" y="2068"/>
                      <a:pt x="168" y="2135"/>
                    </a:cubicBezTo>
                    <a:cubicBezTo>
                      <a:pt x="234" y="2168"/>
                      <a:pt x="301" y="2202"/>
                      <a:pt x="368" y="2202"/>
                    </a:cubicBezTo>
                    <a:cubicBezTo>
                      <a:pt x="435" y="2202"/>
                      <a:pt x="535" y="2168"/>
                      <a:pt x="601" y="2102"/>
                    </a:cubicBezTo>
                    <a:cubicBezTo>
                      <a:pt x="701" y="2068"/>
                      <a:pt x="768" y="2002"/>
                      <a:pt x="835" y="1902"/>
                    </a:cubicBezTo>
                    <a:cubicBezTo>
                      <a:pt x="935" y="1835"/>
                      <a:pt x="968" y="1735"/>
                      <a:pt x="1035" y="1635"/>
                    </a:cubicBezTo>
                    <a:cubicBezTo>
                      <a:pt x="1102" y="1535"/>
                      <a:pt x="1135" y="1401"/>
                      <a:pt x="1168" y="1301"/>
                    </a:cubicBezTo>
                    <a:cubicBezTo>
                      <a:pt x="1202" y="1168"/>
                      <a:pt x="1202" y="1068"/>
                      <a:pt x="1202" y="934"/>
                    </a:cubicBezTo>
                    <a:cubicBezTo>
                      <a:pt x="1202" y="901"/>
                      <a:pt x="1202" y="868"/>
                      <a:pt x="1202" y="868"/>
                    </a:cubicBezTo>
                    <a:lnTo>
                      <a:pt x="1202" y="634"/>
                    </a:lnTo>
                    <a:cubicBezTo>
                      <a:pt x="1202" y="634"/>
                      <a:pt x="1202" y="601"/>
                      <a:pt x="1202" y="567"/>
                    </a:cubicBezTo>
                    <a:cubicBezTo>
                      <a:pt x="1202" y="467"/>
                      <a:pt x="1202" y="367"/>
                      <a:pt x="1168" y="267"/>
                    </a:cubicBezTo>
                    <a:cubicBezTo>
                      <a:pt x="1135" y="200"/>
                      <a:pt x="1102" y="134"/>
                      <a:pt x="1035" y="67"/>
                    </a:cubicBezTo>
                    <a:cubicBezTo>
                      <a:pt x="968" y="34"/>
                      <a:pt x="902" y="0"/>
                      <a:pt x="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56"/>
              <p:cNvSpPr/>
              <p:nvPr/>
            </p:nvSpPr>
            <p:spPr>
              <a:xfrm>
                <a:off x="3064850" y="2067125"/>
                <a:ext cx="2422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128" extrusionOk="0">
                    <a:moveTo>
                      <a:pt x="918" y="1"/>
                    </a:moveTo>
                    <a:cubicBezTo>
                      <a:pt x="910" y="1"/>
                      <a:pt x="902" y="9"/>
                      <a:pt x="902" y="26"/>
                    </a:cubicBezTo>
                    <a:lnTo>
                      <a:pt x="701" y="126"/>
                    </a:lnTo>
                    <a:cubicBezTo>
                      <a:pt x="635" y="159"/>
                      <a:pt x="568" y="226"/>
                      <a:pt x="501" y="259"/>
                    </a:cubicBezTo>
                    <a:cubicBezTo>
                      <a:pt x="435" y="326"/>
                      <a:pt x="401" y="393"/>
                      <a:pt x="334" y="459"/>
                    </a:cubicBezTo>
                    <a:cubicBezTo>
                      <a:pt x="301" y="559"/>
                      <a:pt x="268" y="660"/>
                      <a:pt x="234" y="726"/>
                    </a:cubicBezTo>
                    <a:cubicBezTo>
                      <a:pt x="234" y="826"/>
                      <a:pt x="201" y="960"/>
                      <a:pt x="201" y="1060"/>
                    </a:cubicBezTo>
                    <a:lnTo>
                      <a:pt x="201" y="1227"/>
                    </a:lnTo>
                    <a:lnTo>
                      <a:pt x="34" y="1293"/>
                    </a:lnTo>
                    <a:cubicBezTo>
                      <a:pt x="34" y="1327"/>
                      <a:pt x="1" y="1327"/>
                      <a:pt x="1" y="1360"/>
                    </a:cubicBezTo>
                    <a:cubicBezTo>
                      <a:pt x="1" y="1393"/>
                      <a:pt x="1" y="1427"/>
                      <a:pt x="1" y="1460"/>
                    </a:cubicBezTo>
                    <a:lnTo>
                      <a:pt x="1" y="1694"/>
                    </a:lnTo>
                    <a:cubicBezTo>
                      <a:pt x="1" y="1727"/>
                      <a:pt x="1" y="1727"/>
                      <a:pt x="1" y="1760"/>
                    </a:cubicBezTo>
                    <a:lnTo>
                      <a:pt x="34" y="1760"/>
                    </a:lnTo>
                    <a:lnTo>
                      <a:pt x="201" y="1660"/>
                    </a:lnTo>
                    <a:lnTo>
                      <a:pt x="201" y="3061"/>
                    </a:lnTo>
                    <a:lnTo>
                      <a:pt x="201" y="3128"/>
                    </a:lnTo>
                    <a:lnTo>
                      <a:pt x="268" y="3128"/>
                    </a:lnTo>
                    <a:lnTo>
                      <a:pt x="435" y="3028"/>
                    </a:lnTo>
                    <a:cubicBezTo>
                      <a:pt x="468" y="2995"/>
                      <a:pt x="468" y="2995"/>
                      <a:pt x="501" y="2961"/>
                    </a:cubicBezTo>
                    <a:cubicBezTo>
                      <a:pt x="501" y="2928"/>
                      <a:pt x="501" y="2894"/>
                      <a:pt x="501" y="2894"/>
                    </a:cubicBezTo>
                    <a:lnTo>
                      <a:pt x="501" y="1493"/>
                    </a:lnTo>
                    <a:lnTo>
                      <a:pt x="835" y="1293"/>
                    </a:lnTo>
                    <a:cubicBezTo>
                      <a:pt x="868" y="1260"/>
                      <a:pt x="868" y="1260"/>
                      <a:pt x="902" y="1227"/>
                    </a:cubicBezTo>
                    <a:cubicBezTo>
                      <a:pt x="902" y="1193"/>
                      <a:pt x="902" y="1160"/>
                      <a:pt x="902" y="1160"/>
                    </a:cubicBezTo>
                    <a:lnTo>
                      <a:pt x="902" y="893"/>
                    </a:lnTo>
                    <a:cubicBezTo>
                      <a:pt x="902" y="860"/>
                      <a:pt x="902" y="860"/>
                      <a:pt x="902" y="826"/>
                    </a:cubicBezTo>
                    <a:lnTo>
                      <a:pt x="835" y="826"/>
                    </a:lnTo>
                    <a:lnTo>
                      <a:pt x="501" y="1026"/>
                    </a:lnTo>
                    <a:lnTo>
                      <a:pt x="535" y="893"/>
                    </a:lnTo>
                    <a:cubicBezTo>
                      <a:pt x="535" y="826"/>
                      <a:pt x="535" y="760"/>
                      <a:pt x="568" y="693"/>
                    </a:cubicBezTo>
                    <a:cubicBezTo>
                      <a:pt x="601" y="626"/>
                      <a:pt x="668" y="593"/>
                      <a:pt x="735" y="559"/>
                    </a:cubicBezTo>
                    <a:lnTo>
                      <a:pt x="902" y="459"/>
                    </a:lnTo>
                    <a:cubicBezTo>
                      <a:pt x="902" y="426"/>
                      <a:pt x="935" y="426"/>
                      <a:pt x="935" y="393"/>
                    </a:cubicBezTo>
                    <a:cubicBezTo>
                      <a:pt x="968" y="359"/>
                      <a:pt x="968" y="359"/>
                      <a:pt x="968" y="326"/>
                    </a:cubicBezTo>
                    <a:lnTo>
                      <a:pt x="968" y="59"/>
                    </a:lnTo>
                    <a:cubicBezTo>
                      <a:pt x="968" y="59"/>
                      <a:pt x="968" y="26"/>
                      <a:pt x="935" y="26"/>
                    </a:cubicBezTo>
                    <a:cubicBezTo>
                      <a:pt x="935" y="9"/>
                      <a:pt x="927" y="1"/>
                      <a:pt x="9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56"/>
              <p:cNvSpPr/>
              <p:nvPr/>
            </p:nvSpPr>
            <p:spPr>
              <a:xfrm>
                <a:off x="3104050" y="2067125"/>
                <a:ext cx="27550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76" extrusionOk="0">
                    <a:moveTo>
                      <a:pt x="839" y="1"/>
                    </a:moveTo>
                    <a:cubicBezTo>
                      <a:pt x="810" y="1"/>
                      <a:pt x="785" y="9"/>
                      <a:pt x="768" y="26"/>
                    </a:cubicBezTo>
                    <a:cubicBezTo>
                      <a:pt x="668" y="26"/>
                      <a:pt x="601" y="59"/>
                      <a:pt x="534" y="92"/>
                    </a:cubicBezTo>
                    <a:cubicBezTo>
                      <a:pt x="468" y="126"/>
                      <a:pt x="401" y="193"/>
                      <a:pt x="334" y="259"/>
                    </a:cubicBezTo>
                    <a:cubicBezTo>
                      <a:pt x="268" y="326"/>
                      <a:pt x="234" y="426"/>
                      <a:pt x="167" y="493"/>
                    </a:cubicBezTo>
                    <a:cubicBezTo>
                      <a:pt x="134" y="559"/>
                      <a:pt x="101" y="660"/>
                      <a:pt x="67" y="760"/>
                    </a:cubicBezTo>
                    <a:cubicBezTo>
                      <a:pt x="67" y="826"/>
                      <a:pt x="34" y="893"/>
                      <a:pt x="34" y="993"/>
                    </a:cubicBezTo>
                    <a:cubicBezTo>
                      <a:pt x="34" y="1060"/>
                      <a:pt x="34" y="1127"/>
                      <a:pt x="34" y="1193"/>
                    </a:cubicBezTo>
                    <a:cubicBezTo>
                      <a:pt x="67" y="1227"/>
                      <a:pt x="67" y="1293"/>
                      <a:pt x="101" y="1327"/>
                    </a:cubicBezTo>
                    <a:cubicBezTo>
                      <a:pt x="134" y="1360"/>
                      <a:pt x="167" y="1393"/>
                      <a:pt x="234" y="1393"/>
                    </a:cubicBezTo>
                    <a:lnTo>
                      <a:pt x="401" y="1393"/>
                    </a:lnTo>
                    <a:lnTo>
                      <a:pt x="568" y="1360"/>
                    </a:lnTo>
                    <a:cubicBezTo>
                      <a:pt x="601" y="1327"/>
                      <a:pt x="634" y="1327"/>
                      <a:pt x="701" y="1327"/>
                    </a:cubicBezTo>
                    <a:lnTo>
                      <a:pt x="735" y="1327"/>
                    </a:lnTo>
                    <a:cubicBezTo>
                      <a:pt x="768" y="1327"/>
                      <a:pt x="768" y="1360"/>
                      <a:pt x="735" y="1393"/>
                    </a:cubicBezTo>
                    <a:cubicBezTo>
                      <a:pt x="735" y="1393"/>
                      <a:pt x="735" y="1427"/>
                      <a:pt x="735" y="1427"/>
                    </a:cubicBezTo>
                    <a:lnTo>
                      <a:pt x="701" y="1493"/>
                    </a:lnTo>
                    <a:cubicBezTo>
                      <a:pt x="668" y="1527"/>
                      <a:pt x="634" y="1560"/>
                      <a:pt x="634" y="1560"/>
                    </a:cubicBezTo>
                    <a:cubicBezTo>
                      <a:pt x="601" y="1594"/>
                      <a:pt x="568" y="1594"/>
                      <a:pt x="534" y="1627"/>
                    </a:cubicBezTo>
                    <a:cubicBezTo>
                      <a:pt x="501" y="1660"/>
                      <a:pt x="468" y="1660"/>
                      <a:pt x="434" y="1660"/>
                    </a:cubicBezTo>
                    <a:lnTo>
                      <a:pt x="368" y="1660"/>
                    </a:lnTo>
                    <a:lnTo>
                      <a:pt x="301" y="1627"/>
                    </a:lnTo>
                    <a:lnTo>
                      <a:pt x="268" y="1627"/>
                    </a:lnTo>
                    <a:lnTo>
                      <a:pt x="67" y="1727"/>
                    </a:lnTo>
                    <a:cubicBezTo>
                      <a:pt x="67" y="1760"/>
                      <a:pt x="34" y="1760"/>
                      <a:pt x="34" y="1794"/>
                    </a:cubicBezTo>
                    <a:cubicBezTo>
                      <a:pt x="1" y="1827"/>
                      <a:pt x="1" y="1860"/>
                      <a:pt x="34" y="1894"/>
                    </a:cubicBezTo>
                    <a:cubicBezTo>
                      <a:pt x="34" y="1927"/>
                      <a:pt x="34" y="1994"/>
                      <a:pt x="67" y="2027"/>
                    </a:cubicBezTo>
                    <a:cubicBezTo>
                      <a:pt x="67" y="2094"/>
                      <a:pt x="134" y="2127"/>
                      <a:pt x="167" y="2161"/>
                    </a:cubicBezTo>
                    <a:cubicBezTo>
                      <a:pt x="212" y="2161"/>
                      <a:pt x="242" y="2175"/>
                      <a:pt x="276" y="2175"/>
                    </a:cubicBezTo>
                    <a:cubicBezTo>
                      <a:pt x="293" y="2175"/>
                      <a:pt x="312" y="2172"/>
                      <a:pt x="334" y="2161"/>
                    </a:cubicBezTo>
                    <a:cubicBezTo>
                      <a:pt x="401" y="2161"/>
                      <a:pt x="501" y="2127"/>
                      <a:pt x="568" y="2094"/>
                    </a:cubicBezTo>
                    <a:cubicBezTo>
                      <a:pt x="634" y="2027"/>
                      <a:pt x="735" y="1994"/>
                      <a:pt x="801" y="1894"/>
                    </a:cubicBezTo>
                    <a:cubicBezTo>
                      <a:pt x="868" y="1827"/>
                      <a:pt x="901" y="1760"/>
                      <a:pt x="968" y="1660"/>
                    </a:cubicBezTo>
                    <a:cubicBezTo>
                      <a:pt x="1001" y="1594"/>
                      <a:pt x="1035" y="1493"/>
                      <a:pt x="1068" y="1427"/>
                    </a:cubicBezTo>
                    <a:cubicBezTo>
                      <a:pt x="1101" y="1327"/>
                      <a:pt x="1101" y="1260"/>
                      <a:pt x="1101" y="1193"/>
                    </a:cubicBezTo>
                    <a:cubicBezTo>
                      <a:pt x="1101" y="1060"/>
                      <a:pt x="1068" y="960"/>
                      <a:pt x="1001" y="860"/>
                    </a:cubicBezTo>
                    <a:cubicBezTo>
                      <a:pt x="977" y="811"/>
                      <a:pt x="917" y="780"/>
                      <a:pt x="821" y="780"/>
                    </a:cubicBezTo>
                    <a:cubicBezTo>
                      <a:pt x="786" y="780"/>
                      <a:pt x="746" y="784"/>
                      <a:pt x="701" y="793"/>
                    </a:cubicBezTo>
                    <a:lnTo>
                      <a:pt x="534" y="860"/>
                    </a:lnTo>
                    <a:lnTo>
                      <a:pt x="368" y="860"/>
                    </a:lnTo>
                    <a:cubicBezTo>
                      <a:pt x="368" y="826"/>
                      <a:pt x="368" y="793"/>
                      <a:pt x="368" y="793"/>
                    </a:cubicBezTo>
                    <a:cubicBezTo>
                      <a:pt x="368" y="726"/>
                      <a:pt x="401" y="693"/>
                      <a:pt x="434" y="626"/>
                    </a:cubicBezTo>
                    <a:cubicBezTo>
                      <a:pt x="468" y="593"/>
                      <a:pt x="501" y="559"/>
                      <a:pt x="568" y="526"/>
                    </a:cubicBezTo>
                    <a:cubicBezTo>
                      <a:pt x="601" y="493"/>
                      <a:pt x="634" y="493"/>
                      <a:pt x="668" y="493"/>
                    </a:cubicBezTo>
                    <a:lnTo>
                      <a:pt x="735" y="493"/>
                    </a:lnTo>
                    <a:lnTo>
                      <a:pt x="768" y="526"/>
                    </a:lnTo>
                    <a:lnTo>
                      <a:pt x="835" y="526"/>
                    </a:lnTo>
                    <a:lnTo>
                      <a:pt x="1001" y="393"/>
                    </a:lnTo>
                    <a:cubicBezTo>
                      <a:pt x="1035" y="393"/>
                      <a:pt x="1035" y="359"/>
                      <a:pt x="1068" y="359"/>
                    </a:cubicBezTo>
                    <a:cubicBezTo>
                      <a:pt x="1068" y="326"/>
                      <a:pt x="1068" y="293"/>
                      <a:pt x="1068" y="259"/>
                    </a:cubicBezTo>
                    <a:cubicBezTo>
                      <a:pt x="1068" y="193"/>
                      <a:pt x="1035" y="159"/>
                      <a:pt x="1035" y="126"/>
                    </a:cubicBezTo>
                    <a:cubicBezTo>
                      <a:pt x="1001" y="59"/>
                      <a:pt x="968" y="26"/>
                      <a:pt x="935" y="26"/>
                    </a:cubicBezTo>
                    <a:cubicBezTo>
                      <a:pt x="901" y="9"/>
                      <a:pt x="868" y="1"/>
                      <a:pt x="83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56"/>
              <p:cNvSpPr/>
              <p:nvPr/>
            </p:nvSpPr>
            <p:spPr>
              <a:xfrm>
                <a:off x="3135750" y="2047750"/>
                <a:ext cx="283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283" extrusionOk="0">
                    <a:moveTo>
                      <a:pt x="834" y="1101"/>
                    </a:moveTo>
                    <a:lnTo>
                      <a:pt x="834" y="1134"/>
                    </a:lnTo>
                    <a:cubicBezTo>
                      <a:pt x="834" y="1168"/>
                      <a:pt x="801" y="1234"/>
                      <a:pt x="801" y="1301"/>
                    </a:cubicBezTo>
                    <a:cubicBezTo>
                      <a:pt x="767" y="1334"/>
                      <a:pt x="767" y="1401"/>
                      <a:pt x="734" y="1468"/>
                    </a:cubicBezTo>
                    <a:cubicBezTo>
                      <a:pt x="701" y="1535"/>
                      <a:pt x="667" y="1568"/>
                      <a:pt x="634" y="1635"/>
                    </a:cubicBezTo>
                    <a:cubicBezTo>
                      <a:pt x="567" y="1668"/>
                      <a:pt x="534" y="1701"/>
                      <a:pt x="467" y="1735"/>
                    </a:cubicBezTo>
                    <a:cubicBezTo>
                      <a:pt x="434" y="1768"/>
                      <a:pt x="401" y="1768"/>
                      <a:pt x="367" y="1768"/>
                    </a:cubicBezTo>
                    <a:cubicBezTo>
                      <a:pt x="300" y="1768"/>
                      <a:pt x="300" y="1735"/>
                      <a:pt x="300" y="1701"/>
                    </a:cubicBezTo>
                    <a:cubicBezTo>
                      <a:pt x="300" y="1635"/>
                      <a:pt x="334" y="1568"/>
                      <a:pt x="334" y="1535"/>
                    </a:cubicBezTo>
                    <a:cubicBezTo>
                      <a:pt x="367" y="1468"/>
                      <a:pt x="434" y="1401"/>
                      <a:pt x="501" y="1368"/>
                    </a:cubicBezTo>
                    <a:lnTo>
                      <a:pt x="834" y="1101"/>
                    </a:lnTo>
                    <a:close/>
                    <a:moveTo>
                      <a:pt x="801" y="0"/>
                    </a:moveTo>
                    <a:cubicBezTo>
                      <a:pt x="734" y="34"/>
                      <a:pt x="634" y="34"/>
                      <a:pt x="567" y="100"/>
                    </a:cubicBezTo>
                    <a:cubicBezTo>
                      <a:pt x="501" y="134"/>
                      <a:pt x="434" y="200"/>
                      <a:pt x="367" y="267"/>
                    </a:cubicBezTo>
                    <a:cubicBezTo>
                      <a:pt x="234" y="400"/>
                      <a:pt x="167" y="567"/>
                      <a:pt x="100" y="734"/>
                    </a:cubicBezTo>
                    <a:cubicBezTo>
                      <a:pt x="67" y="767"/>
                      <a:pt x="67" y="834"/>
                      <a:pt x="67" y="901"/>
                    </a:cubicBezTo>
                    <a:cubicBezTo>
                      <a:pt x="67" y="934"/>
                      <a:pt x="100" y="968"/>
                      <a:pt x="100" y="968"/>
                    </a:cubicBezTo>
                    <a:lnTo>
                      <a:pt x="134" y="968"/>
                    </a:lnTo>
                    <a:lnTo>
                      <a:pt x="367" y="834"/>
                    </a:lnTo>
                    <a:cubicBezTo>
                      <a:pt x="401" y="834"/>
                      <a:pt x="401" y="801"/>
                      <a:pt x="401" y="801"/>
                    </a:cubicBezTo>
                    <a:cubicBezTo>
                      <a:pt x="434" y="767"/>
                      <a:pt x="434" y="767"/>
                      <a:pt x="434" y="734"/>
                    </a:cubicBezTo>
                    <a:cubicBezTo>
                      <a:pt x="467" y="701"/>
                      <a:pt x="501" y="667"/>
                      <a:pt x="501" y="634"/>
                    </a:cubicBezTo>
                    <a:cubicBezTo>
                      <a:pt x="534" y="601"/>
                      <a:pt x="567" y="567"/>
                      <a:pt x="601" y="534"/>
                    </a:cubicBezTo>
                    <a:cubicBezTo>
                      <a:pt x="667" y="501"/>
                      <a:pt x="734" y="501"/>
                      <a:pt x="767" y="501"/>
                    </a:cubicBezTo>
                    <a:cubicBezTo>
                      <a:pt x="801" y="534"/>
                      <a:pt x="834" y="601"/>
                      <a:pt x="834" y="701"/>
                    </a:cubicBezTo>
                    <a:lnTo>
                      <a:pt x="434" y="1034"/>
                    </a:lnTo>
                    <a:cubicBezTo>
                      <a:pt x="300" y="1134"/>
                      <a:pt x="200" y="1268"/>
                      <a:pt x="100" y="1401"/>
                    </a:cubicBezTo>
                    <a:cubicBezTo>
                      <a:pt x="34" y="1568"/>
                      <a:pt x="0" y="1735"/>
                      <a:pt x="0" y="1902"/>
                    </a:cubicBezTo>
                    <a:cubicBezTo>
                      <a:pt x="0" y="1968"/>
                      <a:pt x="0" y="2035"/>
                      <a:pt x="0" y="2102"/>
                    </a:cubicBezTo>
                    <a:cubicBezTo>
                      <a:pt x="34" y="2168"/>
                      <a:pt x="67" y="2202"/>
                      <a:pt x="100" y="2235"/>
                    </a:cubicBezTo>
                    <a:cubicBezTo>
                      <a:pt x="124" y="2259"/>
                      <a:pt x="164" y="2282"/>
                      <a:pt x="198" y="2282"/>
                    </a:cubicBezTo>
                    <a:cubicBezTo>
                      <a:pt x="211" y="2282"/>
                      <a:pt x="224" y="2278"/>
                      <a:pt x="234" y="2268"/>
                    </a:cubicBezTo>
                    <a:cubicBezTo>
                      <a:pt x="300" y="2268"/>
                      <a:pt x="367" y="2268"/>
                      <a:pt x="434" y="2202"/>
                    </a:cubicBezTo>
                    <a:cubicBezTo>
                      <a:pt x="534" y="2168"/>
                      <a:pt x="601" y="2102"/>
                      <a:pt x="667" y="2002"/>
                    </a:cubicBezTo>
                    <a:cubicBezTo>
                      <a:pt x="734" y="1902"/>
                      <a:pt x="801" y="1835"/>
                      <a:pt x="834" y="1735"/>
                    </a:cubicBezTo>
                    <a:lnTo>
                      <a:pt x="834" y="1835"/>
                    </a:lnTo>
                    <a:cubicBezTo>
                      <a:pt x="834" y="1868"/>
                      <a:pt x="834" y="1902"/>
                      <a:pt x="834" y="1902"/>
                    </a:cubicBezTo>
                    <a:cubicBezTo>
                      <a:pt x="834" y="1918"/>
                      <a:pt x="843" y="1927"/>
                      <a:pt x="851" y="1927"/>
                    </a:cubicBezTo>
                    <a:cubicBezTo>
                      <a:pt x="859" y="1927"/>
                      <a:pt x="868" y="1918"/>
                      <a:pt x="868" y="1902"/>
                    </a:cubicBezTo>
                    <a:lnTo>
                      <a:pt x="1068" y="1801"/>
                    </a:lnTo>
                    <a:cubicBezTo>
                      <a:pt x="1068" y="1801"/>
                      <a:pt x="1101" y="1768"/>
                      <a:pt x="1101" y="1735"/>
                    </a:cubicBezTo>
                    <a:cubicBezTo>
                      <a:pt x="1134" y="1735"/>
                      <a:pt x="1134" y="1701"/>
                      <a:pt x="1134" y="1668"/>
                    </a:cubicBezTo>
                    <a:lnTo>
                      <a:pt x="1134" y="567"/>
                    </a:lnTo>
                    <a:cubicBezTo>
                      <a:pt x="1134" y="467"/>
                      <a:pt x="1101" y="334"/>
                      <a:pt x="1068" y="234"/>
                    </a:cubicBezTo>
                    <a:cubicBezTo>
                      <a:pt x="1068" y="167"/>
                      <a:pt x="1034" y="100"/>
                      <a:pt x="968" y="67"/>
                    </a:cubicBezTo>
                    <a:cubicBezTo>
                      <a:pt x="934" y="34"/>
                      <a:pt x="868" y="0"/>
                      <a:pt x="8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56"/>
              <p:cNvSpPr/>
              <p:nvPr/>
            </p:nvSpPr>
            <p:spPr>
              <a:xfrm>
                <a:off x="3172425" y="2016875"/>
                <a:ext cx="7550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770" extrusionOk="0">
                    <a:moveTo>
                      <a:pt x="268" y="1"/>
                    </a:moveTo>
                    <a:lnTo>
                      <a:pt x="68" y="101"/>
                    </a:lnTo>
                    <a:cubicBezTo>
                      <a:pt x="34" y="134"/>
                      <a:pt x="34" y="134"/>
                      <a:pt x="34" y="168"/>
                    </a:cubicBezTo>
                    <a:cubicBezTo>
                      <a:pt x="1" y="201"/>
                      <a:pt x="1" y="234"/>
                      <a:pt x="34" y="234"/>
                    </a:cubicBezTo>
                    <a:lnTo>
                      <a:pt x="34" y="2703"/>
                    </a:lnTo>
                    <a:cubicBezTo>
                      <a:pt x="1" y="2736"/>
                      <a:pt x="1" y="2770"/>
                      <a:pt x="34" y="2770"/>
                    </a:cubicBezTo>
                    <a:lnTo>
                      <a:pt x="68" y="2770"/>
                    </a:lnTo>
                    <a:lnTo>
                      <a:pt x="268" y="2670"/>
                    </a:lnTo>
                    <a:cubicBezTo>
                      <a:pt x="268" y="2670"/>
                      <a:pt x="301" y="2636"/>
                      <a:pt x="301" y="2603"/>
                    </a:cubicBezTo>
                    <a:cubicBezTo>
                      <a:pt x="301" y="2569"/>
                      <a:pt x="301" y="2569"/>
                      <a:pt x="301" y="2536"/>
                    </a:cubicBezTo>
                    <a:lnTo>
                      <a:pt x="301" y="68"/>
                    </a:lnTo>
                    <a:cubicBezTo>
                      <a:pt x="301" y="34"/>
                      <a:pt x="301" y="34"/>
                      <a:pt x="3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56"/>
              <p:cNvSpPr/>
              <p:nvPr/>
            </p:nvSpPr>
            <p:spPr>
              <a:xfrm>
                <a:off x="3186625" y="2019050"/>
                <a:ext cx="308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149" extrusionOk="0">
                    <a:moveTo>
                      <a:pt x="734" y="448"/>
                    </a:moveTo>
                    <a:cubicBezTo>
                      <a:pt x="767" y="448"/>
                      <a:pt x="801" y="481"/>
                      <a:pt x="834" y="481"/>
                    </a:cubicBezTo>
                    <a:cubicBezTo>
                      <a:pt x="834" y="514"/>
                      <a:pt x="867" y="548"/>
                      <a:pt x="867" y="581"/>
                    </a:cubicBezTo>
                    <a:cubicBezTo>
                      <a:pt x="867" y="614"/>
                      <a:pt x="867" y="648"/>
                      <a:pt x="867" y="681"/>
                    </a:cubicBezTo>
                    <a:lnTo>
                      <a:pt x="334" y="1015"/>
                    </a:lnTo>
                    <a:cubicBezTo>
                      <a:pt x="334" y="981"/>
                      <a:pt x="334" y="915"/>
                      <a:pt x="334" y="881"/>
                    </a:cubicBezTo>
                    <a:cubicBezTo>
                      <a:pt x="367" y="815"/>
                      <a:pt x="367" y="781"/>
                      <a:pt x="400" y="748"/>
                    </a:cubicBezTo>
                    <a:cubicBezTo>
                      <a:pt x="434" y="681"/>
                      <a:pt x="434" y="648"/>
                      <a:pt x="467" y="614"/>
                    </a:cubicBezTo>
                    <a:cubicBezTo>
                      <a:pt x="500" y="581"/>
                      <a:pt x="567" y="514"/>
                      <a:pt x="600" y="514"/>
                    </a:cubicBezTo>
                    <a:lnTo>
                      <a:pt x="634" y="514"/>
                    </a:lnTo>
                    <a:cubicBezTo>
                      <a:pt x="667" y="481"/>
                      <a:pt x="701" y="448"/>
                      <a:pt x="734" y="448"/>
                    </a:cubicBezTo>
                    <a:close/>
                    <a:moveTo>
                      <a:pt x="793" y="1"/>
                    </a:moveTo>
                    <a:cubicBezTo>
                      <a:pt x="731" y="1"/>
                      <a:pt x="683" y="32"/>
                      <a:pt x="634" y="81"/>
                    </a:cubicBezTo>
                    <a:cubicBezTo>
                      <a:pt x="500" y="114"/>
                      <a:pt x="434" y="181"/>
                      <a:pt x="367" y="281"/>
                    </a:cubicBezTo>
                    <a:cubicBezTo>
                      <a:pt x="267" y="381"/>
                      <a:pt x="200" y="481"/>
                      <a:pt x="167" y="614"/>
                    </a:cubicBezTo>
                    <a:cubicBezTo>
                      <a:pt x="100" y="715"/>
                      <a:pt x="67" y="848"/>
                      <a:pt x="33" y="981"/>
                    </a:cubicBezTo>
                    <a:cubicBezTo>
                      <a:pt x="33" y="1115"/>
                      <a:pt x="0" y="1282"/>
                      <a:pt x="0" y="1415"/>
                    </a:cubicBezTo>
                    <a:cubicBezTo>
                      <a:pt x="0" y="1548"/>
                      <a:pt x="0" y="1682"/>
                      <a:pt x="33" y="1815"/>
                    </a:cubicBezTo>
                    <a:cubicBezTo>
                      <a:pt x="33" y="1882"/>
                      <a:pt x="100" y="1982"/>
                      <a:pt x="133" y="2049"/>
                    </a:cubicBezTo>
                    <a:cubicBezTo>
                      <a:pt x="200" y="2116"/>
                      <a:pt x="267" y="2149"/>
                      <a:pt x="334" y="2149"/>
                    </a:cubicBezTo>
                    <a:cubicBezTo>
                      <a:pt x="434" y="2149"/>
                      <a:pt x="500" y="2116"/>
                      <a:pt x="567" y="2082"/>
                    </a:cubicBezTo>
                    <a:cubicBezTo>
                      <a:pt x="667" y="2015"/>
                      <a:pt x="767" y="1949"/>
                      <a:pt x="834" y="1882"/>
                    </a:cubicBezTo>
                    <a:cubicBezTo>
                      <a:pt x="901" y="1815"/>
                      <a:pt x="934" y="1715"/>
                      <a:pt x="1001" y="1649"/>
                    </a:cubicBezTo>
                    <a:cubicBezTo>
                      <a:pt x="1034" y="1582"/>
                      <a:pt x="1067" y="1515"/>
                      <a:pt x="1101" y="1415"/>
                    </a:cubicBezTo>
                    <a:cubicBezTo>
                      <a:pt x="1134" y="1382"/>
                      <a:pt x="1134" y="1315"/>
                      <a:pt x="1134" y="1282"/>
                    </a:cubicBezTo>
                    <a:cubicBezTo>
                      <a:pt x="1134" y="1248"/>
                      <a:pt x="1134" y="1215"/>
                      <a:pt x="1134" y="1215"/>
                    </a:cubicBezTo>
                    <a:cubicBezTo>
                      <a:pt x="1134" y="1198"/>
                      <a:pt x="1126" y="1190"/>
                      <a:pt x="1117" y="1190"/>
                    </a:cubicBezTo>
                    <a:cubicBezTo>
                      <a:pt x="1109" y="1190"/>
                      <a:pt x="1101" y="1198"/>
                      <a:pt x="1101" y="1215"/>
                    </a:cubicBezTo>
                    <a:lnTo>
                      <a:pt x="901" y="1315"/>
                    </a:lnTo>
                    <a:cubicBezTo>
                      <a:pt x="867" y="1315"/>
                      <a:pt x="867" y="1348"/>
                      <a:pt x="834" y="1348"/>
                    </a:cubicBezTo>
                    <a:lnTo>
                      <a:pt x="801" y="1415"/>
                    </a:lnTo>
                    <a:cubicBezTo>
                      <a:pt x="767" y="1448"/>
                      <a:pt x="767" y="1482"/>
                      <a:pt x="734" y="1548"/>
                    </a:cubicBezTo>
                    <a:cubicBezTo>
                      <a:pt x="701" y="1582"/>
                      <a:pt x="634" y="1615"/>
                      <a:pt x="600" y="1615"/>
                    </a:cubicBezTo>
                    <a:cubicBezTo>
                      <a:pt x="567" y="1649"/>
                      <a:pt x="534" y="1649"/>
                      <a:pt x="500" y="1682"/>
                    </a:cubicBezTo>
                    <a:lnTo>
                      <a:pt x="400" y="1682"/>
                    </a:lnTo>
                    <a:cubicBezTo>
                      <a:pt x="367" y="1649"/>
                      <a:pt x="367" y="1615"/>
                      <a:pt x="334" y="1582"/>
                    </a:cubicBezTo>
                    <a:cubicBezTo>
                      <a:pt x="334" y="1548"/>
                      <a:pt x="300" y="1482"/>
                      <a:pt x="300" y="1448"/>
                    </a:cubicBezTo>
                    <a:lnTo>
                      <a:pt x="1134" y="981"/>
                    </a:lnTo>
                    <a:cubicBezTo>
                      <a:pt x="1168" y="981"/>
                      <a:pt x="1201" y="948"/>
                      <a:pt x="1201" y="915"/>
                    </a:cubicBezTo>
                    <a:cubicBezTo>
                      <a:pt x="1201" y="881"/>
                      <a:pt x="1201" y="881"/>
                      <a:pt x="1234" y="848"/>
                    </a:cubicBezTo>
                    <a:lnTo>
                      <a:pt x="1234" y="681"/>
                    </a:lnTo>
                    <a:cubicBezTo>
                      <a:pt x="1234" y="548"/>
                      <a:pt x="1201" y="448"/>
                      <a:pt x="1168" y="348"/>
                    </a:cubicBezTo>
                    <a:cubicBezTo>
                      <a:pt x="1168" y="248"/>
                      <a:pt x="1101" y="181"/>
                      <a:pt x="1067" y="114"/>
                    </a:cubicBezTo>
                    <a:cubicBezTo>
                      <a:pt x="1001" y="47"/>
                      <a:pt x="934" y="14"/>
                      <a:pt x="867" y="14"/>
                    </a:cubicBezTo>
                    <a:cubicBezTo>
                      <a:pt x="841" y="5"/>
                      <a:pt x="816" y="1"/>
                      <a:pt x="79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56"/>
              <p:cNvSpPr/>
              <p:nvPr/>
            </p:nvSpPr>
            <p:spPr>
              <a:xfrm>
                <a:off x="3222475" y="1999375"/>
                <a:ext cx="275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203" extrusionOk="0">
                    <a:moveTo>
                      <a:pt x="734" y="0"/>
                    </a:moveTo>
                    <a:cubicBezTo>
                      <a:pt x="668" y="34"/>
                      <a:pt x="567" y="34"/>
                      <a:pt x="534" y="101"/>
                    </a:cubicBezTo>
                    <a:cubicBezTo>
                      <a:pt x="434" y="134"/>
                      <a:pt x="367" y="201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0" y="568"/>
                      <a:pt x="67" y="668"/>
                      <a:pt x="67" y="734"/>
                    </a:cubicBezTo>
                    <a:cubicBezTo>
                      <a:pt x="34" y="801"/>
                      <a:pt x="34" y="901"/>
                      <a:pt x="34" y="968"/>
                    </a:cubicBezTo>
                    <a:cubicBezTo>
                      <a:pt x="0" y="1035"/>
                      <a:pt x="0" y="1101"/>
                      <a:pt x="34" y="1168"/>
                    </a:cubicBezTo>
                    <a:cubicBezTo>
                      <a:pt x="34" y="1235"/>
                      <a:pt x="34" y="1268"/>
                      <a:pt x="67" y="1301"/>
                    </a:cubicBezTo>
                    <a:cubicBezTo>
                      <a:pt x="100" y="1335"/>
                      <a:pt x="134" y="1368"/>
                      <a:pt x="201" y="1368"/>
                    </a:cubicBezTo>
                    <a:cubicBezTo>
                      <a:pt x="217" y="1385"/>
                      <a:pt x="242" y="1393"/>
                      <a:pt x="271" y="1393"/>
                    </a:cubicBezTo>
                    <a:cubicBezTo>
                      <a:pt x="301" y="1393"/>
                      <a:pt x="334" y="1385"/>
                      <a:pt x="367" y="1368"/>
                    </a:cubicBezTo>
                    <a:lnTo>
                      <a:pt x="534" y="1335"/>
                    </a:lnTo>
                    <a:lnTo>
                      <a:pt x="668" y="1301"/>
                    </a:lnTo>
                    <a:lnTo>
                      <a:pt x="734" y="1301"/>
                    </a:lnTo>
                    <a:cubicBezTo>
                      <a:pt x="734" y="1335"/>
                      <a:pt x="734" y="1368"/>
                      <a:pt x="734" y="1368"/>
                    </a:cubicBezTo>
                    <a:cubicBezTo>
                      <a:pt x="734" y="1401"/>
                      <a:pt x="734" y="1435"/>
                      <a:pt x="734" y="1468"/>
                    </a:cubicBezTo>
                    <a:cubicBezTo>
                      <a:pt x="701" y="1502"/>
                      <a:pt x="701" y="1535"/>
                      <a:pt x="668" y="1535"/>
                    </a:cubicBezTo>
                    <a:cubicBezTo>
                      <a:pt x="634" y="1568"/>
                      <a:pt x="634" y="1602"/>
                      <a:pt x="601" y="1602"/>
                    </a:cubicBezTo>
                    <a:lnTo>
                      <a:pt x="534" y="1668"/>
                    </a:lnTo>
                    <a:cubicBezTo>
                      <a:pt x="467" y="1702"/>
                      <a:pt x="434" y="1702"/>
                      <a:pt x="401" y="1702"/>
                    </a:cubicBezTo>
                    <a:cubicBezTo>
                      <a:pt x="367" y="1702"/>
                      <a:pt x="334" y="1702"/>
                      <a:pt x="334" y="1668"/>
                    </a:cubicBezTo>
                    <a:lnTo>
                      <a:pt x="301" y="1635"/>
                    </a:lnTo>
                    <a:lnTo>
                      <a:pt x="234" y="1635"/>
                    </a:lnTo>
                    <a:lnTo>
                      <a:pt x="34" y="1768"/>
                    </a:lnTo>
                    <a:cubicBezTo>
                      <a:pt x="34" y="1768"/>
                      <a:pt x="0" y="1802"/>
                      <a:pt x="0" y="1802"/>
                    </a:cubicBezTo>
                    <a:cubicBezTo>
                      <a:pt x="0" y="1835"/>
                      <a:pt x="0" y="1868"/>
                      <a:pt x="0" y="1902"/>
                    </a:cubicBezTo>
                    <a:cubicBezTo>
                      <a:pt x="0" y="1935"/>
                      <a:pt x="0" y="2002"/>
                      <a:pt x="34" y="2069"/>
                    </a:cubicBezTo>
                    <a:cubicBezTo>
                      <a:pt x="67" y="2102"/>
                      <a:pt x="100" y="2135"/>
                      <a:pt x="134" y="2169"/>
                    </a:cubicBezTo>
                    <a:cubicBezTo>
                      <a:pt x="201" y="2202"/>
                      <a:pt x="267" y="2202"/>
                      <a:pt x="301" y="2202"/>
                    </a:cubicBezTo>
                    <a:cubicBezTo>
                      <a:pt x="401" y="2169"/>
                      <a:pt x="467" y="2135"/>
                      <a:pt x="534" y="2102"/>
                    </a:cubicBezTo>
                    <a:cubicBezTo>
                      <a:pt x="634" y="2069"/>
                      <a:pt x="701" y="2002"/>
                      <a:pt x="768" y="1935"/>
                    </a:cubicBezTo>
                    <a:cubicBezTo>
                      <a:pt x="834" y="1868"/>
                      <a:pt x="901" y="1768"/>
                      <a:pt x="934" y="1702"/>
                    </a:cubicBezTo>
                    <a:cubicBezTo>
                      <a:pt x="968" y="1602"/>
                      <a:pt x="1001" y="1535"/>
                      <a:pt x="1034" y="1435"/>
                    </a:cubicBezTo>
                    <a:cubicBezTo>
                      <a:pt x="1068" y="1368"/>
                      <a:pt x="1068" y="1268"/>
                      <a:pt x="1068" y="1201"/>
                    </a:cubicBezTo>
                    <a:cubicBezTo>
                      <a:pt x="1101" y="1068"/>
                      <a:pt x="1068" y="968"/>
                      <a:pt x="1001" y="868"/>
                    </a:cubicBezTo>
                    <a:cubicBezTo>
                      <a:pt x="954" y="844"/>
                      <a:pt x="890" y="821"/>
                      <a:pt x="798" y="821"/>
                    </a:cubicBezTo>
                    <a:cubicBezTo>
                      <a:pt x="760" y="821"/>
                      <a:pt x="716" y="825"/>
                      <a:pt x="668" y="834"/>
                    </a:cubicBezTo>
                    <a:lnTo>
                      <a:pt x="501" y="868"/>
                    </a:lnTo>
                    <a:lnTo>
                      <a:pt x="401" y="868"/>
                    </a:lnTo>
                    <a:cubicBezTo>
                      <a:pt x="367" y="868"/>
                      <a:pt x="367" y="868"/>
                      <a:pt x="367" y="834"/>
                    </a:cubicBezTo>
                    <a:cubicBezTo>
                      <a:pt x="334" y="834"/>
                      <a:pt x="334" y="801"/>
                      <a:pt x="367" y="801"/>
                    </a:cubicBezTo>
                    <a:cubicBezTo>
                      <a:pt x="334" y="734"/>
                      <a:pt x="367" y="668"/>
                      <a:pt x="401" y="634"/>
                    </a:cubicBezTo>
                    <a:cubicBezTo>
                      <a:pt x="434" y="601"/>
                      <a:pt x="501" y="568"/>
                      <a:pt x="534" y="534"/>
                    </a:cubicBezTo>
                    <a:cubicBezTo>
                      <a:pt x="567" y="501"/>
                      <a:pt x="601" y="501"/>
                      <a:pt x="634" y="467"/>
                    </a:cubicBezTo>
                    <a:lnTo>
                      <a:pt x="701" y="467"/>
                    </a:lnTo>
                    <a:lnTo>
                      <a:pt x="734" y="501"/>
                    </a:lnTo>
                    <a:lnTo>
                      <a:pt x="801" y="501"/>
                    </a:lnTo>
                    <a:lnTo>
                      <a:pt x="1001" y="401"/>
                    </a:lnTo>
                    <a:cubicBezTo>
                      <a:pt x="1001" y="367"/>
                      <a:pt x="1034" y="367"/>
                      <a:pt x="1034" y="334"/>
                    </a:cubicBezTo>
                    <a:cubicBezTo>
                      <a:pt x="1034" y="301"/>
                      <a:pt x="1034" y="267"/>
                      <a:pt x="1034" y="267"/>
                    </a:cubicBezTo>
                    <a:cubicBezTo>
                      <a:pt x="1034" y="201"/>
                      <a:pt x="1034" y="134"/>
                      <a:pt x="1001" y="101"/>
                    </a:cubicBezTo>
                    <a:cubicBezTo>
                      <a:pt x="968" y="67"/>
                      <a:pt x="934" y="34"/>
                      <a:pt x="9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56"/>
              <p:cNvSpPr/>
              <p:nvPr/>
            </p:nvSpPr>
            <p:spPr>
              <a:xfrm>
                <a:off x="3054850" y="2491400"/>
                <a:ext cx="275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902" extrusionOk="0">
                    <a:moveTo>
                      <a:pt x="634" y="0"/>
                    </a:moveTo>
                    <a:lnTo>
                      <a:pt x="468" y="100"/>
                    </a:lnTo>
                    <a:cubicBezTo>
                      <a:pt x="468" y="134"/>
                      <a:pt x="434" y="134"/>
                      <a:pt x="434" y="167"/>
                    </a:cubicBezTo>
                    <a:cubicBezTo>
                      <a:pt x="434" y="167"/>
                      <a:pt x="434" y="200"/>
                      <a:pt x="434" y="234"/>
                    </a:cubicBezTo>
                    <a:lnTo>
                      <a:pt x="434" y="834"/>
                    </a:lnTo>
                    <a:lnTo>
                      <a:pt x="34" y="1068"/>
                    </a:lnTo>
                    <a:cubicBezTo>
                      <a:pt x="34" y="1068"/>
                      <a:pt x="1" y="1101"/>
                      <a:pt x="1" y="1101"/>
                    </a:cubicBezTo>
                    <a:cubicBezTo>
                      <a:pt x="1" y="1134"/>
                      <a:pt x="1" y="1168"/>
                      <a:pt x="1" y="1201"/>
                    </a:cubicBezTo>
                    <a:lnTo>
                      <a:pt x="1" y="1435"/>
                    </a:lnTo>
                    <a:lnTo>
                      <a:pt x="1" y="1468"/>
                    </a:lnTo>
                    <a:lnTo>
                      <a:pt x="34" y="1468"/>
                    </a:lnTo>
                    <a:lnTo>
                      <a:pt x="434" y="1234"/>
                    </a:lnTo>
                    <a:lnTo>
                      <a:pt x="434" y="1868"/>
                    </a:lnTo>
                    <a:cubicBezTo>
                      <a:pt x="434" y="1868"/>
                      <a:pt x="434" y="1902"/>
                      <a:pt x="434" y="1902"/>
                    </a:cubicBezTo>
                    <a:lnTo>
                      <a:pt x="468" y="1902"/>
                    </a:lnTo>
                    <a:lnTo>
                      <a:pt x="634" y="1801"/>
                    </a:lnTo>
                    <a:cubicBezTo>
                      <a:pt x="668" y="1801"/>
                      <a:pt x="668" y="1768"/>
                      <a:pt x="668" y="1768"/>
                    </a:cubicBezTo>
                    <a:cubicBezTo>
                      <a:pt x="701" y="1735"/>
                      <a:pt x="701" y="1701"/>
                      <a:pt x="668" y="1701"/>
                    </a:cubicBezTo>
                    <a:lnTo>
                      <a:pt x="668" y="1068"/>
                    </a:lnTo>
                    <a:lnTo>
                      <a:pt x="1068" y="834"/>
                    </a:lnTo>
                    <a:cubicBezTo>
                      <a:pt x="1068" y="834"/>
                      <a:pt x="1101" y="801"/>
                      <a:pt x="1101" y="801"/>
                    </a:cubicBezTo>
                    <a:cubicBezTo>
                      <a:pt x="1101" y="767"/>
                      <a:pt x="1101" y="734"/>
                      <a:pt x="1101" y="734"/>
                    </a:cubicBezTo>
                    <a:lnTo>
                      <a:pt x="1101" y="501"/>
                    </a:lnTo>
                    <a:lnTo>
                      <a:pt x="1101" y="434"/>
                    </a:lnTo>
                    <a:lnTo>
                      <a:pt x="1068" y="434"/>
                    </a:lnTo>
                    <a:lnTo>
                      <a:pt x="668" y="667"/>
                    </a:lnTo>
                    <a:lnTo>
                      <a:pt x="668" y="67"/>
                    </a:lnTo>
                    <a:cubicBezTo>
                      <a:pt x="701" y="34"/>
                      <a:pt x="701" y="34"/>
                      <a:pt x="66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56"/>
              <p:cNvSpPr/>
              <p:nvPr/>
            </p:nvSpPr>
            <p:spPr>
              <a:xfrm>
                <a:off x="3084875" y="2462200"/>
                <a:ext cx="200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36" extrusionOk="0">
                    <a:moveTo>
                      <a:pt x="768" y="1"/>
                    </a:moveTo>
                    <a:lnTo>
                      <a:pt x="568" y="101"/>
                    </a:lnTo>
                    <a:cubicBezTo>
                      <a:pt x="568" y="101"/>
                      <a:pt x="568" y="134"/>
                      <a:pt x="534" y="134"/>
                    </a:cubicBezTo>
                    <a:lnTo>
                      <a:pt x="501" y="201"/>
                    </a:lnTo>
                    <a:lnTo>
                      <a:pt x="34" y="1035"/>
                    </a:lnTo>
                    <a:cubicBezTo>
                      <a:pt x="34" y="1035"/>
                      <a:pt x="0" y="1068"/>
                      <a:pt x="0" y="1101"/>
                    </a:cubicBezTo>
                    <a:cubicBezTo>
                      <a:pt x="0" y="1135"/>
                      <a:pt x="0" y="1135"/>
                      <a:pt x="0" y="1168"/>
                    </a:cubicBezTo>
                    <a:lnTo>
                      <a:pt x="134" y="1335"/>
                    </a:lnTo>
                    <a:lnTo>
                      <a:pt x="201" y="1335"/>
                    </a:lnTo>
                    <a:cubicBezTo>
                      <a:pt x="201" y="1302"/>
                      <a:pt x="201" y="1302"/>
                      <a:pt x="234" y="1268"/>
                    </a:cubicBezTo>
                    <a:lnTo>
                      <a:pt x="534" y="735"/>
                    </a:lnTo>
                    <a:lnTo>
                      <a:pt x="534" y="2369"/>
                    </a:lnTo>
                    <a:lnTo>
                      <a:pt x="534" y="2436"/>
                    </a:lnTo>
                    <a:lnTo>
                      <a:pt x="568" y="2436"/>
                    </a:lnTo>
                    <a:lnTo>
                      <a:pt x="768" y="2336"/>
                    </a:lnTo>
                    <a:cubicBezTo>
                      <a:pt x="768" y="2302"/>
                      <a:pt x="768" y="2302"/>
                      <a:pt x="801" y="2269"/>
                    </a:cubicBezTo>
                    <a:cubicBezTo>
                      <a:pt x="801" y="2269"/>
                      <a:pt x="801" y="2236"/>
                      <a:pt x="801" y="2202"/>
                    </a:cubicBezTo>
                    <a:lnTo>
                      <a:pt x="801" y="67"/>
                    </a:lnTo>
                    <a:cubicBezTo>
                      <a:pt x="801" y="34"/>
                      <a:pt x="801" y="1"/>
                      <a:pt x="80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56"/>
              <p:cNvSpPr/>
              <p:nvPr/>
            </p:nvSpPr>
            <p:spPr>
              <a:xfrm>
                <a:off x="3109900" y="2447400"/>
                <a:ext cx="20025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461" extrusionOk="0">
                    <a:moveTo>
                      <a:pt x="763" y="1"/>
                    </a:moveTo>
                    <a:cubicBezTo>
                      <a:pt x="759" y="1"/>
                      <a:pt x="751" y="9"/>
                      <a:pt x="734" y="26"/>
                    </a:cubicBezTo>
                    <a:lnTo>
                      <a:pt x="567" y="126"/>
                    </a:lnTo>
                    <a:cubicBezTo>
                      <a:pt x="567" y="126"/>
                      <a:pt x="534" y="126"/>
                      <a:pt x="534" y="159"/>
                    </a:cubicBezTo>
                    <a:lnTo>
                      <a:pt x="501" y="226"/>
                    </a:lnTo>
                    <a:lnTo>
                      <a:pt x="34" y="1060"/>
                    </a:lnTo>
                    <a:cubicBezTo>
                      <a:pt x="0" y="1060"/>
                      <a:pt x="0" y="1093"/>
                      <a:pt x="0" y="1126"/>
                    </a:cubicBezTo>
                    <a:lnTo>
                      <a:pt x="0" y="1193"/>
                    </a:lnTo>
                    <a:lnTo>
                      <a:pt x="100" y="1327"/>
                    </a:lnTo>
                    <a:lnTo>
                      <a:pt x="134" y="1327"/>
                    </a:lnTo>
                    <a:cubicBezTo>
                      <a:pt x="167" y="1327"/>
                      <a:pt x="200" y="1293"/>
                      <a:pt x="200" y="1293"/>
                    </a:cubicBezTo>
                    <a:lnTo>
                      <a:pt x="534" y="726"/>
                    </a:lnTo>
                    <a:lnTo>
                      <a:pt x="534" y="2394"/>
                    </a:lnTo>
                    <a:lnTo>
                      <a:pt x="534" y="2461"/>
                    </a:lnTo>
                    <a:lnTo>
                      <a:pt x="567" y="2461"/>
                    </a:lnTo>
                    <a:lnTo>
                      <a:pt x="734" y="2361"/>
                    </a:lnTo>
                    <a:cubicBezTo>
                      <a:pt x="767" y="2327"/>
                      <a:pt x="767" y="2327"/>
                      <a:pt x="767" y="2294"/>
                    </a:cubicBezTo>
                    <a:cubicBezTo>
                      <a:pt x="801" y="2294"/>
                      <a:pt x="801" y="2261"/>
                      <a:pt x="767" y="2227"/>
                    </a:cubicBezTo>
                    <a:lnTo>
                      <a:pt x="767" y="59"/>
                    </a:lnTo>
                    <a:cubicBezTo>
                      <a:pt x="801" y="59"/>
                      <a:pt x="801" y="26"/>
                      <a:pt x="767" y="26"/>
                    </a:cubicBezTo>
                    <a:cubicBezTo>
                      <a:pt x="767" y="9"/>
                      <a:pt x="767" y="1"/>
                      <a:pt x="76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56"/>
              <p:cNvSpPr/>
              <p:nvPr/>
            </p:nvSpPr>
            <p:spPr>
              <a:xfrm>
                <a:off x="3136575" y="2484725"/>
                <a:ext cx="75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35" extrusionOk="0">
                    <a:moveTo>
                      <a:pt x="267" y="0"/>
                    </a:moveTo>
                    <a:lnTo>
                      <a:pt x="34" y="134"/>
                    </a:lnTo>
                    <a:cubicBezTo>
                      <a:pt x="34" y="134"/>
                      <a:pt x="1" y="134"/>
                      <a:pt x="1" y="167"/>
                    </a:cubicBezTo>
                    <a:cubicBezTo>
                      <a:pt x="1" y="200"/>
                      <a:pt x="1" y="200"/>
                      <a:pt x="1" y="234"/>
                    </a:cubicBezTo>
                    <a:lnTo>
                      <a:pt x="1" y="567"/>
                    </a:lnTo>
                    <a:cubicBezTo>
                      <a:pt x="1" y="601"/>
                      <a:pt x="1" y="601"/>
                      <a:pt x="1" y="634"/>
                    </a:cubicBezTo>
                    <a:lnTo>
                      <a:pt x="34" y="634"/>
                    </a:lnTo>
                    <a:lnTo>
                      <a:pt x="267" y="501"/>
                    </a:lnTo>
                    <a:cubicBezTo>
                      <a:pt x="267" y="501"/>
                      <a:pt x="301" y="467"/>
                      <a:pt x="301" y="467"/>
                    </a:cubicBezTo>
                    <a:cubicBezTo>
                      <a:pt x="301" y="434"/>
                      <a:pt x="301" y="401"/>
                      <a:pt x="301" y="367"/>
                    </a:cubicBezTo>
                    <a:lnTo>
                      <a:pt x="301" y="67"/>
                    </a:lnTo>
                    <a:cubicBezTo>
                      <a:pt x="301" y="34"/>
                      <a:pt x="301" y="34"/>
                      <a:pt x="3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56"/>
              <p:cNvSpPr/>
              <p:nvPr/>
            </p:nvSpPr>
            <p:spPr>
              <a:xfrm>
                <a:off x="3149925" y="2423850"/>
                <a:ext cx="29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569" extrusionOk="0">
                    <a:moveTo>
                      <a:pt x="697" y="451"/>
                    </a:moveTo>
                    <a:cubicBezTo>
                      <a:pt x="734" y="451"/>
                      <a:pt x="768" y="467"/>
                      <a:pt x="801" y="501"/>
                    </a:cubicBezTo>
                    <a:cubicBezTo>
                      <a:pt x="834" y="601"/>
                      <a:pt x="868" y="701"/>
                      <a:pt x="868" y="834"/>
                    </a:cubicBezTo>
                    <a:lnTo>
                      <a:pt x="868" y="1101"/>
                    </a:lnTo>
                    <a:lnTo>
                      <a:pt x="868" y="1368"/>
                    </a:lnTo>
                    <a:cubicBezTo>
                      <a:pt x="868" y="1535"/>
                      <a:pt x="834" y="1668"/>
                      <a:pt x="801" y="1802"/>
                    </a:cubicBezTo>
                    <a:cubicBezTo>
                      <a:pt x="768" y="1902"/>
                      <a:pt x="667" y="2002"/>
                      <a:pt x="567" y="2068"/>
                    </a:cubicBezTo>
                    <a:cubicBezTo>
                      <a:pt x="517" y="2102"/>
                      <a:pt x="476" y="2118"/>
                      <a:pt x="442" y="2118"/>
                    </a:cubicBezTo>
                    <a:cubicBezTo>
                      <a:pt x="409" y="2118"/>
                      <a:pt x="384" y="2102"/>
                      <a:pt x="367" y="2068"/>
                    </a:cubicBezTo>
                    <a:cubicBezTo>
                      <a:pt x="301" y="1968"/>
                      <a:pt x="267" y="1835"/>
                      <a:pt x="301" y="1735"/>
                    </a:cubicBezTo>
                    <a:lnTo>
                      <a:pt x="301" y="1435"/>
                    </a:lnTo>
                    <a:lnTo>
                      <a:pt x="301" y="1168"/>
                    </a:lnTo>
                    <a:cubicBezTo>
                      <a:pt x="301" y="1034"/>
                      <a:pt x="301" y="868"/>
                      <a:pt x="367" y="734"/>
                    </a:cubicBezTo>
                    <a:cubicBezTo>
                      <a:pt x="401" y="634"/>
                      <a:pt x="467" y="534"/>
                      <a:pt x="567" y="501"/>
                    </a:cubicBezTo>
                    <a:cubicBezTo>
                      <a:pt x="617" y="467"/>
                      <a:pt x="659" y="451"/>
                      <a:pt x="697" y="451"/>
                    </a:cubicBezTo>
                    <a:close/>
                    <a:moveTo>
                      <a:pt x="834" y="0"/>
                    </a:moveTo>
                    <a:cubicBezTo>
                      <a:pt x="734" y="0"/>
                      <a:pt x="667" y="34"/>
                      <a:pt x="567" y="67"/>
                    </a:cubicBezTo>
                    <a:cubicBezTo>
                      <a:pt x="467" y="134"/>
                      <a:pt x="367" y="200"/>
                      <a:pt x="301" y="300"/>
                    </a:cubicBezTo>
                    <a:cubicBezTo>
                      <a:pt x="234" y="401"/>
                      <a:pt x="167" y="501"/>
                      <a:pt x="134" y="601"/>
                    </a:cubicBezTo>
                    <a:cubicBezTo>
                      <a:pt x="67" y="701"/>
                      <a:pt x="34" y="834"/>
                      <a:pt x="34" y="934"/>
                    </a:cubicBezTo>
                    <a:cubicBezTo>
                      <a:pt x="0" y="1068"/>
                      <a:pt x="0" y="1201"/>
                      <a:pt x="0" y="1335"/>
                    </a:cubicBezTo>
                    <a:lnTo>
                      <a:pt x="0" y="1635"/>
                    </a:lnTo>
                    <a:lnTo>
                      <a:pt x="0" y="1902"/>
                    </a:lnTo>
                    <a:cubicBezTo>
                      <a:pt x="0" y="2035"/>
                      <a:pt x="0" y="2135"/>
                      <a:pt x="34" y="2235"/>
                    </a:cubicBezTo>
                    <a:cubicBezTo>
                      <a:pt x="34" y="2335"/>
                      <a:pt x="67" y="2402"/>
                      <a:pt x="134" y="2469"/>
                    </a:cubicBezTo>
                    <a:cubicBezTo>
                      <a:pt x="167" y="2535"/>
                      <a:pt x="234" y="2569"/>
                      <a:pt x="301" y="2569"/>
                    </a:cubicBezTo>
                    <a:cubicBezTo>
                      <a:pt x="401" y="2569"/>
                      <a:pt x="501" y="2535"/>
                      <a:pt x="567" y="2469"/>
                    </a:cubicBezTo>
                    <a:cubicBezTo>
                      <a:pt x="667" y="2435"/>
                      <a:pt x="768" y="2335"/>
                      <a:pt x="834" y="2269"/>
                    </a:cubicBezTo>
                    <a:cubicBezTo>
                      <a:pt x="901" y="2168"/>
                      <a:pt x="968" y="2068"/>
                      <a:pt x="1034" y="1968"/>
                    </a:cubicBezTo>
                    <a:cubicBezTo>
                      <a:pt x="1068" y="1868"/>
                      <a:pt x="1101" y="1735"/>
                      <a:pt x="1134" y="1635"/>
                    </a:cubicBezTo>
                    <a:cubicBezTo>
                      <a:pt x="1134" y="1501"/>
                      <a:pt x="1168" y="1368"/>
                      <a:pt x="1168" y="1234"/>
                    </a:cubicBezTo>
                    <a:lnTo>
                      <a:pt x="1168" y="634"/>
                    </a:lnTo>
                    <a:cubicBezTo>
                      <a:pt x="1168" y="534"/>
                      <a:pt x="1134" y="434"/>
                      <a:pt x="1134" y="300"/>
                    </a:cubicBezTo>
                    <a:cubicBezTo>
                      <a:pt x="1101" y="234"/>
                      <a:pt x="1068" y="134"/>
                      <a:pt x="1034" y="67"/>
                    </a:cubicBezTo>
                    <a:cubicBezTo>
                      <a:pt x="968" y="34"/>
                      <a:pt x="901" y="0"/>
                      <a:pt x="83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56"/>
              <p:cNvSpPr/>
              <p:nvPr/>
            </p:nvSpPr>
            <p:spPr>
              <a:xfrm>
                <a:off x="3183275" y="2405500"/>
                <a:ext cx="1920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436" extrusionOk="0">
                    <a:moveTo>
                      <a:pt x="701" y="0"/>
                    </a:moveTo>
                    <a:lnTo>
                      <a:pt x="534" y="100"/>
                    </a:lnTo>
                    <a:cubicBezTo>
                      <a:pt x="534" y="100"/>
                      <a:pt x="501" y="100"/>
                      <a:pt x="501" y="134"/>
                    </a:cubicBezTo>
                    <a:cubicBezTo>
                      <a:pt x="501" y="134"/>
                      <a:pt x="468" y="167"/>
                      <a:pt x="468" y="201"/>
                    </a:cubicBezTo>
                    <a:lnTo>
                      <a:pt x="1" y="1034"/>
                    </a:lnTo>
                    <a:cubicBezTo>
                      <a:pt x="1" y="1034"/>
                      <a:pt x="1" y="1068"/>
                      <a:pt x="1" y="1101"/>
                    </a:cubicBezTo>
                    <a:cubicBezTo>
                      <a:pt x="1" y="1135"/>
                      <a:pt x="1" y="1135"/>
                      <a:pt x="1" y="1168"/>
                    </a:cubicBezTo>
                    <a:lnTo>
                      <a:pt x="101" y="1301"/>
                    </a:lnTo>
                    <a:lnTo>
                      <a:pt x="134" y="1301"/>
                    </a:lnTo>
                    <a:cubicBezTo>
                      <a:pt x="167" y="1301"/>
                      <a:pt x="201" y="1301"/>
                      <a:pt x="201" y="1268"/>
                    </a:cubicBezTo>
                    <a:lnTo>
                      <a:pt x="501" y="734"/>
                    </a:lnTo>
                    <a:lnTo>
                      <a:pt x="501" y="2369"/>
                    </a:lnTo>
                    <a:cubicBezTo>
                      <a:pt x="501" y="2402"/>
                      <a:pt x="501" y="2402"/>
                      <a:pt x="501" y="2435"/>
                    </a:cubicBezTo>
                    <a:lnTo>
                      <a:pt x="534" y="2435"/>
                    </a:lnTo>
                    <a:lnTo>
                      <a:pt x="701" y="2335"/>
                    </a:lnTo>
                    <a:cubicBezTo>
                      <a:pt x="734" y="2302"/>
                      <a:pt x="734" y="2302"/>
                      <a:pt x="768" y="2269"/>
                    </a:cubicBezTo>
                    <a:cubicBezTo>
                      <a:pt x="768" y="2235"/>
                      <a:pt x="768" y="2235"/>
                      <a:pt x="768" y="2202"/>
                    </a:cubicBezTo>
                    <a:lnTo>
                      <a:pt x="768" y="34"/>
                    </a:lnTo>
                    <a:cubicBezTo>
                      <a:pt x="768" y="34"/>
                      <a:pt x="768" y="0"/>
                      <a:pt x="76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56"/>
              <p:cNvSpPr/>
              <p:nvPr/>
            </p:nvSpPr>
            <p:spPr>
              <a:xfrm>
                <a:off x="3209125" y="2381325"/>
                <a:ext cx="40050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036" extrusionOk="0">
                    <a:moveTo>
                      <a:pt x="401" y="867"/>
                    </a:moveTo>
                    <a:cubicBezTo>
                      <a:pt x="434" y="901"/>
                      <a:pt x="434" y="934"/>
                      <a:pt x="434" y="967"/>
                    </a:cubicBezTo>
                    <a:lnTo>
                      <a:pt x="434" y="1034"/>
                    </a:lnTo>
                    <a:lnTo>
                      <a:pt x="434" y="1201"/>
                    </a:lnTo>
                    <a:lnTo>
                      <a:pt x="434" y="1268"/>
                    </a:lnTo>
                    <a:cubicBezTo>
                      <a:pt x="434" y="1301"/>
                      <a:pt x="434" y="1368"/>
                      <a:pt x="401" y="1401"/>
                    </a:cubicBezTo>
                    <a:cubicBezTo>
                      <a:pt x="401" y="1434"/>
                      <a:pt x="368" y="1468"/>
                      <a:pt x="334" y="1501"/>
                    </a:cubicBezTo>
                    <a:cubicBezTo>
                      <a:pt x="301" y="1518"/>
                      <a:pt x="276" y="1526"/>
                      <a:pt x="259" y="1526"/>
                    </a:cubicBezTo>
                    <a:cubicBezTo>
                      <a:pt x="243" y="1526"/>
                      <a:pt x="234" y="1518"/>
                      <a:pt x="234" y="1501"/>
                    </a:cubicBezTo>
                    <a:cubicBezTo>
                      <a:pt x="201" y="1468"/>
                      <a:pt x="201" y="1434"/>
                      <a:pt x="201" y="1401"/>
                    </a:cubicBezTo>
                    <a:cubicBezTo>
                      <a:pt x="201" y="1401"/>
                      <a:pt x="201" y="1368"/>
                      <a:pt x="201" y="1334"/>
                    </a:cubicBezTo>
                    <a:lnTo>
                      <a:pt x="201" y="1168"/>
                    </a:lnTo>
                    <a:cubicBezTo>
                      <a:pt x="201" y="1134"/>
                      <a:pt x="201" y="1134"/>
                      <a:pt x="201" y="1101"/>
                    </a:cubicBezTo>
                    <a:cubicBezTo>
                      <a:pt x="201" y="1067"/>
                      <a:pt x="201" y="1001"/>
                      <a:pt x="234" y="967"/>
                    </a:cubicBezTo>
                    <a:cubicBezTo>
                      <a:pt x="234" y="934"/>
                      <a:pt x="268" y="901"/>
                      <a:pt x="334" y="867"/>
                    </a:cubicBezTo>
                    <a:close/>
                    <a:moveTo>
                      <a:pt x="468" y="534"/>
                    </a:moveTo>
                    <a:cubicBezTo>
                      <a:pt x="401" y="534"/>
                      <a:pt x="368" y="567"/>
                      <a:pt x="334" y="600"/>
                    </a:cubicBezTo>
                    <a:cubicBezTo>
                      <a:pt x="268" y="600"/>
                      <a:pt x="201" y="667"/>
                      <a:pt x="167" y="701"/>
                    </a:cubicBezTo>
                    <a:cubicBezTo>
                      <a:pt x="134" y="734"/>
                      <a:pt x="101" y="801"/>
                      <a:pt x="67" y="867"/>
                    </a:cubicBezTo>
                    <a:cubicBezTo>
                      <a:pt x="67" y="901"/>
                      <a:pt x="34" y="967"/>
                      <a:pt x="34" y="1034"/>
                    </a:cubicBezTo>
                    <a:cubicBezTo>
                      <a:pt x="1" y="1067"/>
                      <a:pt x="1" y="1134"/>
                      <a:pt x="1" y="1201"/>
                    </a:cubicBezTo>
                    <a:lnTo>
                      <a:pt x="1" y="1368"/>
                    </a:lnTo>
                    <a:lnTo>
                      <a:pt x="1" y="1568"/>
                    </a:lnTo>
                    <a:cubicBezTo>
                      <a:pt x="1" y="1601"/>
                      <a:pt x="1" y="1635"/>
                      <a:pt x="34" y="1701"/>
                    </a:cubicBezTo>
                    <a:cubicBezTo>
                      <a:pt x="34" y="1735"/>
                      <a:pt x="34" y="1768"/>
                      <a:pt x="67" y="1801"/>
                    </a:cubicBezTo>
                    <a:cubicBezTo>
                      <a:pt x="101" y="1801"/>
                      <a:pt x="134" y="1835"/>
                      <a:pt x="167" y="1835"/>
                    </a:cubicBezTo>
                    <a:cubicBezTo>
                      <a:pt x="234" y="1835"/>
                      <a:pt x="268" y="1801"/>
                      <a:pt x="334" y="1801"/>
                    </a:cubicBezTo>
                    <a:cubicBezTo>
                      <a:pt x="368" y="1768"/>
                      <a:pt x="401" y="1701"/>
                      <a:pt x="468" y="1668"/>
                    </a:cubicBezTo>
                    <a:cubicBezTo>
                      <a:pt x="501" y="1635"/>
                      <a:pt x="534" y="1568"/>
                      <a:pt x="568" y="1534"/>
                    </a:cubicBezTo>
                    <a:cubicBezTo>
                      <a:pt x="568" y="1468"/>
                      <a:pt x="601" y="1401"/>
                      <a:pt x="601" y="1368"/>
                    </a:cubicBezTo>
                    <a:cubicBezTo>
                      <a:pt x="634" y="1301"/>
                      <a:pt x="634" y="1234"/>
                      <a:pt x="634" y="1201"/>
                    </a:cubicBezTo>
                    <a:lnTo>
                      <a:pt x="634" y="1001"/>
                    </a:lnTo>
                    <a:lnTo>
                      <a:pt x="634" y="801"/>
                    </a:lnTo>
                    <a:cubicBezTo>
                      <a:pt x="634" y="767"/>
                      <a:pt x="634" y="734"/>
                      <a:pt x="601" y="667"/>
                    </a:cubicBezTo>
                    <a:cubicBezTo>
                      <a:pt x="601" y="634"/>
                      <a:pt x="568" y="600"/>
                      <a:pt x="568" y="567"/>
                    </a:cubicBezTo>
                    <a:cubicBezTo>
                      <a:pt x="534" y="567"/>
                      <a:pt x="501" y="534"/>
                      <a:pt x="468" y="534"/>
                    </a:cubicBezTo>
                    <a:close/>
                    <a:moveTo>
                      <a:pt x="1314" y="1476"/>
                    </a:moveTo>
                    <a:cubicBezTo>
                      <a:pt x="1327" y="1476"/>
                      <a:pt x="1335" y="1484"/>
                      <a:pt x="1335" y="1501"/>
                    </a:cubicBezTo>
                    <a:cubicBezTo>
                      <a:pt x="1368" y="1534"/>
                      <a:pt x="1368" y="1568"/>
                      <a:pt x="1368" y="1601"/>
                    </a:cubicBezTo>
                    <a:lnTo>
                      <a:pt x="1368" y="1668"/>
                    </a:lnTo>
                    <a:lnTo>
                      <a:pt x="1368" y="1835"/>
                    </a:lnTo>
                    <a:lnTo>
                      <a:pt x="1368" y="1901"/>
                    </a:lnTo>
                    <a:lnTo>
                      <a:pt x="1402" y="1901"/>
                    </a:lnTo>
                    <a:cubicBezTo>
                      <a:pt x="1368" y="1935"/>
                      <a:pt x="1368" y="2001"/>
                      <a:pt x="1335" y="2035"/>
                    </a:cubicBezTo>
                    <a:cubicBezTo>
                      <a:pt x="1335" y="2068"/>
                      <a:pt x="1302" y="2102"/>
                      <a:pt x="1268" y="2135"/>
                    </a:cubicBezTo>
                    <a:cubicBezTo>
                      <a:pt x="1252" y="2152"/>
                      <a:pt x="1227" y="2160"/>
                      <a:pt x="1206" y="2160"/>
                    </a:cubicBezTo>
                    <a:cubicBezTo>
                      <a:pt x="1185" y="2160"/>
                      <a:pt x="1168" y="2152"/>
                      <a:pt x="1168" y="2135"/>
                    </a:cubicBezTo>
                    <a:cubicBezTo>
                      <a:pt x="1168" y="2102"/>
                      <a:pt x="1135" y="2068"/>
                      <a:pt x="1135" y="2035"/>
                    </a:cubicBezTo>
                    <a:lnTo>
                      <a:pt x="1135" y="1968"/>
                    </a:lnTo>
                    <a:lnTo>
                      <a:pt x="1135" y="1801"/>
                    </a:lnTo>
                    <a:lnTo>
                      <a:pt x="1135" y="1735"/>
                    </a:lnTo>
                    <a:cubicBezTo>
                      <a:pt x="1135" y="1668"/>
                      <a:pt x="1168" y="1635"/>
                      <a:pt x="1168" y="1601"/>
                    </a:cubicBezTo>
                    <a:cubicBezTo>
                      <a:pt x="1202" y="1568"/>
                      <a:pt x="1235" y="1534"/>
                      <a:pt x="1268" y="1501"/>
                    </a:cubicBezTo>
                    <a:cubicBezTo>
                      <a:pt x="1285" y="1484"/>
                      <a:pt x="1302" y="1476"/>
                      <a:pt x="1314" y="1476"/>
                    </a:cubicBezTo>
                    <a:close/>
                    <a:moveTo>
                      <a:pt x="1402" y="1168"/>
                    </a:moveTo>
                    <a:cubicBezTo>
                      <a:pt x="1368" y="1168"/>
                      <a:pt x="1302" y="1201"/>
                      <a:pt x="1268" y="1234"/>
                    </a:cubicBezTo>
                    <a:lnTo>
                      <a:pt x="1268" y="1201"/>
                    </a:lnTo>
                    <a:cubicBezTo>
                      <a:pt x="1202" y="1234"/>
                      <a:pt x="1168" y="1301"/>
                      <a:pt x="1135" y="1334"/>
                    </a:cubicBezTo>
                    <a:cubicBezTo>
                      <a:pt x="1068" y="1368"/>
                      <a:pt x="1068" y="1434"/>
                      <a:pt x="1035" y="1501"/>
                    </a:cubicBezTo>
                    <a:cubicBezTo>
                      <a:pt x="1001" y="1534"/>
                      <a:pt x="968" y="1601"/>
                      <a:pt x="968" y="1668"/>
                    </a:cubicBezTo>
                    <a:cubicBezTo>
                      <a:pt x="968" y="1701"/>
                      <a:pt x="935" y="1768"/>
                      <a:pt x="935" y="1835"/>
                    </a:cubicBezTo>
                    <a:lnTo>
                      <a:pt x="935" y="2001"/>
                    </a:lnTo>
                    <a:lnTo>
                      <a:pt x="935" y="2202"/>
                    </a:lnTo>
                    <a:cubicBezTo>
                      <a:pt x="935" y="2235"/>
                      <a:pt x="935" y="2268"/>
                      <a:pt x="968" y="2335"/>
                    </a:cubicBezTo>
                    <a:cubicBezTo>
                      <a:pt x="968" y="2368"/>
                      <a:pt x="1001" y="2402"/>
                      <a:pt x="1035" y="2435"/>
                    </a:cubicBezTo>
                    <a:cubicBezTo>
                      <a:pt x="1068" y="2435"/>
                      <a:pt x="1101" y="2468"/>
                      <a:pt x="1135" y="2468"/>
                    </a:cubicBezTo>
                    <a:cubicBezTo>
                      <a:pt x="1168" y="2468"/>
                      <a:pt x="1235" y="2435"/>
                      <a:pt x="1268" y="2435"/>
                    </a:cubicBezTo>
                    <a:cubicBezTo>
                      <a:pt x="1302" y="2402"/>
                      <a:pt x="1368" y="2335"/>
                      <a:pt x="1402" y="2302"/>
                    </a:cubicBezTo>
                    <a:cubicBezTo>
                      <a:pt x="1435" y="2268"/>
                      <a:pt x="1468" y="2202"/>
                      <a:pt x="1502" y="2168"/>
                    </a:cubicBezTo>
                    <a:cubicBezTo>
                      <a:pt x="1535" y="2102"/>
                      <a:pt x="1535" y="2035"/>
                      <a:pt x="1568" y="2001"/>
                    </a:cubicBezTo>
                    <a:cubicBezTo>
                      <a:pt x="1568" y="1935"/>
                      <a:pt x="1568" y="1868"/>
                      <a:pt x="1602" y="1801"/>
                    </a:cubicBezTo>
                    <a:lnTo>
                      <a:pt x="1602" y="1635"/>
                    </a:lnTo>
                    <a:lnTo>
                      <a:pt x="1602" y="1434"/>
                    </a:lnTo>
                    <a:cubicBezTo>
                      <a:pt x="1568" y="1401"/>
                      <a:pt x="1568" y="1368"/>
                      <a:pt x="1568" y="1301"/>
                    </a:cubicBezTo>
                    <a:cubicBezTo>
                      <a:pt x="1535" y="1268"/>
                      <a:pt x="1535" y="1234"/>
                      <a:pt x="1502" y="1201"/>
                    </a:cubicBezTo>
                    <a:cubicBezTo>
                      <a:pt x="1468" y="1201"/>
                      <a:pt x="1435" y="1168"/>
                      <a:pt x="1402" y="1168"/>
                    </a:cubicBezTo>
                    <a:close/>
                    <a:moveTo>
                      <a:pt x="1402" y="0"/>
                    </a:moveTo>
                    <a:lnTo>
                      <a:pt x="1268" y="67"/>
                    </a:lnTo>
                    <a:cubicBezTo>
                      <a:pt x="1235" y="67"/>
                      <a:pt x="1235" y="67"/>
                      <a:pt x="1202" y="100"/>
                    </a:cubicBezTo>
                    <a:cubicBezTo>
                      <a:pt x="1202" y="133"/>
                      <a:pt x="1202" y="133"/>
                      <a:pt x="1202" y="167"/>
                    </a:cubicBezTo>
                    <a:lnTo>
                      <a:pt x="101" y="2969"/>
                    </a:lnTo>
                    <a:cubicBezTo>
                      <a:pt x="101" y="3002"/>
                      <a:pt x="101" y="3002"/>
                      <a:pt x="101" y="3036"/>
                    </a:cubicBezTo>
                    <a:lnTo>
                      <a:pt x="167" y="3036"/>
                    </a:lnTo>
                    <a:lnTo>
                      <a:pt x="301" y="2935"/>
                    </a:lnTo>
                    <a:cubicBezTo>
                      <a:pt x="301" y="2935"/>
                      <a:pt x="334" y="2902"/>
                      <a:pt x="334" y="2902"/>
                    </a:cubicBezTo>
                    <a:cubicBezTo>
                      <a:pt x="334" y="2869"/>
                      <a:pt x="368" y="2869"/>
                      <a:pt x="368" y="2835"/>
                    </a:cubicBezTo>
                    <a:lnTo>
                      <a:pt x="1435" y="67"/>
                    </a:lnTo>
                    <a:lnTo>
                      <a:pt x="1435" y="33"/>
                    </a:lnTo>
                    <a:cubicBezTo>
                      <a:pt x="1435" y="0"/>
                      <a:pt x="1435" y="0"/>
                      <a:pt x="143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56"/>
              <p:cNvSpPr/>
              <p:nvPr/>
            </p:nvSpPr>
            <p:spPr>
              <a:xfrm>
                <a:off x="2914750" y="2271225"/>
                <a:ext cx="99275" cy="2199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8799" extrusionOk="0">
                    <a:moveTo>
                      <a:pt x="2869" y="1"/>
                    </a:moveTo>
                    <a:cubicBezTo>
                      <a:pt x="2569" y="34"/>
                      <a:pt x="2302" y="101"/>
                      <a:pt x="2069" y="268"/>
                    </a:cubicBezTo>
                    <a:cubicBezTo>
                      <a:pt x="1735" y="435"/>
                      <a:pt x="1468" y="701"/>
                      <a:pt x="1235" y="968"/>
                    </a:cubicBezTo>
                    <a:cubicBezTo>
                      <a:pt x="1001" y="1235"/>
                      <a:pt x="801" y="1569"/>
                      <a:pt x="634" y="1869"/>
                    </a:cubicBezTo>
                    <a:cubicBezTo>
                      <a:pt x="501" y="2202"/>
                      <a:pt x="368" y="2536"/>
                      <a:pt x="301" y="2870"/>
                    </a:cubicBezTo>
                    <a:cubicBezTo>
                      <a:pt x="201" y="3203"/>
                      <a:pt x="167" y="3503"/>
                      <a:pt x="167" y="3837"/>
                    </a:cubicBezTo>
                    <a:cubicBezTo>
                      <a:pt x="167" y="3870"/>
                      <a:pt x="167" y="3937"/>
                      <a:pt x="201" y="3970"/>
                    </a:cubicBezTo>
                    <a:cubicBezTo>
                      <a:pt x="217" y="3987"/>
                      <a:pt x="234" y="3995"/>
                      <a:pt x="251" y="3995"/>
                    </a:cubicBezTo>
                    <a:cubicBezTo>
                      <a:pt x="267" y="3995"/>
                      <a:pt x="284" y="3987"/>
                      <a:pt x="301" y="3970"/>
                    </a:cubicBezTo>
                    <a:lnTo>
                      <a:pt x="1135" y="3470"/>
                    </a:lnTo>
                    <a:cubicBezTo>
                      <a:pt x="1201" y="3437"/>
                      <a:pt x="1268" y="3403"/>
                      <a:pt x="1302" y="3337"/>
                    </a:cubicBezTo>
                    <a:cubicBezTo>
                      <a:pt x="1368" y="3270"/>
                      <a:pt x="1402" y="3170"/>
                      <a:pt x="1435" y="3070"/>
                    </a:cubicBezTo>
                    <a:cubicBezTo>
                      <a:pt x="1435" y="3036"/>
                      <a:pt x="1468" y="2970"/>
                      <a:pt x="1468" y="2870"/>
                    </a:cubicBezTo>
                    <a:cubicBezTo>
                      <a:pt x="1502" y="2736"/>
                      <a:pt x="1535" y="2636"/>
                      <a:pt x="1568" y="2536"/>
                    </a:cubicBezTo>
                    <a:cubicBezTo>
                      <a:pt x="1602" y="2436"/>
                      <a:pt x="1668" y="2303"/>
                      <a:pt x="1735" y="2202"/>
                    </a:cubicBezTo>
                    <a:cubicBezTo>
                      <a:pt x="1835" y="2102"/>
                      <a:pt x="1935" y="2002"/>
                      <a:pt x="2069" y="1936"/>
                    </a:cubicBezTo>
                    <a:cubicBezTo>
                      <a:pt x="2118" y="1887"/>
                      <a:pt x="2184" y="1856"/>
                      <a:pt x="2269" y="1856"/>
                    </a:cubicBezTo>
                    <a:cubicBezTo>
                      <a:pt x="2300" y="1856"/>
                      <a:pt x="2333" y="1860"/>
                      <a:pt x="2369" y="1869"/>
                    </a:cubicBezTo>
                    <a:cubicBezTo>
                      <a:pt x="2436" y="1869"/>
                      <a:pt x="2502" y="1902"/>
                      <a:pt x="2536" y="1969"/>
                    </a:cubicBezTo>
                    <a:cubicBezTo>
                      <a:pt x="2569" y="2036"/>
                      <a:pt x="2602" y="2136"/>
                      <a:pt x="2602" y="2202"/>
                    </a:cubicBezTo>
                    <a:cubicBezTo>
                      <a:pt x="2602" y="2269"/>
                      <a:pt x="2602" y="2336"/>
                      <a:pt x="2602" y="2403"/>
                    </a:cubicBezTo>
                    <a:cubicBezTo>
                      <a:pt x="2602" y="2536"/>
                      <a:pt x="2602" y="2703"/>
                      <a:pt x="2536" y="2870"/>
                    </a:cubicBezTo>
                    <a:cubicBezTo>
                      <a:pt x="2469" y="3103"/>
                      <a:pt x="2369" y="3337"/>
                      <a:pt x="2236" y="3537"/>
                    </a:cubicBezTo>
                    <a:lnTo>
                      <a:pt x="201" y="6973"/>
                    </a:lnTo>
                    <a:cubicBezTo>
                      <a:pt x="134" y="7073"/>
                      <a:pt x="101" y="7206"/>
                      <a:pt x="67" y="7339"/>
                    </a:cubicBezTo>
                    <a:cubicBezTo>
                      <a:pt x="34" y="7440"/>
                      <a:pt x="1" y="7573"/>
                      <a:pt x="1" y="7706"/>
                    </a:cubicBezTo>
                    <a:lnTo>
                      <a:pt x="1" y="8607"/>
                    </a:lnTo>
                    <a:cubicBezTo>
                      <a:pt x="1" y="8640"/>
                      <a:pt x="34" y="8707"/>
                      <a:pt x="67" y="8774"/>
                    </a:cubicBezTo>
                    <a:cubicBezTo>
                      <a:pt x="84" y="8791"/>
                      <a:pt x="109" y="8799"/>
                      <a:pt x="134" y="8799"/>
                    </a:cubicBezTo>
                    <a:cubicBezTo>
                      <a:pt x="159" y="8799"/>
                      <a:pt x="184" y="8791"/>
                      <a:pt x="201" y="8774"/>
                    </a:cubicBezTo>
                    <a:lnTo>
                      <a:pt x="3803" y="6672"/>
                    </a:lnTo>
                    <a:cubicBezTo>
                      <a:pt x="3870" y="6639"/>
                      <a:pt x="3903" y="6572"/>
                      <a:pt x="3937" y="6506"/>
                    </a:cubicBezTo>
                    <a:cubicBezTo>
                      <a:pt x="3970" y="6439"/>
                      <a:pt x="3970" y="6372"/>
                      <a:pt x="3970" y="6305"/>
                    </a:cubicBezTo>
                    <a:lnTo>
                      <a:pt x="3970" y="5171"/>
                    </a:lnTo>
                    <a:cubicBezTo>
                      <a:pt x="3970" y="5105"/>
                      <a:pt x="3970" y="5038"/>
                      <a:pt x="3937" y="5004"/>
                    </a:cubicBezTo>
                    <a:cubicBezTo>
                      <a:pt x="3920" y="4988"/>
                      <a:pt x="3895" y="4979"/>
                      <a:pt x="3870" y="4979"/>
                    </a:cubicBezTo>
                    <a:cubicBezTo>
                      <a:pt x="3845" y="4979"/>
                      <a:pt x="3820" y="4988"/>
                      <a:pt x="3803" y="5004"/>
                    </a:cubicBezTo>
                    <a:lnTo>
                      <a:pt x="2102" y="6005"/>
                    </a:lnTo>
                    <a:lnTo>
                      <a:pt x="2102" y="6005"/>
                    </a:lnTo>
                    <a:lnTo>
                      <a:pt x="3036" y="4337"/>
                    </a:lnTo>
                    <a:cubicBezTo>
                      <a:pt x="3170" y="4070"/>
                      <a:pt x="3303" y="3837"/>
                      <a:pt x="3436" y="3570"/>
                    </a:cubicBezTo>
                    <a:cubicBezTo>
                      <a:pt x="3536" y="3370"/>
                      <a:pt x="3603" y="3136"/>
                      <a:pt x="3703" y="2903"/>
                    </a:cubicBezTo>
                    <a:cubicBezTo>
                      <a:pt x="3770" y="2703"/>
                      <a:pt x="3803" y="2469"/>
                      <a:pt x="3837" y="2269"/>
                    </a:cubicBezTo>
                    <a:cubicBezTo>
                      <a:pt x="3870" y="2069"/>
                      <a:pt x="3870" y="1869"/>
                      <a:pt x="3870" y="1669"/>
                    </a:cubicBezTo>
                    <a:cubicBezTo>
                      <a:pt x="3870" y="1369"/>
                      <a:pt x="3837" y="1068"/>
                      <a:pt x="3770" y="801"/>
                    </a:cubicBezTo>
                    <a:cubicBezTo>
                      <a:pt x="3703" y="601"/>
                      <a:pt x="3603" y="401"/>
                      <a:pt x="3436" y="234"/>
                    </a:cubicBezTo>
                    <a:cubicBezTo>
                      <a:pt x="3270" y="101"/>
                      <a:pt x="3069" y="1"/>
                      <a:pt x="28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56"/>
              <p:cNvSpPr/>
              <p:nvPr/>
            </p:nvSpPr>
            <p:spPr>
              <a:xfrm>
                <a:off x="3027325" y="2193900"/>
                <a:ext cx="1001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8607" extrusionOk="0">
                    <a:moveTo>
                      <a:pt x="3603" y="0"/>
                    </a:moveTo>
                    <a:cubicBezTo>
                      <a:pt x="3578" y="0"/>
                      <a:pt x="3553" y="8"/>
                      <a:pt x="3537" y="25"/>
                    </a:cubicBezTo>
                    <a:lnTo>
                      <a:pt x="601" y="1693"/>
                    </a:lnTo>
                    <a:cubicBezTo>
                      <a:pt x="568" y="1726"/>
                      <a:pt x="501" y="1760"/>
                      <a:pt x="468" y="1826"/>
                    </a:cubicBezTo>
                    <a:cubicBezTo>
                      <a:pt x="434" y="1926"/>
                      <a:pt x="434" y="1993"/>
                      <a:pt x="434" y="2060"/>
                    </a:cubicBezTo>
                    <a:lnTo>
                      <a:pt x="234" y="5929"/>
                    </a:lnTo>
                    <a:cubicBezTo>
                      <a:pt x="201" y="5996"/>
                      <a:pt x="234" y="6063"/>
                      <a:pt x="268" y="6096"/>
                    </a:cubicBezTo>
                    <a:cubicBezTo>
                      <a:pt x="284" y="6113"/>
                      <a:pt x="309" y="6121"/>
                      <a:pt x="334" y="6121"/>
                    </a:cubicBezTo>
                    <a:cubicBezTo>
                      <a:pt x="359" y="6121"/>
                      <a:pt x="384" y="6113"/>
                      <a:pt x="401" y="6096"/>
                    </a:cubicBezTo>
                    <a:lnTo>
                      <a:pt x="1469" y="5496"/>
                    </a:lnTo>
                    <a:cubicBezTo>
                      <a:pt x="1502" y="5462"/>
                      <a:pt x="1535" y="5429"/>
                      <a:pt x="1569" y="5396"/>
                    </a:cubicBezTo>
                    <a:cubicBezTo>
                      <a:pt x="1602" y="5329"/>
                      <a:pt x="1669" y="5295"/>
                      <a:pt x="1702" y="5229"/>
                    </a:cubicBezTo>
                    <a:cubicBezTo>
                      <a:pt x="1769" y="5162"/>
                      <a:pt x="1802" y="5129"/>
                      <a:pt x="1869" y="5062"/>
                    </a:cubicBezTo>
                    <a:cubicBezTo>
                      <a:pt x="1902" y="4995"/>
                      <a:pt x="1969" y="4929"/>
                      <a:pt x="2036" y="4895"/>
                    </a:cubicBezTo>
                    <a:cubicBezTo>
                      <a:pt x="2171" y="4837"/>
                      <a:pt x="2273" y="4801"/>
                      <a:pt x="2361" y="4801"/>
                    </a:cubicBezTo>
                    <a:cubicBezTo>
                      <a:pt x="2424" y="4801"/>
                      <a:pt x="2480" y="4820"/>
                      <a:pt x="2536" y="4862"/>
                    </a:cubicBezTo>
                    <a:cubicBezTo>
                      <a:pt x="2669" y="4962"/>
                      <a:pt x="2736" y="5129"/>
                      <a:pt x="2736" y="5329"/>
                    </a:cubicBezTo>
                    <a:cubicBezTo>
                      <a:pt x="2703" y="5462"/>
                      <a:pt x="2703" y="5596"/>
                      <a:pt x="2669" y="5729"/>
                    </a:cubicBezTo>
                    <a:cubicBezTo>
                      <a:pt x="2636" y="5863"/>
                      <a:pt x="2569" y="5996"/>
                      <a:pt x="2503" y="6129"/>
                    </a:cubicBezTo>
                    <a:cubicBezTo>
                      <a:pt x="2436" y="6229"/>
                      <a:pt x="2369" y="6330"/>
                      <a:pt x="2269" y="6430"/>
                    </a:cubicBezTo>
                    <a:cubicBezTo>
                      <a:pt x="2202" y="6496"/>
                      <a:pt x="2102" y="6563"/>
                      <a:pt x="2002" y="6630"/>
                    </a:cubicBezTo>
                    <a:cubicBezTo>
                      <a:pt x="1902" y="6696"/>
                      <a:pt x="1835" y="6730"/>
                      <a:pt x="1735" y="6730"/>
                    </a:cubicBezTo>
                    <a:cubicBezTo>
                      <a:pt x="1669" y="6730"/>
                      <a:pt x="1569" y="6730"/>
                      <a:pt x="1535" y="6696"/>
                    </a:cubicBezTo>
                    <a:cubicBezTo>
                      <a:pt x="1469" y="6663"/>
                      <a:pt x="1435" y="6630"/>
                      <a:pt x="1402" y="6596"/>
                    </a:cubicBezTo>
                    <a:lnTo>
                      <a:pt x="1268" y="6430"/>
                    </a:lnTo>
                    <a:cubicBezTo>
                      <a:pt x="1268" y="6430"/>
                      <a:pt x="1235" y="6396"/>
                      <a:pt x="1202" y="6363"/>
                    </a:cubicBezTo>
                    <a:cubicBezTo>
                      <a:pt x="1135" y="6363"/>
                      <a:pt x="1068" y="6363"/>
                      <a:pt x="1035" y="6396"/>
                    </a:cubicBezTo>
                    <a:lnTo>
                      <a:pt x="168" y="6897"/>
                    </a:lnTo>
                    <a:cubicBezTo>
                      <a:pt x="101" y="6930"/>
                      <a:pt x="68" y="6997"/>
                      <a:pt x="68" y="7030"/>
                    </a:cubicBezTo>
                    <a:cubicBezTo>
                      <a:pt x="34" y="7097"/>
                      <a:pt x="1" y="7163"/>
                      <a:pt x="1" y="7230"/>
                    </a:cubicBezTo>
                    <a:cubicBezTo>
                      <a:pt x="1" y="7497"/>
                      <a:pt x="68" y="7731"/>
                      <a:pt x="168" y="7997"/>
                    </a:cubicBezTo>
                    <a:cubicBezTo>
                      <a:pt x="234" y="8164"/>
                      <a:pt x="368" y="8364"/>
                      <a:pt x="535" y="8464"/>
                    </a:cubicBezTo>
                    <a:cubicBezTo>
                      <a:pt x="699" y="8547"/>
                      <a:pt x="864" y="8607"/>
                      <a:pt x="1047" y="8607"/>
                    </a:cubicBezTo>
                    <a:cubicBezTo>
                      <a:pt x="1087" y="8607"/>
                      <a:pt x="1127" y="8604"/>
                      <a:pt x="1168" y="8598"/>
                    </a:cubicBezTo>
                    <a:cubicBezTo>
                      <a:pt x="1469" y="8564"/>
                      <a:pt x="1735" y="8464"/>
                      <a:pt x="2002" y="8298"/>
                    </a:cubicBezTo>
                    <a:cubicBezTo>
                      <a:pt x="2269" y="8131"/>
                      <a:pt x="2536" y="7931"/>
                      <a:pt x="2769" y="7697"/>
                    </a:cubicBezTo>
                    <a:cubicBezTo>
                      <a:pt x="3036" y="7430"/>
                      <a:pt x="3236" y="7130"/>
                      <a:pt x="3403" y="6830"/>
                    </a:cubicBezTo>
                    <a:cubicBezTo>
                      <a:pt x="3770" y="6163"/>
                      <a:pt x="3970" y="5396"/>
                      <a:pt x="3970" y="4595"/>
                    </a:cubicBezTo>
                    <a:cubicBezTo>
                      <a:pt x="4004" y="4261"/>
                      <a:pt x="3937" y="3928"/>
                      <a:pt x="3837" y="3628"/>
                    </a:cubicBezTo>
                    <a:cubicBezTo>
                      <a:pt x="3770" y="3394"/>
                      <a:pt x="3637" y="3227"/>
                      <a:pt x="3437" y="3061"/>
                    </a:cubicBezTo>
                    <a:cubicBezTo>
                      <a:pt x="3299" y="2978"/>
                      <a:pt x="3140" y="2918"/>
                      <a:pt x="2976" y="2918"/>
                    </a:cubicBezTo>
                    <a:cubicBezTo>
                      <a:pt x="2940" y="2918"/>
                      <a:pt x="2905" y="2921"/>
                      <a:pt x="2870" y="2927"/>
                    </a:cubicBezTo>
                    <a:cubicBezTo>
                      <a:pt x="2603" y="2960"/>
                      <a:pt x="2369" y="3061"/>
                      <a:pt x="2136" y="3194"/>
                    </a:cubicBezTo>
                    <a:cubicBezTo>
                      <a:pt x="2002" y="3261"/>
                      <a:pt x="1869" y="3361"/>
                      <a:pt x="1769" y="3461"/>
                    </a:cubicBezTo>
                    <a:cubicBezTo>
                      <a:pt x="1669" y="3561"/>
                      <a:pt x="1569" y="3661"/>
                      <a:pt x="1502" y="3794"/>
                    </a:cubicBezTo>
                    <a:lnTo>
                      <a:pt x="1535" y="2827"/>
                    </a:lnTo>
                    <a:lnTo>
                      <a:pt x="3537" y="1693"/>
                    </a:lnTo>
                    <a:cubicBezTo>
                      <a:pt x="3570" y="1660"/>
                      <a:pt x="3637" y="1593"/>
                      <a:pt x="3670" y="1526"/>
                    </a:cubicBezTo>
                    <a:cubicBezTo>
                      <a:pt x="3703" y="1459"/>
                      <a:pt x="3703" y="1359"/>
                      <a:pt x="3703" y="1293"/>
                    </a:cubicBezTo>
                    <a:lnTo>
                      <a:pt x="3703" y="192"/>
                    </a:lnTo>
                    <a:cubicBezTo>
                      <a:pt x="3703" y="125"/>
                      <a:pt x="3703" y="58"/>
                      <a:pt x="3670" y="25"/>
                    </a:cubicBezTo>
                    <a:cubicBezTo>
                      <a:pt x="3653" y="8"/>
                      <a:pt x="3628" y="0"/>
                      <a:pt x="36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56"/>
              <p:cNvSpPr/>
              <p:nvPr/>
            </p:nvSpPr>
            <p:spPr>
              <a:xfrm>
                <a:off x="3141575" y="2139475"/>
                <a:ext cx="1001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8107" extrusionOk="0">
                    <a:moveTo>
                      <a:pt x="2336" y="1868"/>
                    </a:moveTo>
                    <a:cubicBezTo>
                      <a:pt x="2436" y="1868"/>
                      <a:pt x="2503" y="1935"/>
                      <a:pt x="2569" y="2002"/>
                    </a:cubicBezTo>
                    <a:cubicBezTo>
                      <a:pt x="2636" y="2102"/>
                      <a:pt x="2669" y="2202"/>
                      <a:pt x="2669" y="2302"/>
                    </a:cubicBezTo>
                    <a:cubicBezTo>
                      <a:pt x="2703" y="2469"/>
                      <a:pt x="2736" y="2602"/>
                      <a:pt x="2736" y="2769"/>
                    </a:cubicBezTo>
                    <a:cubicBezTo>
                      <a:pt x="2736" y="3336"/>
                      <a:pt x="2736" y="3937"/>
                      <a:pt x="2736" y="4537"/>
                    </a:cubicBezTo>
                    <a:cubicBezTo>
                      <a:pt x="2736" y="4704"/>
                      <a:pt x="2703" y="4871"/>
                      <a:pt x="2669" y="5037"/>
                    </a:cubicBezTo>
                    <a:cubicBezTo>
                      <a:pt x="2669" y="5204"/>
                      <a:pt x="2636" y="5338"/>
                      <a:pt x="2569" y="5504"/>
                    </a:cubicBezTo>
                    <a:cubicBezTo>
                      <a:pt x="2503" y="5638"/>
                      <a:pt x="2436" y="5738"/>
                      <a:pt x="2336" y="5871"/>
                    </a:cubicBezTo>
                    <a:cubicBezTo>
                      <a:pt x="2236" y="6005"/>
                      <a:pt x="2136" y="6105"/>
                      <a:pt x="2002" y="6172"/>
                    </a:cubicBezTo>
                    <a:cubicBezTo>
                      <a:pt x="1902" y="6238"/>
                      <a:pt x="1769" y="6272"/>
                      <a:pt x="1669" y="6272"/>
                    </a:cubicBezTo>
                    <a:cubicBezTo>
                      <a:pt x="1569" y="6272"/>
                      <a:pt x="1502" y="6205"/>
                      <a:pt x="1435" y="6138"/>
                    </a:cubicBezTo>
                    <a:cubicBezTo>
                      <a:pt x="1368" y="6038"/>
                      <a:pt x="1335" y="5938"/>
                      <a:pt x="1335" y="5838"/>
                    </a:cubicBezTo>
                    <a:cubicBezTo>
                      <a:pt x="1302" y="5671"/>
                      <a:pt x="1268" y="5504"/>
                      <a:pt x="1268" y="5371"/>
                    </a:cubicBezTo>
                    <a:cubicBezTo>
                      <a:pt x="1235" y="4771"/>
                      <a:pt x="1235" y="4203"/>
                      <a:pt x="1268" y="3603"/>
                    </a:cubicBezTo>
                    <a:cubicBezTo>
                      <a:pt x="1268" y="3436"/>
                      <a:pt x="1302" y="3269"/>
                      <a:pt x="1335" y="3103"/>
                    </a:cubicBezTo>
                    <a:cubicBezTo>
                      <a:pt x="1335" y="2936"/>
                      <a:pt x="1402" y="2769"/>
                      <a:pt x="1435" y="2636"/>
                    </a:cubicBezTo>
                    <a:cubicBezTo>
                      <a:pt x="1502" y="2502"/>
                      <a:pt x="1569" y="2369"/>
                      <a:pt x="1669" y="2269"/>
                    </a:cubicBezTo>
                    <a:cubicBezTo>
                      <a:pt x="1769" y="2135"/>
                      <a:pt x="1869" y="2035"/>
                      <a:pt x="2002" y="1969"/>
                    </a:cubicBezTo>
                    <a:cubicBezTo>
                      <a:pt x="2102" y="1902"/>
                      <a:pt x="2236" y="1868"/>
                      <a:pt x="2336" y="1868"/>
                    </a:cubicBezTo>
                    <a:close/>
                    <a:moveTo>
                      <a:pt x="2869" y="0"/>
                    </a:moveTo>
                    <a:cubicBezTo>
                      <a:pt x="2569" y="0"/>
                      <a:pt x="2269" y="101"/>
                      <a:pt x="2002" y="301"/>
                    </a:cubicBezTo>
                    <a:cubicBezTo>
                      <a:pt x="1669" y="467"/>
                      <a:pt x="1368" y="734"/>
                      <a:pt x="1135" y="1035"/>
                    </a:cubicBezTo>
                    <a:cubicBezTo>
                      <a:pt x="868" y="1301"/>
                      <a:pt x="668" y="1635"/>
                      <a:pt x="501" y="2002"/>
                    </a:cubicBezTo>
                    <a:cubicBezTo>
                      <a:pt x="334" y="2335"/>
                      <a:pt x="234" y="2736"/>
                      <a:pt x="134" y="3103"/>
                    </a:cubicBezTo>
                    <a:cubicBezTo>
                      <a:pt x="67" y="3503"/>
                      <a:pt x="34" y="3870"/>
                      <a:pt x="1" y="4270"/>
                    </a:cubicBezTo>
                    <a:lnTo>
                      <a:pt x="1" y="5238"/>
                    </a:lnTo>
                    <a:lnTo>
                      <a:pt x="1" y="6138"/>
                    </a:lnTo>
                    <a:cubicBezTo>
                      <a:pt x="34" y="6472"/>
                      <a:pt x="67" y="6839"/>
                      <a:pt x="134" y="7139"/>
                    </a:cubicBezTo>
                    <a:cubicBezTo>
                      <a:pt x="201" y="7406"/>
                      <a:pt x="334" y="7639"/>
                      <a:pt x="501" y="7839"/>
                    </a:cubicBezTo>
                    <a:cubicBezTo>
                      <a:pt x="668" y="8006"/>
                      <a:pt x="901" y="8106"/>
                      <a:pt x="1135" y="8106"/>
                    </a:cubicBezTo>
                    <a:cubicBezTo>
                      <a:pt x="1435" y="8106"/>
                      <a:pt x="1735" y="8006"/>
                      <a:pt x="2002" y="7839"/>
                    </a:cubicBezTo>
                    <a:cubicBezTo>
                      <a:pt x="2336" y="7639"/>
                      <a:pt x="2636" y="7406"/>
                      <a:pt x="2869" y="7106"/>
                    </a:cubicBezTo>
                    <a:cubicBezTo>
                      <a:pt x="3136" y="6805"/>
                      <a:pt x="3336" y="6472"/>
                      <a:pt x="3503" y="6138"/>
                    </a:cubicBezTo>
                    <a:cubicBezTo>
                      <a:pt x="3670" y="5771"/>
                      <a:pt x="3770" y="5404"/>
                      <a:pt x="3870" y="5004"/>
                    </a:cubicBezTo>
                    <a:cubicBezTo>
                      <a:pt x="3937" y="4637"/>
                      <a:pt x="3970" y="4237"/>
                      <a:pt x="4004" y="3837"/>
                    </a:cubicBezTo>
                    <a:lnTo>
                      <a:pt x="4004" y="2903"/>
                    </a:lnTo>
                    <a:lnTo>
                      <a:pt x="4004" y="1969"/>
                    </a:lnTo>
                    <a:cubicBezTo>
                      <a:pt x="3970" y="1635"/>
                      <a:pt x="3937" y="1301"/>
                      <a:pt x="3870" y="968"/>
                    </a:cubicBezTo>
                    <a:cubicBezTo>
                      <a:pt x="3803" y="701"/>
                      <a:pt x="3670" y="467"/>
                      <a:pt x="3503" y="267"/>
                    </a:cubicBezTo>
                    <a:cubicBezTo>
                      <a:pt x="3336" y="101"/>
                      <a:pt x="3103" y="0"/>
                      <a:pt x="286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56"/>
              <p:cNvSpPr/>
              <p:nvPr/>
            </p:nvSpPr>
            <p:spPr>
              <a:xfrm>
                <a:off x="2998150" y="2514750"/>
                <a:ext cx="4255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469" extrusionOk="0">
                    <a:moveTo>
                      <a:pt x="868" y="0"/>
                    </a:moveTo>
                    <a:lnTo>
                      <a:pt x="0" y="2469"/>
                    </a:lnTo>
                    <a:lnTo>
                      <a:pt x="0" y="2469"/>
                    </a:lnTo>
                    <a:lnTo>
                      <a:pt x="1702" y="1468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56"/>
              <p:cNvSpPr/>
              <p:nvPr/>
            </p:nvSpPr>
            <p:spPr>
              <a:xfrm>
                <a:off x="2191725" y="3028525"/>
                <a:ext cx="550425" cy="1080125"/>
              </a:xfrm>
              <a:custGeom>
                <a:avLst/>
                <a:gdLst/>
                <a:ahLst/>
                <a:cxnLst/>
                <a:rect l="l" t="t" r="r" b="b"/>
                <a:pathLst>
                  <a:path w="22017" h="43205" extrusionOk="0">
                    <a:moveTo>
                      <a:pt x="21525" y="0"/>
                    </a:moveTo>
                    <a:cubicBezTo>
                      <a:pt x="21402" y="0"/>
                      <a:pt x="21264" y="42"/>
                      <a:pt x="21116" y="131"/>
                    </a:cubicBezTo>
                    <a:lnTo>
                      <a:pt x="902" y="11806"/>
                    </a:lnTo>
                    <a:cubicBezTo>
                      <a:pt x="368" y="12139"/>
                      <a:pt x="34" y="12740"/>
                      <a:pt x="1" y="13373"/>
                    </a:cubicBezTo>
                    <a:lnTo>
                      <a:pt x="1" y="42561"/>
                    </a:lnTo>
                    <a:cubicBezTo>
                      <a:pt x="1" y="42969"/>
                      <a:pt x="209" y="43205"/>
                      <a:pt x="512" y="43205"/>
                    </a:cubicBezTo>
                    <a:cubicBezTo>
                      <a:pt x="630" y="43205"/>
                      <a:pt x="762" y="43169"/>
                      <a:pt x="902" y="43095"/>
                    </a:cubicBezTo>
                    <a:lnTo>
                      <a:pt x="21116" y="31420"/>
                    </a:lnTo>
                    <a:cubicBezTo>
                      <a:pt x="21650" y="31053"/>
                      <a:pt x="21983" y="30486"/>
                      <a:pt x="22017" y="29852"/>
                    </a:cubicBezTo>
                    <a:lnTo>
                      <a:pt x="22017" y="664"/>
                    </a:lnTo>
                    <a:cubicBezTo>
                      <a:pt x="22017" y="241"/>
                      <a:pt x="21818" y="0"/>
                      <a:pt x="2152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56"/>
              <p:cNvSpPr/>
              <p:nvPr/>
            </p:nvSpPr>
            <p:spPr>
              <a:xfrm>
                <a:off x="2227600" y="3380050"/>
                <a:ext cx="477850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1188" extrusionOk="0">
                    <a:moveTo>
                      <a:pt x="18860" y="0"/>
                    </a:moveTo>
                    <a:cubicBezTo>
                      <a:pt x="18833" y="0"/>
                      <a:pt x="18805" y="5"/>
                      <a:pt x="18780" y="13"/>
                    </a:cubicBezTo>
                    <a:lnTo>
                      <a:pt x="134" y="10787"/>
                    </a:lnTo>
                    <a:cubicBezTo>
                      <a:pt x="34" y="10854"/>
                      <a:pt x="0" y="10988"/>
                      <a:pt x="67" y="11088"/>
                    </a:cubicBezTo>
                    <a:cubicBezTo>
                      <a:pt x="100" y="11121"/>
                      <a:pt x="167" y="11188"/>
                      <a:pt x="267" y="11188"/>
                    </a:cubicBezTo>
                    <a:cubicBezTo>
                      <a:pt x="301" y="11188"/>
                      <a:pt x="334" y="11154"/>
                      <a:pt x="367" y="11154"/>
                    </a:cubicBezTo>
                    <a:lnTo>
                      <a:pt x="18981" y="380"/>
                    </a:lnTo>
                    <a:cubicBezTo>
                      <a:pt x="19081" y="347"/>
                      <a:pt x="19114" y="213"/>
                      <a:pt x="19047" y="113"/>
                    </a:cubicBezTo>
                    <a:cubicBezTo>
                      <a:pt x="19022" y="38"/>
                      <a:pt x="18941" y="0"/>
                      <a:pt x="1886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56"/>
              <p:cNvSpPr/>
              <p:nvPr/>
            </p:nvSpPr>
            <p:spPr>
              <a:xfrm>
                <a:off x="2258450" y="3363675"/>
                <a:ext cx="250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3" extrusionOk="0">
                    <a:moveTo>
                      <a:pt x="935" y="1"/>
                    </a:moveTo>
                    <a:lnTo>
                      <a:pt x="668" y="134"/>
                    </a:lnTo>
                    <a:cubicBezTo>
                      <a:pt x="668" y="134"/>
                      <a:pt x="668" y="134"/>
                      <a:pt x="668" y="168"/>
                    </a:cubicBezTo>
                    <a:cubicBezTo>
                      <a:pt x="668" y="168"/>
                      <a:pt x="668" y="201"/>
                      <a:pt x="668" y="201"/>
                    </a:cubicBezTo>
                    <a:lnTo>
                      <a:pt x="668" y="1202"/>
                    </a:lnTo>
                    <a:cubicBezTo>
                      <a:pt x="668" y="1302"/>
                      <a:pt x="634" y="1402"/>
                      <a:pt x="601" y="1469"/>
                    </a:cubicBezTo>
                    <a:cubicBezTo>
                      <a:pt x="568" y="1535"/>
                      <a:pt x="534" y="1602"/>
                      <a:pt x="468" y="1635"/>
                    </a:cubicBezTo>
                    <a:cubicBezTo>
                      <a:pt x="434" y="1652"/>
                      <a:pt x="401" y="1660"/>
                      <a:pt x="372" y="1660"/>
                    </a:cubicBezTo>
                    <a:cubicBezTo>
                      <a:pt x="342" y="1660"/>
                      <a:pt x="317" y="1652"/>
                      <a:pt x="301" y="1635"/>
                    </a:cubicBezTo>
                    <a:cubicBezTo>
                      <a:pt x="267" y="1569"/>
                      <a:pt x="267" y="1502"/>
                      <a:pt x="267" y="1435"/>
                    </a:cubicBezTo>
                    <a:lnTo>
                      <a:pt x="267" y="434"/>
                    </a:lnTo>
                    <a:cubicBezTo>
                      <a:pt x="267" y="434"/>
                      <a:pt x="267" y="401"/>
                      <a:pt x="267" y="401"/>
                    </a:cubicBezTo>
                    <a:lnTo>
                      <a:pt x="234" y="401"/>
                    </a:lnTo>
                    <a:lnTo>
                      <a:pt x="34" y="535"/>
                    </a:lnTo>
                    <a:cubicBezTo>
                      <a:pt x="1" y="535"/>
                      <a:pt x="1" y="535"/>
                      <a:pt x="1" y="568"/>
                    </a:cubicBezTo>
                    <a:cubicBezTo>
                      <a:pt x="1" y="568"/>
                      <a:pt x="1" y="601"/>
                      <a:pt x="1" y="601"/>
                    </a:cubicBezTo>
                    <a:lnTo>
                      <a:pt x="1" y="1602"/>
                    </a:lnTo>
                    <a:cubicBezTo>
                      <a:pt x="1" y="1702"/>
                      <a:pt x="1" y="1802"/>
                      <a:pt x="34" y="1902"/>
                    </a:cubicBezTo>
                    <a:cubicBezTo>
                      <a:pt x="34" y="1969"/>
                      <a:pt x="67" y="2002"/>
                      <a:pt x="134" y="2069"/>
                    </a:cubicBezTo>
                    <a:cubicBezTo>
                      <a:pt x="167" y="2102"/>
                      <a:pt x="234" y="2102"/>
                      <a:pt x="301" y="2102"/>
                    </a:cubicBezTo>
                    <a:cubicBezTo>
                      <a:pt x="367" y="2102"/>
                      <a:pt x="434" y="2069"/>
                      <a:pt x="501" y="2036"/>
                    </a:cubicBezTo>
                    <a:cubicBezTo>
                      <a:pt x="568" y="2002"/>
                      <a:pt x="634" y="1936"/>
                      <a:pt x="701" y="1869"/>
                    </a:cubicBezTo>
                    <a:cubicBezTo>
                      <a:pt x="734" y="1802"/>
                      <a:pt x="801" y="1735"/>
                      <a:pt x="834" y="1635"/>
                    </a:cubicBezTo>
                    <a:cubicBezTo>
                      <a:pt x="901" y="1569"/>
                      <a:pt x="935" y="1469"/>
                      <a:pt x="935" y="1368"/>
                    </a:cubicBezTo>
                    <a:cubicBezTo>
                      <a:pt x="968" y="1268"/>
                      <a:pt x="968" y="1135"/>
                      <a:pt x="968" y="1035"/>
                    </a:cubicBezTo>
                    <a:lnTo>
                      <a:pt x="968" y="34"/>
                    </a:lnTo>
                    <a:cubicBezTo>
                      <a:pt x="1001" y="34"/>
                      <a:pt x="1001" y="1"/>
                      <a:pt x="9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56"/>
              <p:cNvSpPr/>
              <p:nvPr/>
            </p:nvSpPr>
            <p:spPr>
              <a:xfrm>
                <a:off x="2289300" y="3350350"/>
                <a:ext cx="2337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102" extrusionOk="0">
                    <a:moveTo>
                      <a:pt x="601" y="467"/>
                    </a:moveTo>
                    <a:cubicBezTo>
                      <a:pt x="668" y="500"/>
                      <a:pt x="668" y="534"/>
                      <a:pt x="668" y="601"/>
                    </a:cubicBezTo>
                    <a:cubicBezTo>
                      <a:pt x="668" y="734"/>
                      <a:pt x="568" y="834"/>
                      <a:pt x="468" y="867"/>
                    </a:cubicBezTo>
                    <a:lnTo>
                      <a:pt x="268" y="1001"/>
                    </a:lnTo>
                    <a:lnTo>
                      <a:pt x="301" y="601"/>
                    </a:lnTo>
                    <a:lnTo>
                      <a:pt x="501" y="467"/>
                    </a:lnTo>
                    <a:close/>
                    <a:moveTo>
                      <a:pt x="668" y="0"/>
                    </a:moveTo>
                    <a:cubicBezTo>
                      <a:pt x="601" y="33"/>
                      <a:pt x="534" y="67"/>
                      <a:pt x="501" y="100"/>
                    </a:cubicBezTo>
                    <a:lnTo>
                      <a:pt x="34" y="367"/>
                    </a:lnTo>
                    <a:cubicBezTo>
                      <a:pt x="1" y="367"/>
                      <a:pt x="1" y="367"/>
                      <a:pt x="1" y="400"/>
                    </a:cubicBezTo>
                    <a:cubicBezTo>
                      <a:pt x="1" y="434"/>
                      <a:pt x="1" y="434"/>
                      <a:pt x="1" y="467"/>
                    </a:cubicBezTo>
                    <a:lnTo>
                      <a:pt x="1" y="2068"/>
                    </a:lnTo>
                    <a:cubicBezTo>
                      <a:pt x="1" y="2068"/>
                      <a:pt x="1" y="2102"/>
                      <a:pt x="1" y="2102"/>
                    </a:cubicBezTo>
                    <a:lnTo>
                      <a:pt x="34" y="2102"/>
                    </a:lnTo>
                    <a:lnTo>
                      <a:pt x="234" y="2002"/>
                    </a:lnTo>
                    <a:cubicBezTo>
                      <a:pt x="268" y="1968"/>
                      <a:pt x="268" y="1935"/>
                      <a:pt x="268" y="1935"/>
                    </a:cubicBezTo>
                    <a:cubicBezTo>
                      <a:pt x="268" y="1935"/>
                      <a:pt x="268" y="1901"/>
                      <a:pt x="268" y="1901"/>
                    </a:cubicBezTo>
                    <a:lnTo>
                      <a:pt x="268" y="1401"/>
                    </a:lnTo>
                    <a:lnTo>
                      <a:pt x="501" y="1268"/>
                    </a:lnTo>
                    <a:cubicBezTo>
                      <a:pt x="568" y="1234"/>
                      <a:pt x="601" y="1168"/>
                      <a:pt x="668" y="1101"/>
                    </a:cubicBezTo>
                    <a:cubicBezTo>
                      <a:pt x="735" y="1068"/>
                      <a:pt x="768" y="1001"/>
                      <a:pt x="801" y="934"/>
                    </a:cubicBezTo>
                    <a:cubicBezTo>
                      <a:pt x="835" y="867"/>
                      <a:pt x="868" y="767"/>
                      <a:pt x="901" y="701"/>
                    </a:cubicBezTo>
                    <a:cubicBezTo>
                      <a:pt x="935" y="601"/>
                      <a:pt x="935" y="500"/>
                      <a:pt x="935" y="400"/>
                    </a:cubicBezTo>
                    <a:cubicBezTo>
                      <a:pt x="935" y="334"/>
                      <a:pt x="935" y="267"/>
                      <a:pt x="901" y="167"/>
                    </a:cubicBezTo>
                    <a:cubicBezTo>
                      <a:pt x="901" y="134"/>
                      <a:pt x="868" y="67"/>
                      <a:pt x="801" y="33"/>
                    </a:cubicBezTo>
                    <a:cubicBezTo>
                      <a:pt x="768" y="33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56"/>
              <p:cNvSpPr/>
              <p:nvPr/>
            </p:nvSpPr>
            <p:spPr>
              <a:xfrm>
                <a:off x="2313500" y="3328650"/>
                <a:ext cx="208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603" extrusionOk="0">
                    <a:moveTo>
                      <a:pt x="801" y="1"/>
                    </a:moveTo>
                    <a:lnTo>
                      <a:pt x="601" y="134"/>
                    </a:lnTo>
                    <a:cubicBezTo>
                      <a:pt x="567" y="134"/>
                      <a:pt x="567" y="168"/>
                      <a:pt x="534" y="168"/>
                    </a:cubicBezTo>
                    <a:cubicBezTo>
                      <a:pt x="534" y="201"/>
                      <a:pt x="534" y="234"/>
                      <a:pt x="534" y="234"/>
                    </a:cubicBezTo>
                    <a:lnTo>
                      <a:pt x="0" y="2569"/>
                    </a:lnTo>
                    <a:cubicBezTo>
                      <a:pt x="0" y="2603"/>
                      <a:pt x="0" y="2603"/>
                      <a:pt x="0" y="2603"/>
                    </a:cubicBezTo>
                    <a:lnTo>
                      <a:pt x="33" y="2603"/>
                    </a:lnTo>
                    <a:lnTo>
                      <a:pt x="234" y="2503"/>
                    </a:lnTo>
                    <a:cubicBezTo>
                      <a:pt x="234" y="2503"/>
                      <a:pt x="267" y="2469"/>
                      <a:pt x="267" y="2436"/>
                    </a:cubicBezTo>
                    <a:lnTo>
                      <a:pt x="267" y="2403"/>
                    </a:lnTo>
                    <a:lnTo>
                      <a:pt x="834" y="34"/>
                    </a:lnTo>
                    <a:cubicBezTo>
                      <a:pt x="834" y="34"/>
                      <a:pt x="834" y="34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56"/>
              <p:cNvSpPr/>
              <p:nvPr/>
            </p:nvSpPr>
            <p:spPr>
              <a:xfrm>
                <a:off x="2333500" y="3322825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735" y="0"/>
                    </a:moveTo>
                    <a:cubicBezTo>
                      <a:pt x="634" y="34"/>
                      <a:pt x="568" y="34"/>
                      <a:pt x="534" y="67"/>
                    </a:cubicBezTo>
                    <a:cubicBezTo>
                      <a:pt x="434" y="134"/>
                      <a:pt x="368" y="200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1" y="567"/>
                      <a:pt x="67" y="667"/>
                      <a:pt x="67" y="768"/>
                    </a:cubicBezTo>
                    <a:cubicBezTo>
                      <a:pt x="34" y="868"/>
                      <a:pt x="1" y="968"/>
                      <a:pt x="1" y="1068"/>
                    </a:cubicBezTo>
                    <a:lnTo>
                      <a:pt x="1" y="1268"/>
                    </a:lnTo>
                    <a:lnTo>
                      <a:pt x="1" y="1501"/>
                    </a:lnTo>
                    <a:cubicBezTo>
                      <a:pt x="1" y="1568"/>
                      <a:pt x="34" y="1668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8" y="1935"/>
                      <a:pt x="301" y="1935"/>
                    </a:cubicBezTo>
                    <a:cubicBezTo>
                      <a:pt x="368" y="1935"/>
                      <a:pt x="468" y="1935"/>
                      <a:pt x="534" y="1868"/>
                    </a:cubicBezTo>
                    <a:cubicBezTo>
                      <a:pt x="601" y="1835"/>
                      <a:pt x="668" y="1768"/>
                      <a:pt x="735" y="1735"/>
                    </a:cubicBezTo>
                    <a:cubicBezTo>
                      <a:pt x="768" y="1635"/>
                      <a:pt x="835" y="1568"/>
                      <a:pt x="868" y="1501"/>
                    </a:cubicBezTo>
                    <a:cubicBezTo>
                      <a:pt x="935" y="1401"/>
                      <a:pt x="968" y="1335"/>
                      <a:pt x="1001" y="1235"/>
                    </a:cubicBezTo>
                    <a:cubicBezTo>
                      <a:pt x="1001" y="1168"/>
                      <a:pt x="1035" y="1068"/>
                      <a:pt x="1035" y="968"/>
                    </a:cubicBezTo>
                    <a:lnTo>
                      <a:pt x="1035" y="934"/>
                    </a:lnTo>
                    <a:lnTo>
                      <a:pt x="1001" y="934"/>
                    </a:lnTo>
                    <a:lnTo>
                      <a:pt x="801" y="1068"/>
                    </a:lnTo>
                    <a:cubicBezTo>
                      <a:pt x="768" y="1068"/>
                      <a:pt x="768" y="1101"/>
                      <a:pt x="768" y="1101"/>
                    </a:cubicBezTo>
                    <a:cubicBezTo>
                      <a:pt x="735" y="1134"/>
                      <a:pt x="735" y="1134"/>
                      <a:pt x="768" y="1168"/>
                    </a:cubicBezTo>
                    <a:lnTo>
                      <a:pt x="768" y="1235"/>
                    </a:lnTo>
                    <a:cubicBezTo>
                      <a:pt x="735" y="1268"/>
                      <a:pt x="735" y="1301"/>
                      <a:pt x="735" y="1335"/>
                    </a:cubicBezTo>
                    <a:cubicBezTo>
                      <a:pt x="701" y="1368"/>
                      <a:pt x="668" y="1401"/>
                      <a:pt x="668" y="1401"/>
                    </a:cubicBezTo>
                    <a:cubicBezTo>
                      <a:pt x="634" y="1435"/>
                      <a:pt x="601" y="1468"/>
                      <a:pt x="568" y="1501"/>
                    </a:cubicBezTo>
                    <a:lnTo>
                      <a:pt x="401" y="1501"/>
                    </a:lnTo>
                    <a:cubicBezTo>
                      <a:pt x="401" y="1468"/>
                      <a:pt x="368" y="1435"/>
                      <a:pt x="368" y="1401"/>
                    </a:cubicBezTo>
                    <a:cubicBezTo>
                      <a:pt x="368" y="1368"/>
                      <a:pt x="368" y="1335"/>
                      <a:pt x="368" y="1301"/>
                    </a:cubicBezTo>
                    <a:lnTo>
                      <a:pt x="368" y="1235"/>
                    </a:lnTo>
                    <a:cubicBezTo>
                      <a:pt x="368" y="1168"/>
                      <a:pt x="368" y="1134"/>
                      <a:pt x="368" y="1101"/>
                    </a:cubicBezTo>
                    <a:cubicBezTo>
                      <a:pt x="368" y="1068"/>
                      <a:pt x="368" y="1034"/>
                      <a:pt x="368" y="1001"/>
                    </a:cubicBezTo>
                    <a:lnTo>
                      <a:pt x="368" y="901"/>
                    </a:lnTo>
                    <a:cubicBezTo>
                      <a:pt x="368" y="868"/>
                      <a:pt x="368" y="801"/>
                      <a:pt x="368" y="768"/>
                    </a:cubicBezTo>
                    <a:cubicBezTo>
                      <a:pt x="368" y="734"/>
                      <a:pt x="401" y="701"/>
                      <a:pt x="401" y="667"/>
                    </a:cubicBezTo>
                    <a:cubicBezTo>
                      <a:pt x="434" y="634"/>
                      <a:pt x="434" y="601"/>
                      <a:pt x="468" y="567"/>
                    </a:cubicBezTo>
                    <a:cubicBezTo>
                      <a:pt x="501" y="534"/>
                      <a:pt x="534" y="501"/>
                      <a:pt x="568" y="501"/>
                    </a:cubicBezTo>
                    <a:cubicBezTo>
                      <a:pt x="601" y="467"/>
                      <a:pt x="634" y="467"/>
                      <a:pt x="668" y="467"/>
                    </a:cubicBezTo>
                    <a:cubicBezTo>
                      <a:pt x="668" y="451"/>
                      <a:pt x="676" y="442"/>
                      <a:pt x="689" y="442"/>
                    </a:cubicBezTo>
                    <a:cubicBezTo>
                      <a:pt x="701" y="442"/>
                      <a:pt x="718" y="451"/>
                      <a:pt x="735" y="467"/>
                    </a:cubicBezTo>
                    <a:cubicBezTo>
                      <a:pt x="735" y="467"/>
                      <a:pt x="735" y="467"/>
                      <a:pt x="768" y="501"/>
                    </a:cubicBezTo>
                    <a:cubicBezTo>
                      <a:pt x="768" y="534"/>
                      <a:pt x="768" y="534"/>
                      <a:pt x="768" y="567"/>
                    </a:cubicBezTo>
                    <a:cubicBezTo>
                      <a:pt x="735" y="567"/>
                      <a:pt x="735" y="601"/>
                      <a:pt x="768" y="601"/>
                    </a:cubicBezTo>
                    <a:lnTo>
                      <a:pt x="801" y="601"/>
                    </a:lnTo>
                    <a:lnTo>
                      <a:pt x="1001" y="467"/>
                    </a:lnTo>
                    <a:cubicBezTo>
                      <a:pt x="1001" y="467"/>
                      <a:pt x="1035" y="467"/>
                      <a:pt x="1035" y="434"/>
                    </a:cubicBezTo>
                    <a:cubicBezTo>
                      <a:pt x="1035" y="434"/>
                      <a:pt x="1035" y="434"/>
                      <a:pt x="1035" y="401"/>
                    </a:cubicBezTo>
                    <a:cubicBezTo>
                      <a:pt x="1035" y="334"/>
                      <a:pt x="1001" y="267"/>
                      <a:pt x="1001" y="200"/>
                    </a:cubicBezTo>
                    <a:cubicBezTo>
                      <a:pt x="968" y="134"/>
                      <a:pt x="935" y="100"/>
                      <a:pt x="868" y="67"/>
                    </a:cubicBezTo>
                    <a:cubicBezTo>
                      <a:pt x="835" y="34"/>
                      <a:pt x="768" y="0"/>
                      <a:pt x="7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56"/>
              <p:cNvSpPr/>
              <p:nvPr/>
            </p:nvSpPr>
            <p:spPr>
              <a:xfrm>
                <a:off x="2366025" y="3306975"/>
                <a:ext cx="225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103" extrusionOk="0">
                    <a:moveTo>
                      <a:pt x="568" y="434"/>
                    </a:moveTo>
                    <a:cubicBezTo>
                      <a:pt x="601" y="434"/>
                      <a:pt x="601" y="501"/>
                      <a:pt x="601" y="568"/>
                    </a:cubicBezTo>
                    <a:cubicBezTo>
                      <a:pt x="601" y="601"/>
                      <a:pt x="601" y="668"/>
                      <a:pt x="568" y="734"/>
                    </a:cubicBezTo>
                    <a:cubicBezTo>
                      <a:pt x="534" y="768"/>
                      <a:pt x="501" y="801"/>
                      <a:pt x="434" y="834"/>
                    </a:cubicBezTo>
                    <a:lnTo>
                      <a:pt x="267" y="935"/>
                    </a:lnTo>
                    <a:lnTo>
                      <a:pt x="267" y="568"/>
                    </a:lnTo>
                    <a:lnTo>
                      <a:pt x="434" y="468"/>
                    </a:lnTo>
                    <a:cubicBezTo>
                      <a:pt x="468" y="434"/>
                      <a:pt x="501" y="434"/>
                      <a:pt x="568" y="434"/>
                    </a:cubicBezTo>
                    <a:close/>
                    <a:moveTo>
                      <a:pt x="634" y="1"/>
                    </a:moveTo>
                    <a:cubicBezTo>
                      <a:pt x="568" y="1"/>
                      <a:pt x="501" y="34"/>
                      <a:pt x="434" y="67"/>
                    </a:cubicBezTo>
                    <a:lnTo>
                      <a:pt x="34" y="334"/>
                    </a:lnTo>
                    <a:cubicBezTo>
                      <a:pt x="1" y="367"/>
                      <a:pt x="1" y="367"/>
                      <a:pt x="1" y="367"/>
                    </a:cubicBezTo>
                    <a:cubicBezTo>
                      <a:pt x="1" y="401"/>
                      <a:pt x="1" y="401"/>
                      <a:pt x="1" y="434"/>
                    </a:cubicBezTo>
                    <a:lnTo>
                      <a:pt x="1" y="2035"/>
                    </a:lnTo>
                    <a:cubicBezTo>
                      <a:pt x="1" y="2069"/>
                      <a:pt x="1" y="2069"/>
                      <a:pt x="1" y="2102"/>
                    </a:cubicBezTo>
                    <a:lnTo>
                      <a:pt x="34" y="2102"/>
                    </a:lnTo>
                    <a:lnTo>
                      <a:pt x="234" y="1969"/>
                    </a:lnTo>
                    <a:cubicBezTo>
                      <a:pt x="234" y="1969"/>
                      <a:pt x="267" y="1935"/>
                      <a:pt x="267" y="1935"/>
                    </a:cubicBezTo>
                    <a:cubicBezTo>
                      <a:pt x="267" y="1902"/>
                      <a:pt x="267" y="1902"/>
                      <a:pt x="267" y="1869"/>
                    </a:cubicBezTo>
                    <a:lnTo>
                      <a:pt x="267" y="1335"/>
                    </a:lnTo>
                    <a:lnTo>
                      <a:pt x="401" y="1235"/>
                    </a:lnTo>
                    <a:lnTo>
                      <a:pt x="601" y="1668"/>
                    </a:lnTo>
                    <a:cubicBezTo>
                      <a:pt x="601" y="1668"/>
                      <a:pt x="601" y="1702"/>
                      <a:pt x="601" y="1702"/>
                    </a:cubicBezTo>
                    <a:lnTo>
                      <a:pt x="668" y="1702"/>
                    </a:lnTo>
                    <a:lnTo>
                      <a:pt x="868" y="1568"/>
                    </a:lnTo>
                    <a:cubicBezTo>
                      <a:pt x="901" y="1568"/>
                      <a:pt x="901" y="1568"/>
                      <a:pt x="901" y="1535"/>
                    </a:cubicBezTo>
                    <a:cubicBezTo>
                      <a:pt x="901" y="1535"/>
                      <a:pt x="901" y="1502"/>
                      <a:pt x="901" y="1502"/>
                    </a:cubicBezTo>
                    <a:cubicBezTo>
                      <a:pt x="901" y="1502"/>
                      <a:pt x="901" y="1468"/>
                      <a:pt x="901" y="1468"/>
                    </a:cubicBezTo>
                    <a:lnTo>
                      <a:pt x="701" y="1001"/>
                    </a:lnTo>
                    <a:cubicBezTo>
                      <a:pt x="768" y="901"/>
                      <a:pt x="835" y="834"/>
                      <a:pt x="835" y="734"/>
                    </a:cubicBezTo>
                    <a:cubicBezTo>
                      <a:pt x="901" y="601"/>
                      <a:pt x="901" y="501"/>
                      <a:pt x="901" y="401"/>
                    </a:cubicBezTo>
                    <a:cubicBezTo>
                      <a:pt x="901" y="301"/>
                      <a:pt x="901" y="234"/>
                      <a:pt x="868" y="134"/>
                    </a:cubicBezTo>
                    <a:cubicBezTo>
                      <a:pt x="868" y="101"/>
                      <a:pt x="835" y="67"/>
                      <a:pt x="768" y="34"/>
                    </a:cubicBezTo>
                    <a:cubicBezTo>
                      <a:pt x="734" y="1"/>
                      <a:pt x="668" y="1"/>
                      <a:pt x="6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56"/>
              <p:cNvSpPr/>
              <p:nvPr/>
            </p:nvSpPr>
            <p:spPr>
              <a:xfrm>
                <a:off x="2391875" y="3290300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634" y="434"/>
                    </a:moveTo>
                    <a:cubicBezTo>
                      <a:pt x="634" y="434"/>
                      <a:pt x="668" y="467"/>
                      <a:pt x="701" y="467"/>
                    </a:cubicBezTo>
                    <a:cubicBezTo>
                      <a:pt x="701" y="501"/>
                      <a:pt x="735" y="501"/>
                      <a:pt x="735" y="534"/>
                    </a:cubicBezTo>
                    <a:cubicBezTo>
                      <a:pt x="735" y="567"/>
                      <a:pt x="735" y="601"/>
                      <a:pt x="735" y="634"/>
                    </a:cubicBezTo>
                    <a:cubicBezTo>
                      <a:pt x="735" y="668"/>
                      <a:pt x="735" y="701"/>
                      <a:pt x="735" y="734"/>
                    </a:cubicBezTo>
                    <a:lnTo>
                      <a:pt x="735" y="968"/>
                    </a:lnTo>
                    <a:cubicBezTo>
                      <a:pt x="735" y="1001"/>
                      <a:pt x="735" y="1034"/>
                      <a:pt x="735" y="1068"/>
                    </a:cubicBezTo>
                    <a:cubicBezTo>
                      <a:pt x="735" y="1135"/>
                      <a:pt x="735" y="1235"/>
                      <a:pt x="701" y="1301"/>
                    </a:cubicBezTo>
                    <a:cubicBezTo>
                      <a:pt x="668" y="1368"/>
                      <a:pt x="634" y="1435"/>
                      <a:pt x="568" y="1468"/>
                    </a:cubicBezTo>
                    <a:cubicBezTo>
                      <a:pt x="534" y="1485"/>
                      <a:pt x="501" y="1493"/>
                      <a:pt x="472" y="1493"/>
                    </a:cubicBezTo>
                    <a:cubicBezTo>
                      <a:pt x="443" y="1493"/>
                      <a:pt x="418" y="1485"/>
                      <a:pt x="401" y="1468"/>
                    </a:cubicBezTo>
                    <a:cubicBezTo>
                      <a:pt x="368" y="1435"/>
                      <a:pt x="334" y="1368"/>
                      <a:pt x="334" y="1301"/>
                    </a:cubicBezTo>
                    <a:cubicBezTo>
                      <a:pt x="334" y="1268"/>
                      <a:pt x="334" y="1235"/>
                      <a:pt x="334" y="1201"/>
                    </a:cubicBezTo>
                    <a:lnTo>
                      <a:pt x="334" y="968"/>
                    </a:lnTo>
                    <a:cubicBezTo>
                      <a:pt x="334" y="934"/>
                      <a:pt x="334" y="901"/>
                      <a:pt x="334" y="868"/>
                    </a:cubicBezTo>
                    <a:cubicBezTo>
                      <a:pt x="334" y="834"/>
                      <a:pt x="334" y="801"/>
                      <a:pt x="334" y="768"/>
                    </a:cubicBezTo>
                    <a:cubicBezTo>
                      <a:pt x="368" y="734"/>
                      <a:pt x="368" y="668"/>
                      <a:pt x="401" y="634"/>
                    </a:cubicBezTo>
                    <a:cubicBezTo>
                      <a:pt x="401" y="601"/>
                      <a:pt x="434" y="567"/>
                      <a:pt x="468" y="534"/>
                    </a:cubicBezTo>
                    <a:cubicBezTo>
                      <a:pt x="468" y="501"/>
                      <a:pt x="501" y="501"/>
                      <a:pt x="534" y="467"/>
                    </a:cubicBezTo>
                    <a:cubicBezTo>
                      <a:pt x="568" y="467"/>
                      <a:pt x="601" y="434"/>
                      <a:pt x="634" y="434"/>
                    </a:cubicBezTo>
                    <a:close/>
                    <a:moveTo>
                      <a:pt x="735" y="0"/>
                    </a:moveTo>
                    <a:cubicBezTo>
                      <a:pt x="668" y="0"/>
                      <a:pt x="601" y="34"/>
                      <a:pt x="534" y="67"/>
                    </a:cubicBezTo>
                    <a:cubicBezTo>
                      <a:pt x="434" y="134"/>
                      <a:pt x="368" y="167"/>
                      <a:pt x="301" y="234"/>
                    </a:cubicBezTo>
                    <a:cubicBezTo>
                      <a:pt x="234" y="334"/>
                      <a:pt x="201" y="401"/>
                      <a:pt x="167" y="467"/>
                    </a:cubicBezTo>
                    <a:cubicBezTo>
                      <a:pt x="101" y="567"/>
                      <a:pt x="67" y="668"/>
                      <a:pt x="67" y="768"/>
                    </a:cubicBezTo>
                    <a:cubicBezTo>
                      <a:pt x="34" y="868"/>
                      <a:pt x="34" y="934"/>
                      <a:pt x="34" y="1034"/>
                    </a:cubicBezTo>
                    <a:cubicBezTo>
                      <a:pt x="1" y="1135"/>
                      <a:pt x="34" y="1201"/>
                      <a:pt x="34" y="1268"/>
                    </a:cubicBezTo>
                    <a:lnTo>
                      <a:pt x="34" y="1501"/>
                    </a:lnTo>
                    <a:cubicBezTo>
                      <a:pt x="34" y="1568"/>
                      <a:pt x="34" y="1668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8" y="1935"/>
                      <a:pt x="301" y="1935"/>
                    </a:cubicBezTo>
                    <a:cubicBezTo>
                      <a:pt x="401" y="1935"/>
                      <a:pt x="468" y="1902"/>
                      <a:pt x="534" y="1868"/>
                    </a:cubicBezTo>
                    <a:cubicBezTo>
                      <a:pt x="601" y="1835"/>
                      <a:pt x="668" y="1768"/>
                      <a:pt x="735" y="1702"/>
                    </a:cubicBezTo>
                    <a:cubicBezTo>
                      <a:pt x="801" y="1635"/>
                      <a:pt x="835" y="1535"/>
                      <a:pt x="901" y="1468"/>
                    </a:cubicBezTo>
                    <a:cubicBezTo>
                      <a:pt x="935" y="1368"/>
                      <a:pt x="968" y="1301"/>
                      <a:pt x="1001" y="1201"/>
                    </a:cubicBezTo>
                    <a:cubicBezTo>
                      <a:pt x="1001" y="1101"/>
                      <a:pt x="1035" y="1001"/>
                      <a:pt x="1035" y="901"/>
                    </a:cubicBezTo>
                    <a:lnTo>
                      <a:pt x="1035" y="668"/>
                    </a:lnTo>
                    <a:lnTo>
                      <a:pt x="1035" y="467"/>
                    </a:lnTo>
                    <a:cubicBezTo>
                      <a:pt x="1035" y="367"/>
                      <a:pt x="1001" y="301"/>
                      <a:pt x="1001" y="201"/>
                    </a:cubicBezTo>
                    <a:cubicBezTo>
                      <a:pt x="968" y="167"/>
                      <a:pt x="935" y="100"/>
                      <a:pt x="901" y="67"/>
                    </a:cubicBezTo>
                    <a:cubicBezTo>
                      <a:pt x="835" y="34"/>
                      <a:pt x="801" y="0"/>
                      <a:pt x="7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56"/>
              <p:cNvSpPr/>
              <p:nvPr/>
            </p:nvSpPr>
            <p:spPr>
              <a:xfrm>
                <a:off x="2421075" y="3274450"/>
                <a:ext cx="2502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969" extrusionOk="0">
                    <a:moveTo>
                      <a:pt x="667" y="1"/>
                    </a:moveTo>
                    <a:cubicBezTo>
                      <a:pt x="601" y="1"/>
                      <a:pt x="534" y="34"/>
                      <a:pt x="467" y="67"/>
                    </a:cubicBezTo>
                    <a:cubicBezTo>
                      <a:pt x="400" y="101"/>
                      <a:pt x="334" y="167"/>
                      <a:pt x="267" y="234"/>
                    </a:cubicBezTo>
                    <a:cubicBezTo>
                      <a:pt x="234" y="301"/>
                      <a:pt x="167" y="368"/>
                      <a:pt x="134" y="434"/>
                    </a:cubicBezTo>
                    <a:cubicBezTo>
                      <a:pt x="100" y="501"/>
                      <a:pt x="67" y="601"/>
                      <a:pt x="34" y="668"/>
                    </a:cubicBezTo>
                    <a:cubicBezTo>
                      <a:pt x="34" y="734"/>
                      <a:pt x="0" y="801"/>
                      <a:pt x="0" y="901"/>
                    </a:cubicBezTo>
                    <a:cubicBezTo>
                      <a:pt x="0" y="1001"/>
                      <a:pt x="34" y="1101"/>
                      <a:pt x="100" y="1201"/>
                    </a:cubicBezTo>
                    <a:cubicBezTo>
                      <a:pt x="147" y="1225"/>
                      <a:pt x="211" y="1249"/>
                      <a:pt x="268" y="1249"/>
                    </a:cubicBezTo>
                    <a:cubicBezTo>
                      <a:pt x="292" y="1249"/>
                      <a:pt x="314" y="1245"/>
                      <a:pt x="334" y="1235"/>
                    </a:cubicBezTo>
                    <a:lnTo>
                      <a:pt x="501" y="1201"/>
                    </a:lnTo>
                    <a:lnTo>
                      <a:pt x="601" y="1168"/>
                    </a:lnTo>
                    <a:lnTo>
                      <a:pt x="667" y="1168"/>
                    </a:lnTo>
                    <a:cubicBezTo>
                      <a:pt x="667" y="1168"/>
                      <a:pt x="667" y="1201"/>
                      <a:pt x="667" y="1235"/>
                    </a:cubicBezTo>
                    <a:cubicBezTo>
                      <a:pt x="667" y="1268"/>
                      <a:pt x="634" y="1335"/>
                      <a:pt x="601" y="1368"/>
                    </a:cubicBezTo>
                    <a:cubicBezTo>
                      <a:pt x="567" y="1402"/>
                      <a:pt x="501" y="1435"/>
                      <a:pt x="467" y="1468"/>
                    </a:cubicBezTo>
                    <a:cubicBezTo>
                      <a:pt x="434" y="1468"/>
                      <a:pt x="400" y="1502"/>
                      <a:pt x="367" y="1502"/>
                    </a:cubicBezTo>
                    <a:lnTo>
                      <a:pt x="334" y="1502"/>
                    </a:lnTo>
                    <a:cubicBezTo>
                      <a:pt x="300" y="1502"/>
                      <a:pt x="300" y="1468"/>
                      <a:pt x="300" y="1468"/>
                    </a:cubicBezTo>
                    <a:lnTo>
                      <a:pt x="234" y="1468"/>
                    </a:lnTo>
                    <a:lnTo>
                      <a:pt x="0" y="1568"/>
                    </a:lnTo>
                    <a:cubicBezTo>
                      <a:pt x="0" y="1568"/>
                      <a:pt x="0" y="1602"/>
                      <a:pt x="0" y="1602"/>
                    </a:cubicBezTo>
                    <a:cubicBezTo>
                      <a:pt x="0" y="1635"/>
                      <a:pt x="0" y="1635"/>
                      <a:pt x="0" y="1668"/>
                    </a:cubicBezTo>
                    <a:cubicBezTo>
                      <a:pt x="0" y="1702"/>
                      <a:pt x="0" y="1769"/>
                      <a:pt x="34" y="1802"/>
                    </a:cubicBezTo>
                    <a:cubicBezTo>
                      <a:pt x="34" y="1869"/>
                      <a:pt x="100" y="1902"/>
                      <a:pt x="134" y="1935"/>
                    </a:cubicBezTo>
                    <a:cubicBezTo>
                      <a:pt x="167" y="1935"/>
                      <a:pt x="234" y="1969"/>
                      <a:pt x="267" y="1969"/>
                    </a:cubicBezTo>
                    <a:cubicBezTo>
                      <a:pt x="367" y="1935"/>
                      <a:pt x="434" y="1902"/>
                      <a:pt x="501" y="1869"/>
                    </a:cubicBezTo>
                    <a:cubicBezTo>
                      <a:pt x="567" y="1835"/>
                      <a:pt x="634" y="1769"/>
                      <a:pt x="701" y="1735"/>
                    </a:cubicBezTo>
                    <a:cubicBezTo>
                      <a:pt x="734" y="1668"/>
                      <a:pt x="801" y="1602"/>
                      <a:pt x="834" y="1535"/>
                    </a:cubicBezTo>
                    <a:cubicBezTo>
                      <a:pt x="901" y="1435"/>
                      <a:pt x="934" y="1368"/>
                      <a:pt x="934" y="1302"/>
                    </a:cubicBezTo>
                    <a:cubicBezTo>
                      <a:pt x="968" y="1201"/>
                      <a:pt x="1001" y="1135"/>
                      <a:pt x="1001" y="1035"/>
                    </a:cubicBezTo>
                    <a:cubicBezTo>
                      <a:pt x="1001" y="968"/>
                      <a:pt x="1001" y="901"/>
                      <a:pt x="1001" y="868"/>
                    </a:cubicBezTo>
                    <a:cubicBezTo>
                      <a:pt x="968" y="801"/>
                      <a:pt x="968" y="768"/>
                      <a:pt x="934" y="734"/>
                    </a:cubicBezTo>
                    <a:cubicBezTo>
                      <a:pt x="901" y="701"/>
                      <a:pt x="834" y="701"/>
                      <a:pt x="801" y="701"/>
                    </a:cubicBezTo>
                    <a:cubicBezTo>
                      <a:pt x="767" y="701"/>
                      <a:pt x="701" y="701"/>
                      <a:pt x="667" y="734"/>
                    </a:cubicBezTo>
                    <a:lnTo>
                      <a:pt x="501" y="768"/>
                    </a:lnTo>
                    <a:lnTo>
                      <a:pt x="367" y="768"/>
                    </a:lnTo>
                    <a:cubicBezTo>
                      <a:pt x="334" y="734"/>
                      <a:pt x="334" y="734"/>
                      <a:pt x="367" y="701"/>
                    </a:cubicBezTo>
                    <a:cubicBezTo>
                      <a:pt x="367" y="668"/>
                      <a:pt x="367" y="668"/>
                      <a:pt x="367" y="634"/>
                    </a:cubicBezTo>
                    <a:cubicBezTo>
                      <a:pt x="367" y="601"/>
                      <a:pt x="367" y="601"/>
                      <a:pt x="400" y="568"/>
                    </a:cubicBezTo>
                    <a:cubicBezTo>
                      <a:pt x="400" y="568"/>
                      <a:pt x="434" y="534"/>
                      <a:pt x="434" y="534"/>
                    </a:cubicBezTo>
                    <a:cubicBezTo>
                      <a:pt x="467" y="501"/>
                      <a:pt x="467" y="501"/>
                      <a:pt x="501" y="501"/>
                    </a:cubicBezTo>
                    <a:cubicBezTo>
                      <a:pt x="534" y="468"/>
                      <a:pt x="534" y="468"/>
                      <a:pt x="567" y="468"/>
                    </a:cubicBezTo>
                    <a:cubicBezTo>
                      <a:pt x="584" y="451"/>
                      <a:pt x="592" y="443"/>
                      <a:pt x="601" y="443"/>
                    </a:cubicBezTo>
                    <a:cubicBezTo>
                      <a:pt x="609" y="443"/>
                      <a:pt x="617" y="451"/>
                      <a:pt x="634" y="468"/>
                    </a:cubicBezTo>
                    <a:lnTo>
                      <a:pt x="701" y="468"/>
                    </a:lnTo>
                    <a:lnTo>
                      <a:pt x="934" y="368"/>
                    </a:lnTo>
                    <a:cubicBezTo>
                      <a:pt x="934" y="334"/>
                      <a:pt x="934" y="334"/>
                      <a:pt x="968" y="334"/>
                    </a:cubicBezTo>
                    <a:cubicBezTo>
                      <a:pt x="968" y="301"/>
                      <a:pt x="968" y="301"/>
                      <a:pt x="968" y="267"/>
                    </a:cubicBezTo>
                    <a:cubicBezTo>
                      <a:pt x="968" y="234"/>
                      <a:pt x="934" y="167"/>
                      <a:pt x="901" y="134"/>
                    </a:cubicBezTo>
                    <a:cubicBezTo>
                      <a:pt x="901" y="101"/>
                      <a:pt x="867" y="67"/>
                      <a:pt x="834" y="34"/>
                    </a:cubicBezTo>
                    <a:cubicBezTo>
                      <a:pt x="767" y="1"/>
                      <a:pt x="734" y="1"/>
                      <a:pt x="6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56"/>
              <p:cNvSpPr/>
              <p:nvPr/>
            </p:nvSpPr>
            <p:spPr>
              <a:xfrm>
                <a:off x="2446925" y="3258600"/>
                <a:ext cx="258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51" extrusionOk="0">
                    <a:moveTo>
                      <a:pt x="734" y="1"/>
                    </a:moveTo>
                    <a:cubicBezTo>
                      <a:pt x="667" y="1"/>
                      <a:pt x="601" y="34"/>
                      <a:pt x="534" y="68"/>
                    </a:cubicBezTo>
                    <a:cubicBezTo>
                      <a:pt x="434" y="101"/>
                      <a:pt x="367" y="168"/>
                      <a:pt x="300" y="234"/>
                    </a:cubicBezTo>
                    <a:cubicBezTo>
                      <a:pt x="234" y="301"/>
                      <a:pt x="200" y="368"/>
                      <a:pt x="167" y="434"/>
                    </a:cubicBezTo>
                    <a:cubicBezTo>
                      <a:pt x="134" y="501"/>
                      <a:pt x="100" y="568"/>
                      <a:pt x="67" y="668"/>
                    </a:cubicBezTo>
                    <a:cubicBezTo>
                      <a:pt x="34" y="735"/>
                      <a:pt x="34" y="801"/>
                      <a:pt x="34" y="901"/>
                    </a:cubicBezTo>
                    <a:cubicBezTo>
                      <a:pt x="34" y="1002"/>
                      <a:pt x="34" y="1102"/>
                      <a:pt x="100" y="1202"/>
                    </a:cubicBezTo>
                    <a:cubicBezTo>
                      <a:pt x="147" y="1225"/>
                      <a:pt x="211" y="1249"/>
                      <a:pt x="280" y="1249"/>
                    </a:cubicBezTo>
                    <a:cubicBezTo>
                      <a:pt x="309" y="1249"/>
                      <a:pt x="338" y="1245"/>
                      <a:pt x="367" y="1235"/>
                    </a:cubicBezTo>
                    <a:lnTo>
                      <a:pt x="501" y="1202"/>
                    </a:lnTo>
                    <a:cubicBezTo>
                      <a:pt x="534" y="1168"/>
                      <a:pt x="567" y="1168"/>
                      <a:pt x="634" y="1168"/>
                    </a:cubicBezTo>
                    <a:lnTo>
                      <a:pt x="667" y="1168"/>
                    </a:lnTo>
                    <a:cubicBezTo>
                      <a:pt x="701" y="1168"/>
                      <a:pt x="701" y="1202"/>
                      <a:pt x="667" y="1235"/>
                    </a:cubicBezTo>
                    <a:cubicBezTo>
                      <a:pt x="667" y="1268"/>
                      <a:pt x="667" y="1335"/>
                      <a:pt x="634" y="1368"/>
                    </a:cubicBezTo>
                    <a:cubicBezTo>
                      <a:pt x="567" y="1402"/>
                      <a:pt x="534" y="1435"/>
                      <a:pt x="467" y="1469"/>
                    </a:cubicBezTo>
                    <a:cubicBezTo>
                      <a:pt x="467" y="1469"/>
                      <a:pt x="434" y="1502"/>
                      <a:pt x="401" y="1502"/>
                    </a:cubicBezTo>
                    <a:lnTo>
                      <a:pt x="334" y="1502"/>
                    </a:lnTo>
                    <a:cubicBezTo>
                      <a:pt x="334" y="1502"/>
                      <a:pt x="334" y="1469"/>
                      <a:pt x="300" y="1469"/>
                    </a:cubicBezTo>
                    <a:lnTo>
                      <a:pt x="300" y="1435"/>
                    </a:lnTo>
                    <a:lnTo>
                      <a:pt x="267" y="1435"/>
                    </a:lnTo>
                    <a:lnTo>
                      <a:pt x="34" y="1569"/>
                    </a:lnTo>
                    <a:cubicBezTo>
                      <a:pt x="0" y="1569"/>
                      <a:pt x="0" y="1602"/>
                      <a:pt x="0" y="1602"/>
                    </a:cubicBezTo>
                    <a:cubicBezTo>
                      <a:pt x="0" y="1602"/>
                      <a:pt x="0" y="1635"/>
                      <a:pt x="0" y="1635"/>
                    </a:cubicBezTo>
                    <a:cubicBezTo>
                      <a:pt x="0" y="1702"/>
                      <a:pt x="34" y="1769"/>
                      <a:pt x="67" y="1802"/>
                    </a:cubicBezTo>
                    <a:cubicBezTo>
                      <a:pt x="67" y="1869"/>
                      <a:pt x="100" y="1902"/>
                      <a:pt x="167" y="1936"/>
                    </a:cubicBezTo>
                    <a:cubicBezTo>
                      <a:pt x="189" y="1936"/>
                      <a:pt x="226" y="1950"/>
                      <a:pt x="258" y="1950"/>
                    </a:cubicBezTo>
                    <a:cubicBezTo>
                      <a:pt x="275" y="1950"/>
                      <a:pt x="289" y="1947"/>
                      <a:pt x="300" y="1936"/>
                    </a:cubicBezTo>
                    <a:cubicBezTo>
                      <a:pt x="401" y="1936"/>
                      <a:pt x="467" y="1902"/>
                      <a:pt x="501" y="1869"/>
                    </a:cubicBezTo>
                    <a:cubicBezTo>
                      <a:pt x="601" y="1835"/>
                      <a:pt x="667" y="1769"/>
                      <a:pt x="701" y="1735"/>
                    </a:cubicBezTo>
                    <a:cubicBezTo>
                      <a:pt x="767" y="1669"/>
                      <a:pt x="834" y="1602"/>
                      <a:pt x="868" y="1535"/>
                    </a:cubicBezTo>
                    <a:cubicBezTo>
                      <a:pt x="934" y="1435"/>
                      <a:pt x="968" y="1368"/>
                      <a:pt x="968" y="1302"/>
                    </a:cubicBezTo>
                    <a:cubicBezTo>
                      <a:pt x="1001" y="1202"/>
                      <a:pt x="1034" y="1135"/>
                      <a:pt x="1001" y="1035"/>
                    </a:cubicBezTo>
                    <a:cubicBezTo>
                      <a:pt x="1034" y="968"/>
                      <a:pt x="1034" y="901"/>
                      <a:pt x="1001" y="868"/>
                    </a:cubicBezTo>
                    <a:cubicBezTo>
                      <a:pt x="1001" y="801"/>
                      <a:pt x="968" y="768"/>
                      <a:pt x="934" y="735"/>
                    </a:cubicBezTo>
                    <a:cubicBezTo>
                      <a:pt x="934" y="701"/>
                      <a:pt x="868" y="701"/>
                      <a:pt x="834" y="701"/>
                    </a:cubicBezTo>
                    <a:cubicBezTo>
                      <a:pt x="801" y="701"/>
                      <a:pt x="734" y="701"/>
                      <a:pt x="667" y="735"/>
                    </a:cubicBezTo>
                    <a:lnTo>
                      <a:pt x="534" y="768"/>
                    </a:lnTo>
                    <a:lnTo>
                      <a:pt x="367" y="768"/>
                    </a:lnTo>
                    <a:cubicBezTo>
                      <a:pt x="367" y="735"/>
                      <a:pt x="367" y="735"/>
                      <a:pt x="367" y="701"/>
                    </a:cubicBezTo>
                    <a:cubicBezTo>
                      <a:pt x="367" y="668"/>
                      <a:pt x="367" y="668"/>
                      <a:pt x="367" y="635"/>
                    </a:cubicBezTo>
                    <a:cubicBezTo>
                      <a:pt x="401" y="601"/>
                      <a:pt x="401" y="601"/>
                      <a:pt x="401" y="568"/>
                    </a:cubicBezTo>
                    <a:lnTo>
                      <a:pt x="467" y="535"/>
                    </a:lnTo>
                    <a:lnTo>
                      <a:pt x="534" y="501"/>
                    </a:lnTo>
                    <a:cubicBezTo>
                      <a:pt x="534" y="468"/>
                      <a:pt x="567" y="468"/>
                      <a:pt x="601" y="468"/>
                    </a:cubicBezTo>
                    <a:lnTo>
                      <a:pt x="801" y="468"/>
                    </a:lnTo>
                    <a:lnTo>
                      <a:pt x="1001" y="368"/>
                    </a:lnTo>
                    <a:cubicBezTo>
                      <a:pt x="1001" y="334"/>
                      <a:pt x="1001" y="334"/>
                      <a:pt x="1001" y="334"/>
                    </a:cubicBezTo>
                    <a:cubicBezTo>
                      <a:pt x="1001" y="301"/>
                      <a:pt x="1001" y="301"/>
                      <a:pt x="1001" y="268"/>
                    </a:cubicBezTo>
                    <a:cubicBezTo>
                      <a:pt x="1001" y="234"/>
                      <a:pt x="1001" y="168"/>
                      <a:pt x="968" y="134"/>
                    </a:cubicBezTo>
                    <a:cubicBezTo>
                      <a:pt x="968" y="101"/>
                      <a:pt x="934" y="68"/>
                      <a:pt x="868" y="34"/>
                    </a:cubicBezTo>
                    <a:cubicBezTo>
                      <a:pt x="834" y="1"/>
                      <a:pt x="767" y="1"/>
                      <a:pt x="7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56"/>
              <p:cNvSpPr/>
              <p:nvPr/>
            </p:nvSpPr>
            <p:spPr>
              <a:xfrm>
                <a:off x="2484450" y="3237750"/>
                <a:ext cx="250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969" extrusionOk="0">
                    <a:moveTo>
                      <a:pt x="667" y="1"/>
                    </a:moveTo>
                    <a:cubicBezTo>
                      <a:pt x="601" y="1"/>
                      <a:pt x="534" y="34"/>
                      <a:pt x="467" y="68"/>
                    </a:cubicBezTo>
                    <a:cubicBezTo>
                      <a:pt x="401" y="101"/>
                      <a:pt x="334" y="168"/>
                      <a:pt x="267" y="234"/>
                    </a:cubicBezTo>
                    <a:cubicBezTo>
                      <a:pt x="234" y="301"/>
                      <a:pt x="167" y="368"/>
                      <a:pt x="134" y="435"/>
                    </a:cubicBezTo>
                    <a:cubicBezTo>
                      <a:pt x="100" y="501"/>
                      <a:pt x="67" y="601"/>
                      <a:pt x="34" y="668"/>
                    </a:cubicBezTo>
                    <a:cubicBezTo>
                      <a:pt x="34" y="735"/>
                      <a:pt x="0" y="801"/>
                      <a:pt x="0" y="902"/>
                    </a:cubicBezTo>
                    <a:cubicBezTo>
                      <a:pt x="0" y="1002"/>
                      <a:pt x="34" y="1102"/>
                      <a:pt x="100" y="1202"/>
                    </a:cubicBezTo>
                    <a:cubicBezTo>
                      <a:pt x="148" y="1225"/>
                      <a:pt x="211" y="1249"/>
                      <a:pt x="268" y="1249"/>
                    </a:cubicBezTo>
                    <a:cubicBezTo>
                      <a:pt x="292" y="1249"/>
                      <a:pt x="314" y="1245"/>
                      <a:pt x="334" y="1235"/>
                    </a:cubicBezTo>
                    <a:lnTo>
                      <a:pt x="501" y="1202"/>
                    </a:lnTo>
                    <a:lnTo>
                      <a:pt x="601" y="1168"/>
                    </a:lnTo>
                    <a:lnTo>
                      <a:pt x="667" y="1168"/>
                    </a:lnTo>
                    <a:cubicBezTo>
                      <a:pt x="667" y="1168"/>
                      <a:pt x="667" y="1202"/>
                      <a:pt x="667" y="1235"/>
                    </a:cubicBezTo>
                    <a:cubicBezTo>
                      <a:pt x="667" y="1268"/>
                      <a:pt x="634" y="1335"/>
                      <a:pt x="601" y="1369"/>
                    </a:cubicBezTo>
                    <a:cubicBezTo>
                      <a:pt x="567" y="1402"/>
                      <a:pt x="501" y="1435"/>
                      <a:pt x="467" y="1469"/>
                    </a:cubicBezTo>
                    <a:cubicBezTo>
                      <a:pt x="434" y="1469"/>
                      <a:pt x="401" y="1502"/>
                      <a:pt x="367" y="1502"/>
                    </a:cubicBezTo>
                    <a:lnTo>
                      <a:pt x="334" y="1502"/>
                    </a:lnTo>
                    <a:cubicBezTo>
                      <a:pt x="301" y="1502"/>
                      <a:pt x="301" y="1469"/>
                      <a:pt x="301" y="1469"/>
                    </a:cubicBezTo>
                    <a:cubicBezTo>
                      <a:pt x="284" y="1452"/>
                      <a:pt x="276" y="1444"/>
                      <a:pt x="271" y="1444"/>
                    </a:cubicBezTo>
                    <a:cubicBezTo>
                      <a:pt x="267" y="1444"/>
                      <a:pt x="267" y="1452"/>
                      <a:pt x="267" y="1469"/>
                    </a:cubicBezTo>
                    <a:lnTo>
                      <a:pt x="234" y="1469"/>
                    </a:lnTo>
                    <a:lnTo>
                      <a:pt x="0" y="1569"/>
                    </a:lnTo>
                    <a:cubicBezTo>
                      <a:pt x="0" y="1569"/>
                      <a:pt x="0" y="1602"/>
                      <a:pt x="0" y="1602"/>
                    </a:cubicBezTo>
                    <a:cubicBezTo>
                      <a:pt x="0" y="1635"/>
                      <a:pt x="0" y="1635"/>
                      <a:pt x="0" y="1669"/>
                    </a:cubicBezTo>
                    <a:cubicBezTo>
                      <a:pt x="0" y="1702"/>
                      <a:pt x="0" y="1769"/>
                      <a:pt x="34" y="1802"/>
                    </a:cubicBezTo>
                    <a:cubicBezTo>
                      <a:pt x="34" y="1869"/>
                      <a:pt x="100" y="1902"/>
                      <a:pt x="134" y="1936"/>
                    </a:cubicBezTo>
                    <a:cubicBezTo>
                      <a:pt x="167" y="1936"/>
                      <a:pt x="234" y="1969"/>
                      <a:pt x="267" y="1969"/>
                    </a:cubicBezTo>
                    <a:cubicBezTo>
                      <a:pt x="367" y="1936"/>
                      <a:pt x="434" y="1902"/>
                      <a:pt x="501" y="1869"/>
                    </a:cubicBezTo>
                    <a:cubicBezTo>
                      <a:pt x="567" y="1836"/>
                      <a:pt x="634" y="1769"/>
                      <a:pt x="701" y="1735"/>
                    </a:cubicBezTo>
                    <a:cubicBezTo>
                      <a:pt x="734" y="1669"/>
                      <a:pt x="801" y="1602"/>
                      <a:pt x="834" y="1535"/>
                    </a:cubicBezTo>
                    <a:cubicBezTo>
                      <a:pt x="901" y="1469"/>
                      <a:pt x="934" y="1369"/>
                      <a:pt x="934" y="1302"/>
                    </a:cubicBezTo>
                    <a:cubicBezTo>
                      <a:pt x="968" y="1202"/>
                      <a:pt x="1001" y="1135"/>
                      <a:pt x="1001" y="1035"/>
                    </a:cubicBezTo>
                    <a:cubicBezTo>
                      <a:pt x="1001" y="968"/>
                      <a:pt x="1001" y="902"/>
                      <a:pt x="1001" y="835"/>
                    </a:cubicBezTo>
                    <a:cubicBezTo>
                      <a:pt x="968" y="801"/>
                      <a:pt x="968" y="768"/>
                      <a:pt x="934" y="735"/>
                    </a:cubicBezTo>
                    <a:cubicBezTo>
                      <a:pt x="901" y="701"/>
                      <a:pt x="868" y="701"/>
                      <a:pt x="801" y="701"/>
                    </a:cubicBezTo>
                    <a:lnTo>
                      <a:pt x="667" y="701"/>
                    </a:lnTo>
                    <a:lnTo>
                      <a:pt x="501" y="768"/>
                    </a:lnTo>
                    <a:lnTo>
                      <a:pt x="367" y="768"/>
                    </a:lnTo>
                    <a:cubicBezTo>
                      <a:pt x="334" y="735"/>
                      <a:pt x="334" y="735"/>
                      <a:pt x="367" y="701"/>
                    </a:cubicBezTo>
                    <a:cubicBezTo>
                      <a:pt x="367" y="668"/>
                      <a:pt x="367" y="668"/>
                      <a:pt x="367" y="635"/>
                    </a:cubicBezTo>
                    <a:cubicBezTo>
                      <a:pt x="367" y="601"/>
                      <a:pt x="367" y="601"/>
                      <a:pt x="401" y="568"/>
                    </a:cubicBezTo>
                    <a:lnTo>
                      <a:pt x="434" y="535"/>
                    </a:lnTo>
                    <a:cubicBezTo>
                      <a:pt x="467" y="501"/>
                      <a:pt x="467" y="501"/>
                      <a:pt x="501" y="501"/>
                    </a:cubicBezTo>
                    <a:cubicBezTo>
                      <a:pt x="534" y="468"/>
                      <a:pt x="534" y="468"/>
                      <a:pt x="567" y="468"/>
                    </a:cubicBezTo>
                    <a:lnTo>
                      <a:pt x="701" y="468"/>
                    </a:lnTo>
                    <a:lnTo>
                      <a:pt x="934" y="368"/>
                    </a:lnTo>
                    <a:cubicBezTo>
                      <a:pt x="934" y="334"/>
                      <a:pt x="934" y="334"/>
                      <a:pt x="968" y="334"/>
                    </a:cubicBezTo>
                    <a:cubicBezTo>
                      <a:pt x="968" y="301"/>
                      <a:pt x="968" y="301"/>
                      <a:pt x="968" y="301"/>
                    </a:cubicBezTo>
                    <a:cubicBezTo>
                      <a:pt x="968" y="234"/>
                      <a:pt x="934" y="168"/>
                      <a:pt x="901" y="134"/>
                    </a:cubicBezTo>
                    <a:cubicBezTo>
                      <a:pt x="901" y="101"/>
                      <a:pt x="868" y="68"/>
                      <a:pt x="801" y="34"/>
                    </a:cubicBezTo>
                    <a:cubicBezTo>
                      <a:pt x="768" y="1"/>
                      <a:pt x="734" y="1"/>
                      <a:pt x="6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56"/>
              <p:cNvSpPr/>
              <p:nvPr/>
            </p:nvSpPr>
            <p:spPr>
              <a:xfrm>
                <a:off x="2512800" y="3218575"/>
                <a:ext cx="217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203" extrusionOk="0">
                    <a:moveTo>
                      <a:pt x="801" y="1"/>
                    </a:moveTo>
                    <a:lnTo>
                      <a:pt x="67" y="468"/>
                    </a:lnTo>
                    <a:lnTo>
                      <a:pt x="34" y="468"/>
                    </a:lnTo>
                    <a:cubicBezTo>
                      <a:pt x="0" y="501"/>
                      <a:pt x="0" y="534"/>
                      <a:pt x="34" y="534"/>
                    </a:cubicBezTo>
                    <a:lnTo>
                      <a:pt x="34" y="2169"/>
                    </a:lnTo>
                    <a:cubicBezTo>
                      <a:pt x="0" y="2169"/>
                      <a:pt x="0" y="2169"/>
                      <a:pt x="34" y="2202"/>
                    </a:cubicBezTo>
                    <a:lnTo>
                      <a:pt x="67" y="2202"/>
                    </a:lnTo>
                    <a:lnTo>
                      <a:pt x="834" y="1769"/>
                    </a:lnTo>
                    <a:cubicBezTo>
                      <a:pt x="834" y="1735"/>
                      <a:pt x="868" y="1735"/>
                      <a:pt x="868" y="1702"/>
                    </a:cubicBezTo>
                    <a:cubicBezTo>
                      <a:pt x="868" y="1702"/>
                      <a:pt x="868" y="1669"/>
                      <a:pt x="868" y="1669"/>
                    </a:cubicBezTo>
                    <a:lnTo>
                      <a:pt x="868" y="1402"/>
                    </a:lnTo>
                    <a:cubicBezTo>
                      <a:pt x="868" y="1368"/>
                      <a:pt x="868" y="1368"/>
                      <a:pt x="868" y="1368"/>
                    </a:cubicBezTo>
                    <a:cubicBezTo>
                      <a:pt x="851" y="1352"/>
                      <a:pt x="843" y="1343"/>
                      <a:pt x="839" y="1343"/>
                    </a:cubicBezTo>
                    <a:cubicBezTo>
                      <a:pt x="834" y="1343"/>
                      <a:pt x="834" y="1352"/>
                      <a:pt x="834" y="1368"/>
                    </a:cubicBezTo>
                    <a:lnTo>
                      <a:pt x="301" y="1635"/>
                    </a:lnTo>
                    <a:lnTo>
                      <a:pt x="301" y="1368"/>
                    </a:lnTo>
                    <a:lnTo>
                      <a:pt x="768" y="1101"/>
                    </a:lnTo>
                    <a:cubicBezTo>
                      <a:pt x="801" y="1101"/>
                      <a:pt x="801" y="1068"/>
                      <a:pt x="801" y="1068"/>
                    </a:cubicBezTo>
                    <a:cubicBezTo>
                      <a:pt x="801" y="1035"/>
                      <a:pt x="801" y="1035"/>
                      <a:pt x="801" y="1001"/>
                    </a:cubicBezTo>
                    <a:lnTo>
                      <a:pt x="801" y="735"/>
                    </a:lnTo>
                    <a:cubicBezTo>
                      <a:pt x="801" y="735"/>
                      <a:pt x="801" y="701"/>
                      <a:pt x="801" y="701"/>
                    </a:cubicBezTo>
                    <a:lnTo>
                      <a:pt x="768" y="701"/>
                    </a:lnTo>
                    <a:lnTo>
                      <a:pt x="301" y="968"/>
                    </a:lnTo>
                    <a:lnTo>
                      <a:pt x="301" y="701"/>
                    </a:lnTo>
                    <a:lnTo>
                      <a:pt x="801" y="401"/>
                    </a:lnTo>
                    <a:cubicBezTo>
                      <a:pt x="834" y="401"/>
                      <a:pt x="834" y="401"/>
                      <a:pt x="834" y="368"/>
                    </a:cubicBezTo>
                    <a:cubicBezTo>
                      <a:pt x="834" y="368"/>
                      <a:pt x="834" y="334"/>
                      <a:pt x="834" y="334"/>
                    </a:cubicBezTo>
                    <a:lnTo>
                      <a:pt x="834" y="67"/>
                    </a:lnTo>
                    <a:cubicBezTo>
                      <a:pt x="834" y="34"/>
                      <a:pt x="834" y="34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56"/>
              <p:cNvSpPr/>
              <p:nvPr/>
            </p:nvSpPr>
            <p:spPr>
              <a:xfrm>
                <a:off x="2539475" y="3211275"/>
                <a:ext cx="2087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94" extrusionOk="0">
                    <a:moveTo>
                      <a:pt x="264" y="1"/>
                    </a:moveTo>
                    <a:cubicBezTo>
                      <a:pt x="259" y="1"/>
                      <a:pt x="251" y="9"/>
                      <a:pt x="234" y="26"/>
                    </a:cubicBezTo>
                    <a:lnTo>
                      <a:pt x="34" y="126"/>
                    </a:lnTo>
                    <a:cubicBezTo>
                      <a:pt x="1" y="126"/>
                      <a:pt x="1" y="159"/>
                      <a:pt x="1" y="159"/>
                    </a:cubicBezTo>
                    <a:cubicBezTo>
                      <a:pt x="1" y="193"/>
                      <a:pt x="1" y="193"/>
                      <a:pt x="1" y="226"/>
                    </a:cubicBezTo>
                    <a:lnTo>
                      <a:pt x="1" y="1827"/>
                    </a:lnTo>
                    <a:cubicBezTo>
                      <a:pt x="1" y="1860"/>
                      <a:pt x="1" y="1860"/>
                      <a:pt x="1" y="1894"/>
                    </a:cubicBezTo>
                    <a:lnTo>
                      <a:pt x="34" y="1894"/>
                    </a:lnTo>
                    <a:lnTo>
                      <a:pt x="801" y="1460"/>
                    </a:lnTo>
                    <a:cubicBezTo>
                      <a:pt x="835" y="1427"/>
                      <a:pt x="835" y="1393"/>
                      <a:pt x="835" y="1393"/>
                    </a:cubicBezTo>
                    <a:cubicBezTo>
                      <a:pt x="835" y="1393"/>
                      <a:pt x="835" y="1360"/>
                      <a:pt x="835" y="1360"/>
                    </a:cubicBezTo>
                    <a:lnTo>
                      <a:pt x="835" y="1093"/>
                    </a:lnTo>
                    <a:cubicBezTo>
                      <a:pt x="835" y="1060"/>
                      <a:pt x="835" y="1060"/>
                      <a:pt x="835" y="1060"/>
                    </a:cubicBezTo>
                    <a:cubicBezTo>
                      <a:pt x="818" y="1043"/>
                      <a:pt x="810" y="1035"/>
                      <a:pt x="806" y="1035"/>
                    </a:cubicBezTo>
                    <a:cubicBezTo>
                      <a:pt x="801" y="1035"/>
                      <a:pt x="801" y="1043"/>
                      <a:pt x="801" y="1060"/>
                    </a:cubicBezTo>
                    <a:lnTo>
                      <a:pt x="268" y="1327"/>
                    </a:lnTo>
                    <a:lnTo>
                      <a:pt x="268" y="59"/>
                    </a:lnTo>
                    <a:cubicBezTo>
                      <a:pt x="301" y="26"/>
                      <a:pt x="301" y="26"/>
                      <a:pt x="268" y="26"/>
                    </a:cubicBezTo>
                    <a:cubicBezTo>
                      <a:pt x="268" y="9"/>
                      <a:pt x="268" y="1"/>
                      <a:pt x="2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56"/>
              <p:cNvSpPr/>
              <p:nvPr/>
            </p:nvSpPr>
            <p:spPr>
              <a:xfrm>
                <a:off x="2563675" y="3197100"/>
                <a:ext cx="2087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61" extrusionOk="0">
                    <a:moveTo>
                      <a:pt x="271" y="1"/>
                    </a:moveTo>
                    <a:cubicBezTo>
                      <a:pt x="267" y="1"/>
                      <a:pt x="267" y="9"/>
                      <a:pt x="267" y="26"/>
                    </a:cubicBezTo>
                    <a:lnTo>
                      <a:pt x="34" y="126"/>
                    </a:lnTo>
                    <a:cubicBezTo>
                      <a:pt x="34" y="159"/>
                      <a:pt x="34" y="159"/>
                      <a:pt x="34" y="159"/>
                    </a:cubicBezTo>
                    <a:cubicBezTo>
                      <a:pt x="0" y="193"/>
                      <a:pt x="0" y="193"/>
                      <a:pt x="34" y="226"/>
                    </a:cubicBezTo>
                    <a:lnTo>
                      <a:pt x="34" y="1827"/>
                    </a:lnTo>
                    <a:cubicBezTo>
                      <a:pt x="0" y="1827"/>
                      <a:pt x="0" y="1860"/>
                      <a:pt x="34" y="1860"/>
                    </a:cubicBezTo>
                    <a:lnTo>
                      <a:pt x="801" y="1460"/>
                    </a:lnTo>
                    <a:cubicBezTo>
                      <a:pt x="801" y="1427"/>
                      <a:pt x="834" y="1427"/>
                      <a:pt x="834" y="1427"/>
                    </a:cubicBezTo>
                    <a:cubicBezTo>
                      <a:pt x="834" y="1393"/>
                      <a:pt x="834" y="1393"/>
                      <a:pt x="834" y="1360"/>
                    </a:cubicBezTo>
                    <a:lnTo>
                      <a:pt x="834" y="1093"/>
                    </a:lnTo>
                    <a:cubicBezTo>
                      <a:pt x="834" y="1093"/>
                      <a:pt x="834" y="1060"/>
                      <a:pt x="834" y="1060"/>
                    </a:cubicBezTo>
                    <a:lnTo>
                      <a:pt x="801" y="1060"/>
                    </a:lnTo>
                    <a:lnTo>
                      <a:pt x="300" y="1327"/>
                    </a:lnTo>
                    <a:lnTo>
                      <a:pt x="300" y="59"/>
                    </a:lnTo>
                    <a:cubicBezTo>
                      <a:pt x="300" y="26"/>
                      <a:pt x="300" y="26"/>
                      <a:pt x="300" y="26"/>
                    </a:cubicBezTo>
                    <a:cubicBezTo>
                      <a:pt x="284" y="9"/>
                      <a:pt x="275" y="1"/>
                      <a:pt x="27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56"/>
              <p:cNvSpPr/>
              <p:nvPr/>
            </p:nvSpPr>
            <p:spPr>
              <a:xfrm>
                <a:off x="2255950" y="3708100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734" y="0"/>
                    </a:moveTo>
                    <a:cubicBezTo>
                      <a:pt x="634" y="0"/>
                      <a:pt x="568" y="34"/>
                      <a:pt x="534" y="67"/>
                    </a:cubicBezTo>
                    <a:cubicBezTo>
                      <a:pt x="434" y="134"/>
                      <a:pt x="367" y="167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1" y="567"/>
                      <a:pt x="67" y="668"/>
                      <a:pt x="67" y="768"/>
                    </a:cubicBezTo>
                    <a:cubicBezTo>
                      <a:pt x="34" y="868"/>
                      <a:pt x="0" y="934"/>
                      <a:pt x="0" y="1034"/>
                    </a:cubicBezTo>
                    <a:lnTo>
                      <a:pt x="0" y="1268"/>
                    </a:lnTo>
                    <a:lnTo>
                      <a:pt x="0" y="1501"/>
                    </a:lnTo>
                    <a:cubicBezTo>
                      <a:pt x="0" y="1568"/>
                      <a:pt x="34" y="1635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7" y="1935"/>
                      <a:pt x="301" y="1935"/>
                    </a:cubicBezTo>
                    <a:cubicBezTo>
                      <a:pt x="367" y="1935"/>
                      <a:pt x="467" y="1902"/>
                      <a:pt x="534" y="1868"/>
                    </a:cubicBezTo>
                    <a:cubicBezTo>
                      <a:pt x="601" y="1835"/>
                      <a:pt x="668" y="1768"/>
                      <a:pt x="734" y="1702"/>
                    </a:cubicBezTo>
                    <a:cubicBezTo>
                      <a:pt x="834" y="1568"/>
                      <a:pt x="934" y="1401"/>
                      <a:pt x="1001" y="1235"/>
                    </a:cubicBezTo>
                    <a:cubicBezTo>
                      <a:pt x="1001" y="1135"/>
                      <a:pt x="1035" y="1068"/>
                      <a:pt x="1035" y="968"/>
                    </a:cubicBezTo>
                    <a:cubicBezTo>
                      <a:pt x="1035" y="968"/>
                      <a:pt x="1035" y="934"/>
                      <a:pt x="1035" y="934"/>
                    </a:cubicBezTo>
                    <a:lnTo>
                      <a:pt x="1001" y="934"/>
                    </a:lnTo>
                    <a:lnTo>
                      <a:pt x="801" y="1068"/>
                    </a:lnTo>
                    <a:lnTo>
                      <a:pt x="768" y="1101"/>
                    </a:lnTo>
                    <a:cubicBezTo>
                      <a:pt x="734" y="1101"/>
                      <a:pt x="734" y="1135"/>
                      <a:pt x="768" y="1168"/>
                    </a:cubicBezTo>
                    <a:cubicBezTo>
                      <a:pt x="768" y="1168"/>
                      <a:pt x="768" y="1201"/>
                      <a:pt x="768" y="1235"/>
                    </a:cubicBezTo>
                    <a:cubicBezTo>
                      <a:pt x="734" y="1268"/>
                      <a:pt x="734" y="1301"/>
                      <a:pt x="701" y="1335"/>
                    </a:cubicBezTo>
                    <a:cubicBezTo>
                      <a:pt x="701" y="1368"/>
                      <a:pt x="668" y="1368"/>
                      <a:pt x="668" y="1401"/>
                    </a:cubicBezTo>
                    <a:cubicBezTo>
                      <a:pt x="634" y="1435"/>
                      <a:pt x="601" y="1468"/>
                      <a:pt x="568" y="1468"/>
                    </a:cubicBezTo>
                    <a:cubicBezTo>
                      <a:pt x="534" y="1501"/>
                      <a:pt x="501" y="1501"/>
                      <a:pt x="467" y="1501"/>
                    </a:cubicBezTo>
                    <a:cubicBezTo>
                      <a:pt x="434" y="1501"/>
                      <a:pt x="434" y="1501"/>
                      <a:pt x="401" y="1468"/>
                    </a:cubicBezTo>
                    <a:cubicBezTo>
                      <a:pt x="401" y="1468"/>
                      <a:pt x="367" y="1435"/>
                      <a:pt x="367" y="1401"/>
                    </a:cubicBezTo>
                    <a:cubicBezTo>
                      <a:pt x="367" y="1368"/>
                      <a:pt x="367" y="1335"/>
                      <a:pt x="367" y="1301"/>
                    </a:cubicBezTo>
                    <a:lnTo>
                      <a:pt x="367" y="1201"/>
                    </a:lnTo>
                    <a:lnTo>
                      <a:pt x="367" y="1101"/>
                    </a:lnTo>
                    <a:lnTo>
                      <a:pt x="367" y="968"/>
                    </a:lnTo>
                    <a:lnTo>
                      <a:pt x="367" y="901"/>
                    </a:lnTo>
                    <a:cubicBezTo>
                      <a:pt x="367" y="834"/>
                      <a:pt x="367" y="801"/>
                      <a:pt x="367" y="768"/>
                    </a:cubicBezTo>
                    <a:cubicBezTo>
                      <a:pt x="367" y="734"/>
                      <a:pt x="401" y="701"/>
                      <a:pt x="401" y="668"/>
                    </a:cubicBezTo>
                    <a:cubicBezTo>
                      <a:pt x="434" y="634"/>
                      <a:pt x="434" y="601"/>
                      <a:pt x="467" y="567"/>
                    </a:cubicBezTo>
                    <a:cubicBezTo>
                      <a:pt x="501" y="534"/>
                      <a:pt x="534" y="501"/>
                      <a:pt x="568" y="501"/>
                    </a:cubicBezTo>
                    <a:cubicBezTo>
                      <a:pt x="601" y="467"/>
                      <a:pt x="634" y="467"/>
                      <a:pt x="668" y="467"/>
                    </a:cubicBezTo>
                    <a:cubicBezTo>
                      <a:pt x="668" y="451"/>
                      <a:pt x="676" y="442"/>
                      <a:pt x="684" y="442"/>
                    </a:cubicBezTo>
                    <a:cubicBezTo>
                      <a:pt x="693" y="442"/>
                      <a:pt x="701" y="451"/>
                      <a:pt x="701" y="467"/>
                    </a:cubicBezTo>
                    <a:cubicBezTo>
                      <a:pt x="734" y="467"/>
                      <a:pt x="734" y="467"/>
                      <a:pt x="768" y="501"/>
                    </a:cubicBezTo>
                    <a:cubicBezTo>
                      <a:pt x="768" y="501"/>
                      <a:pt x="768" y="534"/>
                      <a:pt x="768" y="567"/>
                    </a:cubicBezTo>
                    <a:cubicBezTo>
                      <a:pt x="734" y="567"/>
                      <a:pt x="734" y="567"/>
                      <a:pt x="768" y="601"/>
                    </a:cubicBezTo>
                    <a:lnTo>
                      <a:pt x="801" y="601"/>
                    </a:lnTo>
                    <a:lnTo>
                      <a:pt x="1001" y="467"/>
                    </a:lnTo>
                    <a:cubicBezTo>
                      <a:pt x="1001" y="467"/>
                      <a:pt x="1035" y="467"/>
                      <a:pt x="1035" y="434"/>
                    </a:cubicBezTo>
                    <a:cubicBezTo>
                      <a:pt x="1035" y="434"/>
                      <a:pt x="1035" y="401"/>
                      <a:pt x="1035" y="401"/>
                    </a:cubicBezTo>
                    <a:cubicBezTo>
                      <a:pt x="1035" y="334"/>
                      <a:pt x="1001" y="234"/>
                      <a:pt x="1001" y="167"/>
                    </a:cubicBezTo>
                    <a:cubicBezTo>
                      <a:pt x="968" y="134"/>
                      <a:pt x="934" y="67"/>
                      <a:pt x="868" y="34"/>
                    </a:cubicBezTo>
                    <a:cubicBezTo>
                      <a:pt x="834" y="0"/>
                      <a:pt x="768" y="0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56"/>
              <p:cNvSpPr/>
              <p:nvPr/>
            </p:nvSpPr>
            <p:spPr>
              <a:xfrm>
                <a:off x="2288475" y="3688300"/>
                <a:ext cx="225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61" extrusionOk="0">
                    <a:moveTo>
                      <a:pt x="884" y="0"/>
                    </a:moveTo>
                    <a:cubicBezTo>
                      <a:pt x="876" y="0"/>
                      <a:pt x="868" y="8"/>
                      <a:pt x="868" y="25"/>
                    </a:cubicBezTo>
                    <a:lnTo>
                      <a:pt x="668" y="125"/>
                    </a:lnTo>
                    <a:cubicBezTo>
                      <a:pt x="634" y="125"/>
                      <a:pt x="634" y="159"/>
                      <a:pt x="634" y="159"/>
                    </a:cubicBezTo>
                    <a:cubicBezTo>
                      <a:pt x="634" y="192"/>
                      <a:pt x="634" y="192"/>
                      <a:pt x="634" y="225"/>
                    </a:cubicBezTo>
                    <a:lnTo>
                      <a:pt x="634" y="826"/>
                    </a:lnTo>
                    <a:lnTo>
                      <a:pt x="267" y="1026"/>
                    </a:lnTo>
                    <a:lnTo>
                      <a:pt x="267" y="425"/>
                    </a:lnTo>
                    <a:cubicBezTo>
                      <a:pt x="267" y="425"/>
                      <a:pt x="267" y="392"/>
                      <a:pt x="267" y="392"/>
                    </a:cubicBezTo>
                    <a:lnTo>
                      <a:pt x="234" y="392"/>
                    </a:lnTo>
                    <a:lnTo>
                      <a:pt x="34" y="526"/>
                    </a:lnTo>
                    <a:cubicBezTo>
                      <a:pt x="0" y="526"/>
                      <a:pt x="0" y="526"/>
                      <a:pt x="0" y="559"/>
                    </a:cubicBezTo>
                    <a:cubicBezTo>
                      <a:pt x="0" y="559"/>
                      <a:pt x="0" y="592"/>
                      <a:pt x="0" y="592"/>
                    </a:cubicBezTo>
                    <a:lnTo>
                      <a:pt x="0" y="2227"/>
                    </a:lnTo>
                    <a:cubicBezTo>
                      <a:pt x="0" y="2227"/>
                      <a:pt x="0" y="2260"/>
                      <a:pt x="0" y="2260"/>
                    </a:cubicBezTo>
                    <a:lnTo>
                      <a:pt x="34" y="2260"/>
                    </a:lnTo>
                    <a:lnTo>
                      <a:pt x="234" y="2127"/>
                    </a:lnTo>
                    <a:cubicBezTo>
                      <a:pt x="267" y="2127"/>
                      <a:pt x="267" y="2127"/>
                      <a:pt x="267" y="2093"/>
                    </a:cubicBezTo>
                    <a:cubicBezTo>
                      <a:pt x="267" y="2093"/>
                      <a:pt x="267" y="2060"/>
                      <a:pt x="267" y="2060"/>
                    </a:cubicBezTo>
                    <a:lnTo>
                      <a:pt x="267" y="1426"/>
                    </a:lnTo>
                    <a:lnTo>
                      <a:pt x="634" y="1226"/>
                    </a:lnTo>
                    <a:lnTo>
                      <a:pt x="634" y="1860"/>
                    </a:lnTo>
                    <a:cubicBezTo>
                      <a:pt x="634" y="1860"/>
                      <a:pt x="634" y="1860"/>
                      <a:pt x="634" y="1893"/>
                    </a:cubicBezTo>
                    <a:lnTo>
                      <a:pt x="668" y="1893"/>
                    </a:lnTo>
                    <a:lnTo>
                      <a:pt x="868" y="1760"/>
                    </a:lnTo>
                    <a:cubicBezTo>
                      <a:pt x="901" y="1760"/>
                      <a:pt x="901" y="1726"/>
                      <a:pt x="901" y="1726"/>
                    </a:cubicBezTo>
                    <a:cubicBezTo>
                      <a:pt x="901" y="1693"/>
                      <a:pt x="901" y="1693"/>
                      <a:pt x="901" y="1660"/>
                    </a:cubicBezTo>
                    <a:lnTo>
                      <a:pt x="901" y="59"/>
                    </a:lnTo>
                    <a:cubicBezTo>
                      <a:pt x="901" y="25"/>
                      <a:pt x="901" y="25"/>
                      <a:pt x="901" y="25"/>
                    </a:cubicBezTo>
                    <a:cubicBezTo>
                      <a:pt x="901" y="8"/>
                      <a:pt x="893" y="0"/>
                      <a:pt x="88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56"/>
              <p:cNvSpPr/>
              <p:nvPr/>
            </p:nvSpPr>
            <p:spPr>
              <a:xfrm>
                <a:off x="2316000" y="3670575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968" y="0"/>
                    </a:moveTo>
                    <a:lnTo>
                      <a:pt x="701" y="134"/>
                    </a:lnTo>
                    <a:cubicBezTo>
                      <a:pt x="701" y="134"/>
                      <a:pt x="667" y="134"/>
                      <a:pt x="667" y="167"/>
                    </a:cubicBezTo>
                    <a:cubicBezTo>
                      <a:pt x="667" y="167"/>
                      <a:pt x="667" y="200"/>
                      <a:pt x="667" y="234"/>
                    </a:cubicBezTo>
                    <a:lnTo>
                      <a:pt x="667" y="1201"/>
                    </a:lnTo>
                    <a:cubicBezTo>
                      <a:pt x="667" y="1301"/>
                      <a:pt x="667" y="1401"/>
                      <a:pt x="634" y="1468"/>
                    </a:cubicBezTo>
                    <a:cubicBezTo>
                      <a:pt x="601" y="1535"/>
                      <a:pt x="534" y="1601"/>
                      <a:pt x="501" y="1635"/>
                    </a:cubicBezTo>
                    <a:cubicBezTo>
                      <a:pt x="467" y="1651"/>
                      <a:pt x="434" y="1660"/>
                      <a:pt x="405" y="1660"/>
                    </a:cubicBezTo>
                    <a:cubicBezTo>
                      <a:pt x="375" y="1660"/>
                      <a:pt x="350" y="1651"/>
                      <a:pt x="334" y="1635"/>
                    </a:cubicBezTo>
                    <a:cubicBezTo>
                      <a:pt x="300" y="1568"/>
                      <a:pt x="300" y="1501"/>
                      <a:pt x="300" y="1435"/>
                    </a:cubicBezTo>
                    <a:lnTo>
                      <a:pt x="300" y="434"/>
                    </a:lnTo>
                    <a:cubicBezTo>
                      <a:pt x="300" y="434"/>
                      <a:pt x="300" y="401"/>
                      <a:pt x="300" y="401"/>
                    </a:cubicBezTo>
                    <a:lnTo>
                      <a:pt x="267" y="401"/>
                    </a:lnTo>
                    <a:lnTo>
                      <a:pt x="34" y="534"/>
                    </a:lnTo>
                    <a:cubicBezTo>
                      <a:pt x="34" y="534"/>
                      <a:pt x="34" y="534"/>
                      <a:pt x="34" y="567"/>
                    </a:cubicBezTo>
                    <a:cubicBezTo>
                      <a:pt x="0" y="567"/>
                      <a:pt x="0" y="601"/>
                      <a:pt x="34" y="601"/>
                    </a:cubicBezTo>
                    <a:lnTo>
                      <a:pt x="34" y="1601"/>
                    </a:lnTo>
                    <a:cubicBezTo>
                      <a:pt x="0" y="1702"/>
                      <a:pt x="34" y="1802"/>
                      <a:pt x="67" y="1902"/>
                    </a:cubicBezTo>
                    <a:cubicBezTo>
                      <a:pt x="67" y="1968"/>
                      <a:pt x="100" y="2002"/>
                      <a:pt x="167" y="2068"/>
                    </a:cubicBezTo>
                    <a:cubicBezTo>
                      <a:pt x="200" y="2102"/>
                      <a:pt x="267" y="2102"/>
                      <a:pt x="300" y="2102"/>
                    </a:cubicBezTo>
                    <a:cubicBezTo>
                      <a:pt x="367" y="2102"/>
                      <a:pt x="434" y="2068"/>
                      <a:pt x="501" y="2035"/>
                    </a:cubicBezTo>
                    <a:cubicBezTo>
                      <a:pt x="567" y="2002"/>
                      <a:pt x="667" y="1935"/>
                      <a:pt x="701" y="1868"/>
                    </a:cubicBezTo>
                    <a:cubicBezTo>
                      <a:pt x="767" y="1802"/>
                      <a:pt x="834" y="1735"/>
                      <a:pt x="867" y="1668"/>
                    </a:cubicBezTo>
                    <a:cubicBezTo>
                      <a:pt x="901" y="1568"/>
                      <a:pt x="934" y="1468"/>
                      <a:pt x="968" y="1368"/>
                    </a:cubicBezTo>
                    <a:cubicBezTo>
                      <a:pt x="1001" y="1268"/>
                      <a:pt x="1001" y="1168"/>
                      <a:pt x="1001" y="1034"/>
                    </a:cubicBezTo>
                    <a:lnTo>
                      <a:pt x="1001" y="34"/>
                    </a:lnTo>
                    <a:cubicBezTo>
                      <a:pt x="1001" y="34"/>
                      <a:pt x="1001" y="34"/>
                      <a:pt x="10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56"/>
              <p:cNvSpPr/>
              <p:nvPr/>
            </p:nvSpPr>
            <p:spPr>
              <a:xfrm>
                <a:off x="2347675" y="3658050"/>
                <a:ext cx="233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103" extrusionOk="0">
                    <a:moveTo>
                      <a:pt x="568" y="435"/>
                    </a:moveTo>
                    <a:cubicBezTo>
                      <a:pt x="601" y="435"/>
                      <a:pt x="601" y="468"/>
                      <a:pt x="601" y="568"/>
                    </a:cubicBezTo>
                    <a:cubicBezTo>
                      <a:pt x="601" y="601"/>
                      <a:pt x="601" y="668"/>
                      <a:pt x="568" y="735"/>
                    </a:cubicBezTo>
                    <a:cubicBezTo>
                      <a:pt x="534" y="768"/>
                      <a:pt x="501" y="802"/>
                      <a:pt x="468" y="835"/>
                    </a:cubicBezTo>
                    <a:lnTo>
                      <a:pt x="268" y="935"/>
                    </a:lnTo>
                    <a:lnTo>
                      <a:pt x="268" y="568"/>
                    </a:lnTo>
                    <a:lnTo>
                      <a:pt x="468" y="468"/>
                    </a:lnTo>
                    <a:cubicBezTo>
                      <a:pt x="501" y="435"/>
                      <a:pt x="534" y="435"/>
                      <a:pt x="568" y="435"/>
                    </a:cubicBezTo>
                    <a:close/>
                    <a:moveTo>
                      <a:pt x="635" y="1"/>
                    </a:moveTo>
                    <a:cubicBezTo>
                      <a:pt x="568" y="1"/>
                      <a:pt x="501" y="34"/>
                      <a:pt x="468" y="68"/>
                    </a:cubicBezTo>
                    <a:lnTo>
                      <a:pt x="34" y="335"/>
                    </a:lnTo>
                    <a:cubicBezTo>
                      <a:pt x="34" y="335"/>
                      <a:pt x="34" y="368"/>
                      <a:pt x="34" y="368"/>
                    </a:cubicBezTo>
                    <a:cubicBezTo>
                      <a:pt x="1" y="401"/>
                      <a:pt x="1" y="401"/>
                      <a:pt x="34" y="435"/>
                    </a:cubicBezTo>
                    <a:lnTo>
                      <a:pt x="34" y="2036"/>
                    </a:lnTo>
                    <a:cubicBezTo>
                      <a:pt x="1" y="2069"/>
                      <a:pt x="1" y="2069"/>
                      <a:pt x="34" y="2102"/>
                    </a:cubicBezTo>
                    <a:lnTo>
                      <a:pt x="268" y="1969"/>
                    </a:lnTo>
                    <a:cubicBezTo>
                      <a:pt x="268" y="1969"/>
                      <a:pt x="301" y="1936"/>
                      <a:pt x="301" y="1936"/>
                    </a:cubicBezTo>
                    <a:cubicBezTo>
                      <a:pt x="301" y="1902"/>
                      <a:pt x="301" y="1902"/>
                      <a:pt x="301" y="1869"/>
                    </a:cubicBezTo>
                    <a:lnTo>
                      <a:pt x="301" y="1335"/>
                    </a:lnTo>
                    <a:lnTo>
                      <a:pt x="434" y="1269"/>
                    </a:lnTo>
                    <a:lnTo>
                      <a:pt x="635" y="1669"/>
                    </a:lnTo>
                    <a:cubicBezTo>
                      <a:pt x="635" y="1669"/>
                      <a:pt x="635" y="1702"/>
                      <a:pt x="635" y="1702"/>
                    </a:cubicBezTo>
                    <a:lnTo>
                      <a:pt x="668" y="1702"/>
                    </a:lnTo>
                    <a:lnTo>
                      <a:pt x="901" y="1569"/>
                    </a:lnTo>
                    <a:cubicBezTo>
                      <a:pt x="901" y="1569"/>
                      <a:pt x="901" y="1569"/>
                      <a:pt x="901" y="1535"/>
                    </a:cubicBezTo>
                    <a:cubicBezTo>
                      <a:pt x="935" y="1535"/>
                      <a:pt x="935" y="1502"/>
                      <a:pt x="901" y="1502"/>
                    </a:cubicBezTo>
                    <a:cubicBezTo>
                      <a:pt x="935" y="1502"/>
                      <a:pt x="935" y="1469"/>
                      <a:pt x="901" y="1469"/>
                    </a:cubicBezTo>
                    <a:lnTo>
                      <a:pt x="701" y="1002"/>
                    </a:lnTo>
                    <a:cubicBezTo>
                      <a:pt x="768" y="902"/>
                      <a:pt x="835" y="835"/>
                      <a:pt x="868" y="735"/>
                    </a:cubicBezTo>
                    <a:cubicBezTo>
                      <a:pt x="901" y="601"/>
                      <a:pt x="901" y="501"/>
                      <a:pt x="901" y="368"/>
                    </a:cubicBezTo>
                    <a:cubicBezTo>
                      <a:pt x="901" y="301"/>
                      <a:pt x="901" y="234"/>
                      <a:pt x="868" y="134"/>
                    </a:cubicBezTo>
                    <a:cubicBezTo>
                      <a:pt x="868" y="101"/>
                      <a:pt x="835" y="34"/>
                      <a:pt x="801" y="34"/>
                    </a:cubicBezTo>
                    <a:cubicBezTo>
                      <a:pt x="735" y="1"/>
                      <a:pt x="701" y="1"/>
                      <a:pt x="6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56"/>
              <p:cNvSpPr/>
              <p:nvPr/>
            </p:nvSpPr>
            <p:spPr>
              <a:xfrm>
                <a:off x="2376025" y="3637225"/>
                <a:ext cx="225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60" extrusionOk="0">
                    <a:moveTo>
                      <a:pt x="868" y="0"/>
                    </a:moveTo>
                    <a:lnTo>
                      <a:pt x="668" y="133"/>
                    </a:lnTo>
                    <a:cubicBezTo>
                      <a:pt x="635" y="133"/>
                      <a:pt x="635" y="167"/>
                      <a:pt x="635" y="167"/>
                    </a:cubicBezTo>
                    <a:cubicBezTo>
                      <a:pt x="635" y="200"/>
                      <a:pt x="635" y="200"/>
                      <a:pt x="635" y="234"/>
                    </a:cubicBezTo>
                    <a:lnTo>
                      <a:pt x="635" y="1067"/>
                    </a:lnTo>
                    <a:lnTo>
                      <a:pt x="268" y="434"/>
                    </a:lnTo>
                    <a:lnTo>
                      <a:pt x="268" y="400"/>
                    </a:lnTo>
                    <a:lnTo>
                      <a:pt x="201" y="400"/>
                    </a:lnTo>
                    <a:lnTo>
                      <a:pt x="34" y="500"/>
                    </a:lnTo>
                    <a:cubicBezTo>
                      <a:pt x="34" y="500"/>
                      <a:pt x="1" y="534"/>
                      <a:pt x="1" y="534"/>
                    </a:cubicBezTo>
                    <a:cubicBezTo>
                      <a:pt x="1" y="567"/>
                      <a:pt x="1" y="567"/>
                      <a:pt x="1" y="600"/>
                    </a:cubicBezTo>
                    <a:lnTo>
                      <a:pt x="1" y="2202"/>
                    </a:lnTo>
                    <a:cubicBezTo>
                      <a:pt x="1" y="2235"/>
                      <a:pt x="1" y="2235"/>
                      <a:pt x="1" y="2235"/>
                    </a:cubicBezTo>
                    <a:cubicBezTo>
                      <a:pt x="18" y="2252"/>
                      <a:pt x="26" y="2260"/>
                      <a:pt x="30" y="2260"/>
                    </a:cubicBezTo>
                    <a:cubicBezTo>
                      <a:pt x="34" y="2260"/>
                      <a:pt x="34" y="2252"/>
                      <a:pt x="34" y="2235"/>
                    </a:cubicBezTo>
                    <a:lnTo>
                      <a:pt x="268" y="2135"/>
                    </a:lnTo>
                    <a:cubicBezTo>
                      <a:pt x="268" y="2102"/>
                      <a:pt x="268" y="2102"/>
                      <a:pt x="301" y="2102"/>
                    </a:cubicBezTo>
                    <a:cubicBezTo>
                      <a:pt x="301" y="2068"/>
                      <a:pt x="301" y="2035"/>
                      <a:pt x="301" y="2035"/>
                    </a:cubicBezTo>
                    <a:lnTo>
                      <a:pt x="301" y="1201"/>
                    </a:lnTo>
                    <a:lnTo>
                      <a:pt x="668" y="1835"/>
                    </a:lnTo>
                    <a:cubicBezTo>
                      <a:pt x="668" y="1868"/>
                      <a:pt x="635" y="1868"/>
                      <a:pt x="668" y="1868"/>
                    </a:cubicBezTo>
                    <a:lnTo>
                      <a:pt x="701" y="1868"/>
                    </a:lnTo>
                    <a:lnTo>
                      <a:pt x="868" y="1768"/>
                    </a:lnTo>
                    <a:cubicBezTo>
                      <a:pt x="902" y="1768"/>
                      <a:pt x="902" y="1735"/>
                      <a:pt x="902" y="1735"/>
                    </a:cubicBezTo>
                    <a:cubicBezTo>
                      <a:pt x="902" y="1701"/>
                      <a:pt x="902" y="1701"/>
                      <a:pt x="902" y="1668"/>
                    </a:cubicBezTo>
                    <a:lnTo>
                      <a:pt x="902" y="67"/>
                    </a:lnTo>
                    <a:cubicBezTo>
                      <a:pt x="902" y="33"/>
                      <a:pt x="902" y="33"/>
                      <a:pt x="9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56"/>
              <p:cNvSpPr/>
              <p:nvPr/>
            </p:nvSpPr>
            <p:spPr>
              <a:xfrm>
                <a:off x="2260125" y="3465925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67" y="347"/>
                    </a:moveTo>
                    <a:cubicBezTo>
                      <a:pt x="634" y="347"/>
                      <a:pt x="634" y="414"/>
                      <a:pt x="634" y="514"/>
                    </a:cubicBezTo>
                    <a:cubicBezTo>
                      <a:pt x="634" y="581"/>
                      <a:pt x="601" y="648"/>
                      <a:pt x="567" y="714"/>
                    </a:cubicBezTo>
                    <a:cubicBezTo>
                      <a:pt x="534" y="781"/>
                      <a:pt x="467" y="814"/>
                      <a:pt x="401" y="848"/>
                    </a:cubicBezTo>
                    <a:lnTo>
                      <a:pt x="167" y="981"/>
                    </a:lnTo>
                    <a:lnTo>
                      <a:pt x="167" y="514"/>
                    </a:lnTo>
                    <a:lnTo>
                      <a:pt x="401" y="381"/>
                    </a:lnTo>
                    <a:cubicBezTo>
                      <a:pt x="467" y="347"/>
                      <a:pt x="501" y="347"/>
                      <a:pt x="567" y="347"/>
                    </a:cubicBezTo>
                    <a:close/>
                    <a:moveTo>
                      <a:pt x="624" y="1"/>
                    </a:moveTo>
                    <a:cubicBezTo>
                      <a:pt x="571" y="1"/>
                      <a:pt x="507" y="25"/>
                      <a:pt x="434" y="80"/>
                    </a:cubicBezTo>
                    <a:lnTo>
                      <a:pt x="34" y="314"/>
                    </a:lnTo>
                    <a:cubicBezTo>
                      <a:pt x="0" y="314"/>
                      <a:pt x="0" y="314"/>
                      <a:pt x="0" y="347"/>
                    </a:cubicBezTo>
                    <a:cubicBezTo>
                      <a:pt x="0" y="347"/>
                      <a:pt x="0" y="381"/>
                      <a:pt x="0" y="414"/>
                    </a:cubicBezTo>
                    <a:lnTo>
                      <a:pt x="0" y="2015"/>
                    </a:lnTo>
                    <a:cubicBezTo>
                      <a:pt x="0" y="2015"/>
                      <a:pt x="0" y="2049"/>
                      <a:pt x="0" y="2049"/>
                    </a:cubicBezTo>
                    <a:lnTo>
                      <a:pt x="34" y="2049"/>
                    </a:lnTo>
                    <a:lnTo>
                      <a:pt x="167" y="1982"/>
                    </a:lnTo>
                    <a:cubicBezTo>
                      <a:pt x="167" y="1982"/>
                      <a:pt x="167" y="1948"/>
                      <a:pt x="200" y="1948"/>
                    </a:cubicBezTo>
                    <a:cubicBezTo>
                      <a:pt x="200" y="1915"/>
                      <a:pt x="200" y="1915"/>
                      <a:pt x="200" y="1882"/>
                    </a:cubicBezTo>
                    <a:lnTo>
                      <a:pt x="200" y="1315"/>
                    </a:lnTo>
                    <a:lnTo>
                      <a:pt x="401" y="1181"/>
                    </a:lnTo>
                    <a:lnTo>
                      <a:pt x="601" y="1648"/>
                    </a:lnTo>
                    <a:lnTo>
                      <a:pt x="634" y="1682"/>
                    </a:lnTo>
                    <a:lnTo>
                      <a:pt x="701" y="1682"/>
                    </a:lnTo>
                    <a:lnTo>
                      <a:pt x="834" y="1582"/>
                    </a:lnTo>
                    <a:cubicBezTo>
                      <a:pt x="834" y="1582"/>
                      <a:pt x="834" y="1582"/>
                      <a:pt x="834" y="1548"/>
                    </a:cubicBezTo>
                    <a:cubicBezTo>
                      <a:pt x="834" y="1548"/>
                      <a:pt x="834" y="1515"/>
                      <a:pt x="834" y="1515"/>
                    </a:cubicBezTo>
                    <a:cubicBezTo>
                      <a:pt x="834" y="1515"/>
                      <a:pt x="834" y="1481"/>
                      <a:pt x="834" y="1481"/>
                    </a:cubicBezTo>
                    <a:lnTo>
                      <a:pt x="634" y="1014"/>
                    </a:lnTo>
                    <a:cubicBezTo>
                      <a:pt x="701" y="914"/>
                      <a:pt x="734" y="814"/>
                      <a:pt x="801" y="714"/>
                    </a:cubicBezTo>
                    <a:cubicBezTo>
                      <a:pt x="834" y="614"/>
                      <a:pt x="834" y="481"/>
                      <a:pt x="834" y="381"/>
                    </a:cubicBezTo>
                    <a:cubicBezTo>
                      <a:pt x="868" y="247"/>
                      <a:pt x="834" y="114"/>
                      <a:pt x="734" y="47"/>
                    </a:cubicBezTo>
                    <a:cubicBezTo>
                      <a:pt x="704" y="17"/>
                      <a:pt x="667" y="1"/>
                      <a:pt x="62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56"/>
              <p:cNvSpPr/>
              <p:nvPr/>
            </p:nvSpPr>
            <p:spPr>
              <a:xfrm>
                <a:off x="2284300" y="3462925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534" y="334"/>
                    </a:moveTo>
                    <a:cubicBezTo>
                      <a:pt x="568" y="334"/>
                      <a:pt x="568" y="334"/>
                      <a:pt x="601" y="367"/>
                    </a:cubicBezTo>
                    <a:cubicBezTo>
                      <a:pt x="601" y="367"/>
                      <a:pt x="634" y="401"/>
                      <a:pt x="634" y="401"/>
                    </a:cubicBezTo>
                    <a:lnTo>
                      <a:pt x="634" y="501"/>
                    </a:lnTo>
                    <a:lnTo>
                      <a:pt x="267" y="701"/>
                    </a:lnTo>
                    <a:cubicBezTo>
                      <a:pt x="267" y="667"/>
                      <a:pt x="267" y="634"/>
                      <a:pt x="267" y="601"/>
                    </a:cubicBezTo>
                    <a:cubicBezTo>
                      <a:pt x="267" y="567"/>
                      <a:pt x="267" y="534"/>
                      <a:pt x="301" y="501"/>
                    </a:cubicBezTo>
                    <a:cubicBezTo>
                      <a:pt x="301" y="467"/>
                      <a:pt x="334" y="467"/>
                      <a:pt x="368" y="434"/>
                    </a:cubicBezTo>
                    <a:cubicBezTo>
                      <a:pt x="368" y="401"/>
                      <a:pt x="401" y="367"/>
                      <a:pt x="434" y="367"/>
                    </a:cubicBezTo>
                    <a:cubicBezTo>
                      <a:pt x="468" y="334"/>
                      <a:pt x="501" y="334"/>
                      <a:pt x="534" y="334"/>
                    </a:cubicBezTo>
                    <a:close/>
                    <a:moveTo>
                      <a:pt x="568" y="0"/>
                    </a:moveTo>
                    <a:cubicBezTo>
                      <a:pt x="534" y="0"/>
                      <a:pt x="468" y="34"/>
                      <a:pt x="434" y="67"/>
                    </a:cubicBezTo>
                    <a:cubicBezTo>
                      <a:pt x="368" y="100"/>
                      <a:pt x="301" y="134"/>
                      <a:pt x="234" y="200"/>
                    </a:cubicBezTo>
                    <a:cubicBezTo>
                      <a:pt x="201" y="267"/>
                      <a:pt x="167" y="334"/>
                      <a:pt x="134" y="434"/>
                    </a:cubicBezTo>
                    <a:cubicBezTo>
                      <a:pt x="101" y="501"/>
                      <a:pt x="67" y="601"/>
                      <a:pt x="34" y="701"/>
                    </a:cubicBezTo>
                    <a:cubicBezTo>
                      <a:pt x="34" y="768"/>
                      <a:pt x="1" y="868"/>
                      <a:pt x="34" y="968"/>
                    </a:cubicBezTo>
                    <a:cubicBezTo>
                      <a:pt x="34" y="1034"/>
                      <a:pt x="34" y="1134"/>
                      <a:pt x="34" y="1201"/>
                    </a:cubicBezTo>
                    <a:cubicBezTo>
                      <a:pt x="67" y="1268"/>
                      <a:pt x="101" y="1335"/>
                      <a:pt x="134" y="1368"/>
                    </a:cubicBezTo>
                    <a:cubicBezTo>
                      <a:pt x="167" y="1435"/>
                      <a:pt x="201" y="1435"/>
                      <a:pt x="267" y="1435"/>
                    </a:cubicBezTo>
                    <a:cubicBezTo>
                      <a:pt x="301" y="1435"/>
                      <a:pt x="368" y="1435"/>
                      <a:pt x="434" y="1401"/>
                    </a:cubicBezTo>
                    <a:cubicBezTo>
                      <a:pt x="468" y="1368"/>
                      <a:pt x="534" y="1335"/>
                      <a:pt x="568" y="1268"/>
                    </a:cubicBezTo>
                    <a:cubicBezTo>
                      <a:pt x="634" y="1235"/>
                      <a:pt x="668" y="1168"/>
                      <a:pt x="701" y="1101"/>
                    </a:cubicBezTo>
                    <a:cubicBezTo>
                      <a:pt x="734" y="1068"/>
                      <a:pt x="734" y="1001"/>
                      <a:pt x="768" y="968"/>
                    </a:cubicBezTo>
                    <a:cubicBezTo>
                      <a:pt x="768" y="934"/>
                      <a:pt x="801" y="901"/>
                      <a:pt x="801" y="868"/>
                    </a:cubicBezTo>
                    <a:cubicBezTo>
                      <a:pt x="801" y="834"/>
                      <a:pt x="801" y="834"/>
                      <a:pt x="801" y="801"/>
                    </a:cubicBezTo>
                    <a:lnTo>
                      <a:pt x="768" y="801"/>
                    </a:lnTo>
                    <a:lnTo>
                      <a:pt x="634" y="901"/>
                    </a:lnTo>
                    <a:lnTo>
                      <a:pt x="601" y="901"/>
                    </a:lnTo>
                    <a:cubicBezTo>
                      <a:pt x="601" y="934"/>
                      <a:pt x="568" y="934"/>
                      <a:pt x="568" y="968"/>
                    </a:cubicBezTo>
                    <a:lnTo>
                      <a:pt x="534" y="1034"/>
                    </a:lnTo>
                    <a:cubicBezTo>
                      <a:pt x="501" y="1068"/>
                      <a:pt x="468" y="1068"/>
                      <a:pt x="434" y="1101"/>
                    </a:cubicBezTo>
                    <a:lnTo>
                      <a:pt x="334" y="1134"/>
                    </a:lnTo>
                    <a:lnTo>
                      <a:pt x="301" y="1134"/>
                    </a:lnTo>
                    <a:cubicBezTo>
                      <a:pt x="267" y="1101"/>
                      <a:pt x="234" y="1101"/>
                      <a:pt x="234" y="1068"/>
                    </a:cubicBezTo>
                    <a:cubicBezTo>
                      <a:pt x="234" y="1034"/>
                      <a:pt x="234" y="1001"/>
                      <a:pt x="234" y="968"/>
                    </a:cubicBezTo>
                    <a:lnTo>
                      <a:pt x="801" y="667"/>
                    </a:lnTo>
                    <a:cubicBezTo>
                      <a:pt x="801" y="667"/>
                      <a:pt x="801" y="634"/>
                      <a:pt x="801" y="634"/>
                    </a:cubicBezTo>
                    <a:cubicBezTo>
                      <a:pt x="801" y="601"/>
                      <a:pt x="801" y="601"/>
                      <a:pt x="801" y="567"/>
                    </a:cubicBezTo>
                    <a:lnTo>
                      <a:pt x="801" y="467"/>
                    </a:lnTo>
                    <a:cubicBezTo>
                      <a:pt x="801" y="401"/>
                      <a:pt x="801" y="301"/>
                      <a:pt x="801" y="234"/>
                    </a:cubicBezTo>
                    <a:cubicBezTo>
                      <a:pt x="768" y="167"/>
                      <a:pt x="734" y="134"/>
                      <a:pt x="701" y="67"/>
                    </a:cubicBezTo>
                    <a:cubicBezTo>
                      <a:pt x="668" y="34"/>
                      <a:pt x="634" y="34"/>
                      <a:pt x="56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56"/>
              <p:cNvSpPr/>
              <p:nvPr/>
            </p:nvSpPr>
            <p:spPr>
              <a:xfrm>
                <a:off x="2306825" y="3446250"/>
                <a:ext cx="208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5" extrusionOk="0">
                    <a:moveTo>
                      <a:pt x="801" y="0"/>
                    </a:moveTo>
                    <a:lnTo>
                      <a:pt x="667" y="67"/>
                    </a:lnTo>
                    <a:cubicBezTo>
                      <a:pt x="634" y="100"/>
                      <a:pt x="634" y="100"/>
                      <a:pt x="634" y="134"/>
                    </a:cubicBezTo>
                    <a:cubicBezTo>
                      <a:pt x="634" y="134"/>
                      <a:pt x="634" y="167"/>
                      <a:pt x="634" y="167"/>
                    </a:cubicBezTo>
                    <a:lnTo>
                      <a:pt x="401" y="1068"/>
                    </a:lnTo>
                    <a:lnTo>
                      <a:pt x="200" y="434"/>
                    </a:lnTo>
                    <a:cubicBezTo>
                      <a:pt x="200" y="400"/>
                      <a:pt x="200" y="400"/>
                      <a:pt x="200" y="400"/>
                    </a:cubicBezTo>
                    <a:lnTo>
                      <a:pt x="167" y="400"/>
                    </a:lnTo>
                    <a:lnTo>
                      <a:pt x="34" y="467"/>
                    </a:lnTo>
                    <a:cubicBezTo>
                      <a:pt x="34" y="467"/>
                      <a:pt x="0" y="501"/>
                      <a:pt x="0" y="501"/>
                    </a:cubicBezTo>
                    <a:cubicBezTo>
                      <a:pt x="0" y="534"/>
                      <a:pt x="0" y="534"/>
                      <a:pt x="0" y="567"/>
                    </a:cubicBezTo>
                    <a:lnTo>
                      <a:pt x="334" y="1535"/>
                    </a:lnTo>
                    <a:lnTo>
                      <a:pt x="467" y="1501"/>
                    </a:lnTo>
                    <a:cubicBezTo>
                      <a:pt x="467" y="1468"/>
                      <a:pt x="467" y="1468"/>
                      <a:pt x="501" y="1435"/>
                    </a:cubicBezTo>
                    <a:cubicBezTo>
                      <a:pt x="501" y="1435"/>
                      <a:pt x="501" y="1401"/>
                      <a:pt x="501" y="1401"/>
                    </a:cubicBezTo>
                    <a:lnTo>
                      <a:pt x="801" y="34"/>
                    </a:lnTo>
                    <a:cubicBezTo>
                      <a:pt x="834" y="34"/>
                      <a:pt x="834" y="34"/>
                      <a:pt x="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56"/>
              <p:cNvSpPr/>
              <p:nvPr/>
            </p:nvSpPr>
            <p:spPr>
              <a:xfrm>
                <a:off x="2330175" y="3437075"/>
                <a:ext cx="200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35" extrusionOk="0">
                    <a:moveTo>
                      <a:pt x="534" y="300"/>
                    </a:moveTo>
                    <a:cubicBezTo>
                      <a:pt x="534" y="300"/>
                      <a:pt x="567" y="334"/>
                      <a:pt x="601" y="334"/>
                    </a:cubicBezTo>
                    <a:cubicBezTo>
                      <a:pt x="601" y="367"/>
                      <a:pt x="601" y="367"/>
                      <a:pt x="601" y="401"/>
                    </a:cubicBezTo>
                    <a:lnTo>
                      <a:pt x="601" y="467"/>
                    </a:lnTo>
                    <a:lnTo>
                      <a:pt x="234" y="667"/>
                    </a:lnTo>
                    <a:cubicBezTo>
                      <a:pt x="234" y="634"/>
                      <a:pt x="234" y="601"/>
                      <a:pt x="234" y="601"/>
                    </a:cubicBezTo>
                    <a:cubicBezTo>
                      <a:pt x="267" y="567"/>
                      <a:pt x="267" y="534"/>
                      <a:pt x="300" y="501"/>
                    </a:cubicBezTo>
                    <a:cubicBezTo>
                      <a:pt x="300" y="467"/>
                      <a:pt x="300" y="434"/>
                      <a:pt x="334" y="401"/>
                    </a:cubicBezTo>
                    <a:cubicBezTo>
                      <a:pt x="367" y="367"/>
                      <a:pt x="401" y="367"/>
                      <a:pt x="434" y="334"/>
                    </a:cubicBezTo>
                    <a:lnTo>
                      <a:pt x="401" y="334"/>
                    </a:lnTo>
                    <a:cubicBezTo>
                      <a:pt x="434" y="300"/>
                      <a:pt x="467" y="300"/>
                      <a:pt x="534" y="300"/>
                    </a:cubicBezTo>
                    <a:close/>
                    <a:moveTo>
                      <a:pt x="567" y="0"/>
                    </a:moveTo>
                    <a:cubicBezTo>
                      <a:pt x="501" y="0"/>
                      <a:pt x="434" y="0"/>
                      <a:pt x="401" y="34"/>
                    </a:cubicBezTo>
                    <a:cubicBezTo>
                      <a:pt x="334" y="67"/>
                      <a:pt x="267" y="134"/>
                      <a:pt x="234" y="200"/>
                    </a:cubicBezTo>
                    <a:cubicBezTo>
                      <a:pt x="167" y="267"/>
                      <a:pt x="134" y="334"/>
                      <a:pt x="100" y="401"/>
                    </a:cubicBezTo>
                    <a:cubicBezTo>
                      <a:pt x="67" y="501"/>
                      <a:pt x="34" y="567"/>
                      <a:pt x="34" y="667"/>
                    </a:cubicBezTo>
                    <a:cubicBezTo>
                      <a:pt x="0" y="767"/>
                      <a:pt x="0" y="868"/>
                      <a:pt x="0" y="934"/>
                    </a:cubicBezTo>
                    <a:cubicBezTo>
                      <a:pt x="0" y="1034"/>
                      <a:pt x="0" y="1101"/>
                      <a:pt x="0" y="1201"/>
                    </a:cubicBezTo>
                    <a:cubicBezTo>
                      <a:pt x="34" y="1268"/>
                      <a:pt x="67" y="1301"/>
                      <a:pt x="100" y="1368"/>
                    </a:cubicBezTo>
                    <a:cubicBezTo>
                      <a:pt x="134" y="1401"/>
                      <a:pt x="167" y="1435"/>
                      <a:pt x="234" y="1435"/>
                    </a:cubicBezTo>
                    <a:cubicBezTo>
                      <a:pt x="267" y="1435"/>
                      <a:pt x="334" y="1401"/>
                      <a:pt x="367" y="1368"/>
                    </a:cubicBezTo>
                    <a:cubicBezTo>
                      <a:pt x="434" y="1335"/>
                      <a:pt x="501" y="1301"/>
                      <a:pt x="534" y="1234"/>
                    </a:cubicBezTo>
                    <a:cubicBezTo>
                      <a:pt x="601" y="1201"/>
                      <a:pt x="634" y="1168"/>
                      <a:pt x="667" y="1101"/>
                    </a:cubicBezTo>
                    <a:cubicBezTo>
                      <a:pt x="701" y="1034"/>
                      <a:pt x="701" y="1001"/>
                      <a:pt x="734" y="934"/>
                    </a:cubicBezTo>
                    <a:cubicBezTo>
                      <a:pt x="767" y="901"/>
                      <a:pt x="767" y="868"/>
                      <a:pt x="767" y="834"/>
                    </a:cubicBezTo>
                    <a:cubicBezTo>
                      <a:pt x="767" y="834"/>
                      <a:pt x="767" y="801"/>
                      <a:pt x="767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lnTo>
                      <a:pt x="567" y="901"/>
                    </a:lnTo>
                    <a:lnTo>
                      <a:pt x="534" y="934"/>
                    </a:lnTo>
                    <a:cubicBezTo>
                      <a:pt x="534" y="968"/>
                      <a:pt x="501" y="1001"/>
                      <a:pt x="501" y="1001"/>
                    </a:cubicBezTo>
                    <a:cubicBezTo>
                      <a:pt x="467" y="1034"/>
                      <a:pt x="434" y="1068"/>
                      <a:pt x="401" y="1068"/>
                    </a:cubicBezTo>
                    <a:cubicBezTo>
                      <a:pt x="367" y="1101"/>
                      <a:pt x="367" y="1101"/>
                      <a:pt x="334" y="1101"/>
                    </a:cubicBezTo>
                    <a:lnTo>
                      <a:pt x="267" y="1101"/>
                    </a:lnTo>
                    <a:cubicBezTo>
                      <a:pt x="234" y="1101"/>
                      <a:pt x="234" y="1068"/>
                      <a:pt x="234" y="1068"/>
                    </a:cubicBezTo>
                    <a:cubicBezTo>
                      <a:pt x="234" y="1034"/>
                      <a:pt x="234" y="1001"/>
                      <a:pt x="234" y="968"/>
                    </a:cubicBezTo>
                    <a:lnTo>
                      <a:pt x="767" y="634"/>
                    </a:lnTo>
                    <a:cubicBezTo>
                      <a:pt x="767" y="634"/>
                      <a:pt x="801" y="634"/>
                      <a:pt x="801" y="601"/>
                    </a:cubicBezTo>
                    <a:cubicBezTo>
                      <a:pt x="801" y="601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801" y="300"/>
                      <a:pt x="767" y="200"/>
                    </a:cubicBezTo>
                    <a:cubicBezTo>
                      <a:pt x="767" y="167"/>
                      <a:pt x="734" y="100"/>
                      <a:pt x="701" y="67"/>
                    </a:cubicBezTo>
                    <a:cubicBezTo>
                      <a:pt x="667" y="34"/>
                      <a:pt x="601" y="0"/>
                      <a:pt x="5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56"/>
              <p:cNvSpPr/>
              <p:nvPr/>
            </p:nvSpPr>
            <p:spPr>
              <a:xfrm>
                <a:off x="2356025" y="3422050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567" y="1"/>
                    </a:moveTo>
                    <a:cubicBezTo>
                      <a:pt x="501" y="1"/>
                      <a:pt x="467" y="1"/>
                      <a:pt x="401" y="34"/>
                    </a:cubicBezTo>
                    <a:cubicBezTo>
                      <a:pt x="367" y="68"/>
                      <a:pt x="301" y="134"/>
                      <a:pt x="267" y="168"/>
                    </a:cubicBezTo>
                    <a:cubicBezTo>
                      <a:pt x="234" y="234"/>
                      <a:pt x="200" y="268"/>
                      <a:pt x="167" y="334"/>
                    </a:cubicBezTo>
                    <a:lnTo>
                      <a:pt x="167" y="268"/>
                    </a:lnTo>
                    <a:cubicBezTo>
                      <a:pt x="167" y="268"/>
                      <a:pt x="167" y="234"/>
                      <a:pt x="167" y="234"/>
                    </a:cubicBezTo>
                    <a:lnTo>
                      <a:pt x="134" y="234"/>
                    </a:lnTo>
                    <a:lnTo>
                      <a:pt x="34" y="301"/>
                    </a:lnTo>
                    <a:cubicBezTo>
                      <a:pt x="0" y="301"/>
                      <a:pt x="0" y="334"/>
                      <a:pt x="0" y="334"/>
                    </a:cubicBezTo>
                    <a:cubicBezTo>
                      <a:pt x="0" y="368"/>
                      <a:pt x="0" y="368"/>
                      <a:pt x="0" y="401"/>
                    </a:cubicBezTo>
                    <a:lnTo>
                      <a:pt x="0" y="1569"/>
                    </a:lnTo>
                    <a:cubicBezTo>
                      <a:pt x="0" y="1602"/>
                      <a:pt x="0" y="1602"/>
                      <a:pt x="0" y="1602"/>
                    </a:cubicBezTo>
                    <a:lnTo>
                      <a:pt x="34" y="1602"/>
                    </a:lnTo>
                    <a:lnTo>
                      <a:pt x="134" y="1535"/>
                    </a:lnTo>
                    <a:cubicBezTo>
                      <a:pt x="167" y="1535"/>
                      <a:pt x="167" y="1535"/>
                      <a:pt x="167" y="1502"/>
                    </a:cubicBezTo>
                    <a:cubicBezTo>
                      <a:pt x="167" y="1502"/>
                      <a:pt x="167" y="1469"/>
                      <a:pt x="167" y="1469"/>
                    </a:cubicBezTo>
                    <a:lnTo>
                      <a:pt x="167" y="835"/>
                    </a:lnTo>
                    <a:cubicBezTo>
                      <a:pt x="167" y="735"/>
                      <a:pt x="200" y="635"/>
                      <a:pt x="234" y="568"/>
                    </a:cubicBezTo>
                    <a:cubicBezTo>
                      <a:pt x="267" y="468"/>
                      <a:pt x="301" y="434"/>
                      <a:pt x="367" y="401"/>
                    </a:cubicBezTo>
                    <a:cubicBezTo>
                      <a:pt x="401" y="368"/>
                      <a:pt x="426" y="351"/>
                      <a:pt x="446" y="351"/>
                    </a:cubicBezTo>
                    <a:cubicBezTo>
                      <a:pt x="467" y="351"/>
                      <a:pt x="484" y="368"/>
                      <a:pt x="501" y="401"/>
                    </a:cubicBezTo>
                    <a:cubicBezTo>
                      <a:pt x="534" y="434"/>
                      <a:pt x="567" y="535"/>
                      <a:pt x="534" y="601"/>
                    </a:cubicBezTo>
                    <a:lnTo>
                      <a:pt x="534" y="1235"/>
                    </a:lnTo>
                    <a:cubicBezTo>
                      <a:pt x="534" y="1235"/>
                      <a:pt x="534" y="1268"/>
                      <a:pt x="534" y="1268"/>
                    </a:cubicBezTo>
                    <a:lnTo>
                      <a:pt x="567" y="1268"/>
                    </a:lnTo>
                    <a:lnTo>
                      <a:pt x="701" y="1202"/>
                    </a:lnTo>
                    <a:cubicBezTo>
                      <a:pt x="701" y="1202"/>
                      <a:pt x="734" y="1168"/>
                      <a:pt x="734" y="1168"/>
                    </a:cubicBezTo>
                    <a:cubicBezTo>
                      <a:pt x="734" y="1135"/>
                      <a:pt x="734" y="1135"/>
                      <a:pt x="734" y="1102"/>
                    </a:cubicBezTo>
                    <a:lnTo>
                      <a:pt x="734" y="434"/>
                    </a:lnTo>
                    <a:cubicBezTo>
                      <a:pt x="734" y="368"/>
                      <a:pt x="734" y="301"/>
                      <a:pt x="734" y="201"/>
                    </a:cubicBezTo>
                    <a:cubicBezTo>
                      <a:pt x="734" y="168"/>
                      <a:pt x="701" y="101"/>
                      <a:pt x="667" y="68"/>
                    </a:cubicBezTo>
                    <a:cubicBezTo>
                      <a:pt x="667" y="34"/>
                      <a:pt x="634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56"/>
              <p:cNvSpPr/>
              <p:nvPr/>
            </p:nvSpPr>
            <p:spPr>
              <a:xfrm>
                <a:off x="2379375" y="3404550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701" y="0"/>
                    </a:moveTo>
                    <a:lnTo>
                      <a:pt x="567" y="100"/>
                    </a:lnTo>
                    <a:cubicBezTo>
                      <a:pt x="567" y="100"/>
                      <a:pt x="567" y="100"/>
                      <a:pt x="534" y="134"/>
                    </a:cubicBezTo>
                    <a:cubicBezTo>
                      <a:pt x="534" y="134"/>
                      <a:pt x="534" y="167"/>
                      <a:pt x="534" y="167"/>
                    </a:cubicBezTo>
                    <a:lnTo>
                      <a:pt x="534" y="801"/>
                    </a:lnTo>
                    <a:cubicBezTo>
                      <a:pt x="534" y="901"/>
                      <a:pt x="534" y="1001"/>
                      <a:pt x="501" y="1068"/>
                    </a:cubicBezTo>
                    <a:cubicBezTo>
                      <a:pt x="467" y="1134"/>
                      <a:pt x="434" y="1201"/>
                      <a:pt x="367" y="1235"/>
                    </a:cubicBezTo>
                    <a:cubicBezTo>
                      <a:pt x="334" y="1268"/>
                      <a:pt x="309" y="1285"/>
                      <a:pt x="288" y="1285"/>
                    </a:cubicBezTo>
                    <a:cubicBezTo>
                      <a:pt x="267" y="1285"/>
                      <a:pt x="250" y="1268"/>
                      <a:pt x="234" y="1235"/>
                    </a:cubicBezTo>
                    <a:cubicBezTo>
                      <a:pt x="200" y="1168"/>
                      <a:pt x="200" y="1101"/>
                      <a:pt x="200" y="1034"/>
                    </a:cubicBezTo>
                    <a:lnTo>
                      <a:pt x="200" y="401"/>
                    </a:lnTo>
                    <a:cubicBezTo>
                      <a:pt x="200" y="367"/>
                      <a:pt x="200" y="367"/>
                      <a:pt x="200" y="367"/>
                    </a:cubicBezTo>
                    <a:lnTo>
                      <a:pt x="167" y="367"/>
                    </a:lnTo>
                    <a:lnTo>
                      <a:pt x="34" y="434"/>
                    </a:lnTo>
                    <a:cubicBezTo>
                      <a:pt x="0" y="434"/>
                      <a:pt x="0" y="467"/>
                      <a:pt x="0" y="467"/>
                    </a:cubicBezTo>
                    <a:cubicBezTo>
                      <a:pt x="0" y="467"/>
                      <a:pt x="0" y="501"/>
                      <a:pt x="0" y="534"/>
                    </a:cubicBezTo>
                    <a:lnTo>
                      <a:pt x="0" y="1168"/>
                    </a:lnTo>
                    <a:cubicBezTo>
                      <a:pt x="0" y="1235"/>
                      <a:pt x="0" y="1335"/>
                      <a:pt x="0" y="1401"/>
                    </a:cubicBezTo>
                    <a:cubicBezTo>
                      <a:pt x="0" y="1435"/>
                      <a:pt x="34" y="1501"/>
                      <a:pt x="67" y="1535"/>
                    </a:cubicBezTo>
                    <a:cubicBezTo>
                      <a:pt x="67" y="1568"/>
                      <a:pt x="100" y="1601"/>
                      <a:pt x="167" y="1601"/>
                    </a:cubicBezTo>
                    <a:cubicBezTo>
                      <a:pt x="200" y="1601"/>
                      <a:pt x="267" y="1601"/>
                      <a:pt x="334" y="1568"/>
                    </a:cubicBezTo>
                    <a:cubicBezTo>
                      <a:pt x="367" y="1535"/>
                      <a:pt x="434" y="1501"/>
                      <a:pt x="467" y="1435"/>
                    </a:cubicBezTo>
                    <a:cubicBezTo>
                      <a:pt x="501" y="1401"/>
                      <a:pt x="534" y="1335"/>
                      <a:pt x="534" y="1301"/>
                    </a:cubicBezTo>
                    <a:lnTo>
                      <a:pt x="534" y="1335"/>
                    </a:lnTo>
                    <a:cubicBezTo>
                      <a:pt x="534" y="1368"/>
                      <a:pt x="534" y="1368"/>
                      <a:pt x="534" y="1401"/>
                    </a:cubicBezTo>
                    <a:lnTo>
                      <a:pt x="567" y="1401"/>
                    </a:lnTo>
                    <a:lnTo>
                      <a:pt x="701" y="1301"/>
                    </a:lnTo>
                    <a:cubicBezTo>
                      <a:pt x="734" y="1301"/>
                      <a:pt x="734" y="1301"/>
                      <a:pt x="734" y="1268"/>
                    </a:cubicBezTo>
                    <a:cubicBezTo>
                      <a:pt x="734" y="1268"/>
                      <a:pt x="734" y="1235"/>
                      <a:pt x="734" y="1235"/>
                    </a:cubicBezTo>
                    <a:lnTo>
                      <a:pt x="734" y="67"/>
                    </a:lnTo>
                    <a:cubicBezTo>
                      <a:pt x="734" y="34"/>
                      <a:pt x="734" y="34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56"/>
              <p:cNvSpPr/>
              <p:nvPr/>
            </p:nvSpPr>
            <p:spPr>
              <a:xfrm>
                <a:off x="2403550" y="3394550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468" y="319"/>
                    </a:moveTo>
                    <a:cubicBezTo>
                      <a:pt x="479" y="319"/>
                      <a:pt x="490" y="323"/>
                      <a:pt x="501" y="334"/>
                    </a:cubicBezTo>
                    <a:lnTo>
                      <a:pt x="568" y="334"/>
                    </a:lnTo>
                    <a:cubicBezTo>
                      <a:pt x="568" y="367"/>
                      <a:pt x="568" y="367"/>
                      <a:pt x="601" y="400"/>
                    </a:cubicBezTo>
                    <a:cubicBezTo>
                      <a:pt x="601" y="434"/>
                      <a:pt x="601" y="434"/>
                      <a:pt x="601" y="467"/>
                    </a:cubicBezTo>
                    <a:lnTo>
                      <a:pt x="234" y="701"/>
                    </a:lnTo>
                    <a:lnTo>
                      <a:pt x="234" y="600"/>
                    </a:lnTo>
                    <a:cubicBezTo>
                      <a:pt x="234" y="567"/>
                      <a:pt x="234" y="534"/>
                      <a:pt x="268" y="500"/>
                    </a:cubicBezTo>
                    <a:lnTo>
                      <a:pt x="334" y="400"/>
                    </a:lnTo>
                    <a:cubicBezTo>
                      <a:pt x="334" y="400"/>
                      <a:pt x="368" y="367"/>
                      <a:pt x="401" y="334"/>
                    </a:cubicBezTo>
                    <a:cubicBezTo>
                      <a:pt x="423" y="334"/>
                      <a:pt x="445" y="319"/>
                      <a:pt x="468" y="319"/>
                    </a:cubicBezTo>
                    <a:close/>
                    <a:moveTo>
                      <a:pt x="568" y="0"/>
                    </a:moveTo>
                    <a:cubicBezTo>
                      <a:pt x="501" y="0"/>
                      <a:pt x="434" y="0"/>
                      <a:pt x="401" y="33"/>
                    </a:cubicBezTo>
                    <a:cubicBezTo>
                      <a:pt x="334" y="67"/>
                      <a:pt x="268" y="133"/>
                      <a:pt x="234" y="200"/>
                    </a:cubicBezTo>
                    <a:cubicBezTo>
                      <a:pt x="167" y="267"/>
                      <a:pt x="134" y="334"/>
                      <a:pt x="101" y="400"/>
                    </a:cubicBezTo>
                    <a:cubicBezTo>
                      <a:pt x="67" y="500"/>
                      <a:pt x="34" y="567"/>
                      <a:pt x="34" y="667"/>
                    </a:cubicBezTo>
                    <a:cubicBezTo>
                      <a:pt x="1" y="767"/>
                      <a:pt x="1" y="867"/>
                      <a:pt x="1" y="967"/>
                    </a:cubicBezTo>
                    <a:cubicBezTo>
                      <a:pt x="1" y="1034"/>
                      <a:pt x="1" y="1101"/>
                      <a:pt x="1" y="1201"/>
                    </a:cubicBezTo>
                    <a:cubicBezTo>
                      <a:pt x="34" y="1268"/>
                      <a:pt x="34" y="1301"/>
                      <a:pt x="101" y="1368"/>
                    </a:cubicBezTo>
                    <a:cubicBezTo>
                      <a:pt x="134" y="1401"/>
                      <a:pt x="167" y="1434"/>
                      <a:pt x="201" y="1434"/>
                    </a:cubicBezTo>
                    <a:cubicBezTo>
                      <a:pt x="268" y="1434"/>
                      <a:pt x="334" y="1401"/>
                      <a:pt x="368" y="1368"/>
                    </a:cubicBezTo>
                    <a:cubicBezTo>
                      <a:pt x="434" y="1334"/>
                      <a:pt x="501" y="1301"/>
                      <a:pt x="534" y="1268"/>
                    </a:cubicBezTo>
                    <a:cubicBezTo>
                      <a:pt x="601" y="1201"/>
                      <a:pt x="634" y="1168"/>
                      <a:pt x="668" y="1101"/>
                    </a:cubicBezTo>
                    <a:cubicBezTo>
                      <a:pt x="701" y="1067"/>
                      <a:pt x="701" y="1001"/>
                      <a:pt x="735" y="934"/>
                    </a:cubicBezTo>
                    <a:cubicBezTo>
                      <a:pt x="735" y="934"/>
                      <a:pt x="735" y="867"/>
                      <a:pt x="735" y="834"/>
                    </a:cubicBezTo>
                    <a:lnTo>
                      <a:pt x="735" y="801"/>
                    </a:lnTo>
                    <a:lnTo>
                      <a:pt x="601" y="867"/>
                    </a:lnTo>
                    <a:lnTo>
                      <a:pt x="568" y="901"/>
                    </a:lnTo>
                    <a:lnTo>
                      <a:pt x="534" y="934"/>
                    </a:lnTo>
                    <a:cubicBezTo>
                      <a:pt x="501" y="967"/>
                      <a:pt x="501" y="1001"/>
                      <a:pt x="468" y="1034"/>
                    </a:cubicBezTo>
                    <a:cubicBezTo>
                      <a:pt x="468" y="1034"/>
                      <a:pt x="434" y="1067"/>
                      <a:pt x="401" y="1101"/>
                    </a:cubicBezTo>
                    <a:lnTo>
                      <a:pt x="334" y="1101"/>
                    </a:lnTo>
                    <a:cubicBezTo>
                      <a:pt x="318" y="1118"/>
                      <a:pt x="301" y="1126"/>
                      <a:pt x="288" y="1126"/>
                    </a:cubicBezTo>
                    <a:cubicBezTo>
                      <a:pt x="276" y="1126"/>
                      <a:pt x="268" y="1118"/>
                      <a:pt x="268" y="1101"/>
                    </a:cubicBezTo>
                    <a:cubicBezTo>
                      <a:pt x="234" y="1101"/>
                      <a:pt x="234" y="1067"/>
                      <a:pt x="234" y="1067"/>
                    </a:cubicBezTo>
                    <a:cubicBezTo>
                      <a:pt x="201" y="1034"/>
                      <a:pt x="201" y="1001"/>
                      <a:pt x="234" y="967"/>
                    </a:cubicBezTo>
                    <a:lnTo>
                      <a:pt x="768" y="667"/>
                    </a:lnTo>
                    <a:cubicBezTo>
                      <a:pt x="768" y="634"/>
                      <a:pt x="801" y="634"/>
                      <a:pt x="801" y="600"/>
                    </a:cubicBezTo>
                    <a:cubicBezTo>
                      <a:pt x="801" y="600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801" y="300"/>
                      <a:pt x="768" y="234"/>
                    </a:cubicBezTo>
                    <a:cubicBezTo>
                      <a:pt x="768" y="167"/>
                      <a:pt x="735" y="100"/>
                      <a:pt x="701" y="67"/>
                    </a:cubicBezTo>
                    <a:cubicBezTo>
                      <a:pt x="668" y="33"/>
                      <a:pt x="601" y="0"/>
                      <a:pt x="56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56"/>
              <p:cNvSpPr/>
              <p:nvPr/>
            </p:nvSpPr>
            <p:spPr>
              <a:xfrm>
                <a:off x="2257625" y="3804000"/>
                <a:ext cx="217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36" extrusionOk="0">
                    <a:moveTo>
                      <a:pt x="834" y="0"/>
                    </a:moveTo>
                    <a:lnTo>
                      <a:pt x="34" y="467"/>
                    </a:lnTo>
                    <a:cubicBezTo>
                      <a:pt x="34" y="467"/>
                      <a:pt x="34" y="501"/>
                      <a:pt x="0" y="501"/>
                    </a:cubicBezTo>
                    <a:cubicBezTo>
                      <a:pt x="0" y="534"/>
                      <a:pt x="0" y="534"/>
                      <a:pt x="0" y="568"/>
                    </a:cubicBezTo>
                    <a:lnTo>
                      <a:pt x="0" y="734"/>
                    </a:lnTo>
                    <a:cubicBezTo>
                      <a:pt x="0" y="768"/>
                      <a:pt x="0" y="768"/>
                      <a:pt x="0" y="768"/>
                    </a:cubicBezTo>
                    <a:lnTo>
                      <a:pt x="34" y="768"/>
                    </a:lnTo>
                    <a:lnTo>
                      <a:pt x="334" y="601"/>
                    </a:lnTo>
                    <a:lnTo>
                      <a:pt x="334" y="1969"/>
                    </a:lnTo>
                    <a:cubicBezTo>
                      <a:pt x="334" y="2002"/>
                      <a:pt x="334" y="2002"/>
                      <a:pt x="334" y="2035"/>
                    </a:cubicBezTo>
                    <a:lnTo>
                      <a:pt x="367" y="2035"/>
                    </a:lnTo>
                    <a:lnTo>
                      <a:pt x="501" y="1935"/>
                    </a:lnTo>
                    <a:cubicBezTo>
                      <a:pt x="501" y="1935"/>
                      <a:pt x="534" y="1935"/>
                      <a:pt x="534" y="1902"/>
                    </a:cubicBezTo>
                    <a:cubicBezTo>
                      <a:pt x="534" y="1902"/>
                      <a:pt x="534" y="1868"/>
                      <a:pt x="534" y="1835"/>
                    </a:cubicBezTo>
                    <a:lnTo>
                      <a:pt x="534" y="467"/>
                    </a:lnTo>
                    <a:lnTo>
                      <a:pt x="834" y="301"/>
                    </a:lnTo>
                    <a:cubicBezTo>
                      <a:pt x="834" y="301"/>
                      <a:pt x="834" y="301"/>
                      <a:pt x="867" y="267"/>
                    </a:cubicBezTo>
                    <a:cubicBezTo>
                      <a:pt x="867" y="267"/>
                      <a:pt x="867" y="234"/>
                      <a:pt x="867" y="234"/>
                    </a:cubicBezTo>
                    <a:lnTo>
                      <a:pt x="867" y="34"/>
                    </a:lnTo>
                    <a:cubicBezTo>
                      <a:pt x="867" y="34"/>
                      <a:pt x="867" y="0"/>
                      <a:pt x="8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56"/>
              <p:cNvSpPr/>
              <p:nvPr/>
            </p:nvSpPr>
            <p:spPr>
              <a:xfrm>
                <a:off x="2278475" y="3807325"/>
                <a:ext cx="200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69" extrusionOk="0">
                    <a:moveTo>
                      <a:pt x="534" y="334"/>
                    </a:moveTo>
                    <a:cubicBezTo>
                      <a:pt x="567" y="334"/>
                      <a:pt x="567" y="368"/>
                      <a:pt x="567" y="401"/>
                    </a:cubicBezTo>
                    <a:cubicBezTo>
                      <a:pt x="601" y="435"/>
                      <a:pt x="601" y="468"/>
                      <a:pt x="601" y="501"/>
                    </a:cubicBezTo>
                    <a:lnTo>
                      <a:pt x="601" y="735"/>
                    </a:lnTo>
                    <a:cubicBezTo>
                      <a:pt x="601" y="768"/>
                      <a:pt x="601" y="835"/>
                      <a:pt x="567" y="868"/>
                    </a:cubicBezTo>
                    <a:cubicBezTo>
                      <a:pt x="567" y="902"/>
                      <a:pt x="567" y="935"/>
                      <a:pt x="534" y="968"/>
                    </a:cubicBezTo>
                    <a:cubicBezTo>
                      <a:pt x="500" y="1002"/>
                      <a:pt x="500" y="1035"/>
                      <a:pt x="467" y="1035"/>
                    </a:cubicBezTo>
                    <a:cubicBezTo>
                      <a:pt x="467" y="1068"/>
                      <a:pt x="434" y="1102"/>
                      <a:pt x="400" y="1102"/>
                    </a:cubicBezTo>
                    <a:lnTo>
                      <a:pt x="334" y="1135"/>
                    </a:lnTo>
                    <a:lnTo>
                      <a:pt x="267" y="1135"/>
                    </a:lnTo>
                    <a:cubicBezTo>
                      <a:pt x="267" y="1102"/>
                      <a:pt x="234" y="1102"/>
                      <a:pt x="234" y="1068"/>
                    </a:cubicBezTo>
                    <a:cubicBezTo>
                      <a:pt x="234" y="1035"/>
                      <a:pt x="234" y="1002"/>
                      <a:pt x="234" y="968"/>
                    </a:cubicBezTo>
                    <a:cubicBezTo>
                      <a:pt x="234" y="935"/>
                      <a:pt x="234" y="935"/>
                      <a:pt x="234" y="902"/>
                    </a:cubicBezTo>
                    <a:lnTo>
                      <a:pt x="234" y="801"/>
                    </a:lnTo>
                    <a:cubicBezTo>
                      <a:pt x="234" y="768"/>
                      <a:pt x="234" y="768"/>
                      <a:pt x="234" y="735"/>
                    </a:cubicBezTo>
                    <a:cubicBezTo>
                      <a:pt x="234" y="701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267" y="501"/>
                    </a:cubicBezTo>
                    <a:lnTo>
                      <a:pt x="334" y="401"/>
                    </a:lnTo>
                    <a:cubicBezTo>
                      <a:pt x="367" y="401"/>
                      <a:pt x="367" y="368"/>
                      <a:pt x="400" y="368"/>
                    </a:cubicBezTo>
                    <a:cubicBezTo>
                      <a:pt x="434" y="334"/>
                      <a:pt x="434" y="334"/>
                      <a:pt x="467" y="334"/>
                    </a:cubicBezTo>
                    <a:close/>
                    <a:moveTo>
                      <a:pt x="567" y="1"/>
                    </a:moveTo>
                    <a:cubicBezTo>
                      <a:pt x="500" y="1"/>
                      <a:pt x="467" y="34"/>
                      <a:pt x="400" y="68"/>
                    </a:cubicBezTo>
                    <a:cubicBezTo>
                      <a:pt x="334" y="101"/>
                      <a:pt x="300" y="134"/>
                      <a:pt x="234" y="201"/>
                    </a:cubicBezTo>
                    <a:cubicBezTo>
                      <a:pt x="200" y="234"/>
                      <a:pt x="134" y="301"/>
                      <a:pt x="134" y="368"/>
                    </a:cubicBezTo>
                    <a:cubicBezTo>
                      <a:pt x="67" y="468"/>
                      <a:pt x="67" y="535"/>
                      <a:pt x="33" y="601"/>
                    </a:cubicBezTo>
                    <a:cubicBezTo>
                      <a:pt x="0" y="668"/>
                      <a:pt x="0" y="768"/>
                      <a:pt x="0" y="835"/>
                    </a:cubicBezTo>
                    <a:lnTo>
                      <a:pt x="0" y="902"/>
                    </a:lnTo>
                    <a:lnTo>
                      <a:pt x="0" y="1035"/>
                    </a:lnTo>
                    <a:lnTo>
                      <a:pt x="0" y="1102"/>
                    </a:lnTo>
                    <a:cubicBezTo>
                      <a:pt x="0" y="1168"/>
                      <a:pt x="0" y="1235"/>
                      <a:pt x="33" y="1268"/>
                    </a:cubicBezTo>
                    <a:cubicBezTo>
                      <a:pt x="33" y="1335"/>
                      <a:pt x="67" y="1369"/>
                      <a:pt x="134" y="1402"/>
                    </a:cubicBezTo>
                    <a:cubicBezTo>
                      <a:pt x="167" y="1435"/>
                      <a:pt x="200" y="1469"/>
                      <a:pt x="234" y="1469"/>
                    </a:cubicBezTo>
                    <a:cubicBezTo>
                      <a:pt x="300" y="1469"/>
                      <a:pt x="367" y="1435"/>
                      <a:pt x="400" y="1402"/>
                    </a:cubicBezTo>
                    <a:cubicBezTo>
                      <a:pt x="467" y="1369"/>
                      <a:pt x="534" y="1335"/>
                      <a:pt x="567" y="1268"/>
                    </a:cubicBezTo>
                    <a:cubicBezTo>
                      <a:pt x="601" y="1202"/>
                      <a:pt x="667" y="1135"/>
                      <a:pt x="701" y="1068"/>
                    </a:cubicBezTo>
                    <a:cubicBezTo>
                      <a:pt x="734" y="1002"/>
                      <a:pt x="767" y="935"/>
                      <a:pt x="767" y="868"/>
                    </a:cubicBezTo>
                    <a:cubicBezTo>
                      <a:pt x="801" y="768"/>
                      <a:pt x="801" y="701"/>
                      <a:pt x="801" y="635"/>
                    </a:cubicBezTo>
                    <a:lnTo>
                      <a:pt x="801" y="368"/>
                    </a:lnTo>
                    <a:cubicBezTo>
                      <a:pt x="801" y="301"/>
                      <a:pt x="801" y="234"/>
                      <a:pt x="767" y="168"/>
                    </a:cubicBezTo>
                    <a:cubicBezTo>
                      <a:pt x="767" y="134"/>
                      <a:pt x="734" y="68"/>
                      <a:pt x="701" y="68"/>
                    </a:cubicBezTo>
                    <a:cubicBezTo>
                      <a:pt x="667" y="34"/>
                      <a:pt x="601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56"/>
              <p:cNvSpPr/>
              <p:nvPr/>
            </p:nvSpPr>
            <p:spPr>
              <a:xfrm>
                <a:off x="2301825" y="3785650"/>
                <a:ext cx="150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758" extrusionOk="0">
                    <a:moveTo>
                      <a:pt x="300" y="1"/>
                    </a:moveTo>
                    <a:lnTo>
                      <a:pt x="167" y="67"/>
                    </a:lnTo>
                    <a:cubicBezTo>
                      <a:pt x="134" y="67"/>
                      <a:pt x="134" y="101"/>
                      <a:pt x="134" y="101"/>
                    </a:cubicBezTo>
                    <a:cubicBezTo>
                      <a:pt x="134" y="134"/>
                      <a:pt x="134" y="134"/>
                      <a:pt x="134" y="167"/>
                    </a:cubicBezTo>
                    <a:lnTo>
                      <a:pt x="134" y="568"/>
                    </a:lnTo>
                    <a:lnTo>
                      <a:pt x="33" y="634"/>
                    </a:lnTo>
                    <a:cubicBezTo>
                      <a:pt x="0" y="634"/>
                      <a:pt x="0" y="668"/>
                      <a:pt x="0" y="668"/>
                    </a:cubicBezTo>
                    <a:cubicBezTo>
                      <a:pt x="0" y="701"/>
                      <a:pt x="0" y="701"/>
                      <a:pt x="0" y="734"/>
                    </a:cubicBezTo>
                    <a:lnTo>
                      <a:pt x="0" y="901"/>
                    </a:lnTo>
                    <a:cubicBezTo>
                      <a:pt x="0" y="901"/>
                      <a:pt x="0" y="935"/>
                      <a:pt x="0" y="935"/>
                    </a:cubicBezTo>
                    <a:lnTo>
                      <a:pt x="33" y="935"/>
                    </a:lnTo>
                    <a:lnTo>
                      <a:pt x="134" y="868"/>
                    </a:lnTo>
                    <a:lnTo>
                      <a:pt x="134" y="1435"/>
                    </a:lnTo>
                    <a:cubicBezTo>
                      <a:pt x="134" y="1568"/>
                      <a:pt x="167" y="1668"/>
                      <a:pt x="200" y="1735"/>
                    </a:cubicBezTo>
                    <a:cubicBezTo>
                      <a:pt x="228" y="1749"/>
                      <a:pt x="256" y="1757"/>
                      <a:pt x="286" y="1757"/>
                    </a:cubicBezTo>
                    <a:cubicBezTo>
                      <a:pt x="328" y="1757"/>
                      <a:pt x="375" y="1741"/>
                      <a:pt x="434" y="1702"/>
                    </a:cubicBezTo>
                    <a:lnTo>
                      <a:pt x="567" y="1635"/>
                    </a:lnTo>
                    <a:cubicBezTo>
                      <a:pt x="567" y="1635"/>
                      <a:pt x="601" y="1602"/>
                      <a:pt x="601" y="1602"/>
                    </a:cubicBezTo>
                    <a:cubicBezTo>
                      <a:pt x="601" y="1568"/>
                      <a:pt x="601" y="1568"/>
                      <a:pt x="601" y="1535"/>
                    </a:cubicBezTo>
                    <a:lnTo>
                      <a:pt x="601" y="1368"/>
                    </a:lnTo>
                    <a:cubicBezTo>
                      <a:pt x="601" y="1368"/>
                      <a:pt x="601" y="1335"/>
                      <a:pt x="601" y="1335"/>
                    </a:cubicBezTo>
                    <a:lnTo>
                      <a:pt x="567" y="1335"/>
                    </a:lnTo>
                    <a:lnTo>
                      <a:pt x="467" y="1402"/>
                    </a:lnTo>
                    <a:lnTo>
                      <a:pt x="367" y="1402"/>
                    </a:lnTo>
                    <a:cubicBezTo>
                      <a:pt x="334" y="1368"/>
                      <a:pt x="334" y="1302"/>
                      <a:pt x="334" y="1268"/>
                    </a:cubicBezTo>
                    <a:lnTo>
                      <a:pt x="300" y="768"/>
                    </a:lnTo>
                    <a:lnTo>
                      <a:pt x="500" y="634"/>
                    </a:lnTo>
                    <a:cubicBezTo>
                      <a:pt x="534" y="601"/>
                      <a:pt x="567" y="568"/>
                      <a:pt x="567" y="534"/>
                    </a:cubicBezTo>
                    <a:lnTo>
                      <a:pt x="567" y="368"/>
                    </a:lnTo>
                    <a:cubicBezTo>
                      <a:pt x="567" y="368"/>
                      <a:pt x="567" y="334"/>
                      <a:pt x="567" y="334"/>
                    </a:cubicBezTo>
                    <a:lnTo>
                      <a:pt x="534" y="334"/>
                    </a:lnTo>
                    <a:lnTo>
                      <a:pt x="300" y="468"/>
                    </a:lnTo>
                    <a:lnTo>
                      <a:pt x="300" y="34"/>
                    </a:lnTo>
                    <a:cubicBezTo>
                      <a:pt x="334" y="34"/>
                      <a:pt x="334" y="1"/>
                      <a:pt x="3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56"/>
              <p:cNvSpPr/>
              <p:nvPr/>
            </p:nvSpPr>
            <p:spPr>
              <a:xfrm>
                <a:off x="2320150" y="3783650"/>
                <a:ext cx="183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515" extrusionOk="0">
                    <a:moveTo>
                      <a:pt x="535" y="714"/>
                    </a:moveTo>
                    <a:lnTo>
                      <a:pt x="535" y="748"/>
                    </a:lnTo>
                    <a:cubicBezTo>
                      <a:pt x="535" y="781"/>
                      <a:pt x="535" y="814"/>
                      <a:pt x="535" y="848"/>
                    </a:cubicBezTo>
                    <a:cubicBezTo>
                      <a:pt x="501" y="881"/>
                      <a:pt x="501" y="915"/>
                      <a:pt x="468" y="948"/>
                    </a:cubicBezTo>
                    <a:cubicBezTo>
                      <a:pt x="468" y="1015"/>
                      <a:pt x="435" y="1048"/>
                      <a:pt x="401" y="1081"/>
                    </a:cubicBezTo>
                    <a:cubicBezTo>
                      <a:pt x="368" y="1115"/>
                      <a:pt x="335" y="1115"/>
                      <a:pt x="301" y="1148"/>
                    </a:cubicBezTo>
                    <a:cubicBezTo>
                      <a:pt x="268" y="1181"/>
                      <a:pt x="234" y="1181"/>
                      <a:pt x="201" y="1181"/>
                    </a:cubicBezTo>
                    <a:cubicBezTo>
                      <a:pt x="168" y="1181"/>
                      <a:pt x="168" y="1148"/>
                      <a:pt x="168" y="1115"/>
                    </a:cubicBezTo>
                    <a:cubicBezTo>
                      <a:pt x="168" y="1081"/>
                      <a:pt x="201" y="1048"/>
                      <a:pt x="201" y="1015"/>
                    </a:cubicBezTo>
                    <a:cubicBezTo>
                      <a:pt x="234" y="948"/>
                      <a:pt x="268" y="915"/>
                      <a:pt x="301" y="915"/>
                    </a:cubicBezTo>
                    <a:lnTo>
                      <a:pt x="535" y="714"/>
                    </a:lnTo>
                    <a:close/>
                    <a:moveTo>
                      <a:pt x="564" y="0"/>
                    </a:moveTo>
                    <a:cubicBezTo>
                      <a:pt x="554" y="0"/>
                      <a:pt x="544" y="4"/>
                      <a:pt x="535" y="14"/>
                    </a:cubicBezTo>
                    <a:cubicBezTo>
                      <a:pt x="468" y="14"/>
                      <a:pt x="435" y="14"/>
                      <a:pt x="401" y="47"/>
                    </a:cubicBezTo>
                    <a:cubicBezTo>
                      <a:pt x="335" y="81"/>
                      <a:pt x="268" y="114"/>
                      <a:pt x="234" y="181"/>
                    </a:cubicBezTo>
                    <a:cubicBezTo>
                      <a:pt x="201" y="214"/>
                      <a:pt x="168" y="281"/>
                      <a:pt x="134" y="314"/>
                    </a:cubicBezTo>
                    <a:cubicBezTo>
                      <a:pt x="101" y="381"/>
                      <a:pt x="68" y="414"/>
                      <a:pt x="68" y="481"/>
                    </a:cubicBezTo>
                    <a:cubicBezTo>
                      <a:pt x="68" y="514"/>
                      <a:pt x="34" y="548"/>
                      <a:pt x="34" y="614"/>
                    </a:cubicBezTo>
                    <a:cubicBezTo>
                      <a:pt x="34" y="614"/>
                      <a:pt x="101" y="648"/>
                      <a:pt x="101" y="648"/>
                    </a:cubicBezTo>
                    <a:lnTo>
                      <a:pt x="134" y="648"/>
                    </a:lnTo>
                    <a:lnTo>
                      <a:pt x="268" y="548"/>
                    </a:lnTo>
                    <a:lnTo>
                      <a:pt x="301" y="514"/>
                    </a:lnTo>
                    <a:lnTo>
                      <a:pt x="335" y="481"/>
                    </a:lnTo>
                    <a:cubicBezTo>
                      <a:pt x="335" y="448"/>
                      <a:pt x="335" y="448"/>
                      <a:pt x="368" y="414"/>
                    </a:cubicBezTo>
                    <a:cubicBezTo>
                      <a:pt x="368" y="381"/>
                      <a:pt x="401" y="381"/>
                      <a:pt x="435" y="347"/>
                    </a:cubicBezTo>
                    <a:cubicBezTo>
                      <a:pt x="457" y="347"/>
                      <a:pt x="479" y="333"/>
                      <a:pt x="501" y="333"/>
                    </a:cubicBezTo>
                    <a:cubicBezTo>
                      <a:pt x="512" y="333"/>
                      <a:pt x="524" y="336"/>
                      <a:pt x="535" y="347"/>
                    </a:cubicBezTo>
                    <a:cubicBezTo>
                      <a:pt x="568" y="347"/>
                      <a:pt x="568" y="381"/>
                      <a:pt x="568" y="448"/>
                    </a:cubicBezTo>
                    <a:lnTo>
                      <a:pt x="335" y="681"/>
                    </a:lnTo>
                    <a:cubicBezTo>
                      <a:pt x="234" y="748"/>
                      <a:pt x="168" y="848"/>
                      <a:pt x="101" y="948"/>
                    </a:cubicBezTo>
                    <a:cubicBezTo>
                      <a:pt x="34" y="1048"/>
                      <a:pt x="34" y="1148"/>
                      <a:pt x="34" y="1248"/>
                    </a:cubicBezTo>
                    <a:cubicBezTo>
                      <a:pt x="1" y="1315"/>
                      <a:pt x="1" y="1348"/>
                      <a:pt x="34" y="1382"/>
                    </a:cubicBezTo>
                    <a:cubicBezTo>
                      <a:pt x="34" y="1415"/>
                      <a:pt x="68" y="1448"/>
                      <a:pt x="68" y="1482"/>
                    </a:cubicBezTo>
                    <a:cubicBezTo>
                      <a:pt x="101" y="1515"/>
                      <a:pt x="134" y="1515"/>
                      <a:pt x="168" y="1515"/>
                    </a:cubicBezTo>
                    <a:cubicBezTo>
                      <a:pt x="201" y="1515"/>
                      <a:pt x="268" y="1482"/>
                      <a:pt x="301" y="1482"/>
                    </a:cubicBezTo>
                    <a:cubicBezTo>
                      <a:pt x="368" y="1448"/>
                      <a:pt x="435" y="1382"/>
                      <a:pt x="468" y="1315"/>
                    </a:cubicBezTo>
                    <a:cubicBezTo>
                      <a:pt x="501" y="1281"/>
                      <a:pt x="535" y="1215"/>
                      <a:pt x="568" y="1148"/>
                    </a:cubicBezTo>
                    <a:lnTo>
                      <a:pt x="568" y="1215"/>
                    </a:lnTo>
                    <a:cubicBezTo>
                      <a:pt x="568" y="1248"/>
                      <a:pt x="568" y="1248"/>
                      <a:pt x="568" y="1281"/>
                    </a:cubicBezTo>
                    <a:lnTo>
                      <a:pt x="601" y="1281"/>
                    </a:lnTo>
                    <a:lnTo>
                      <a:pt x="701" y="1181"/>
                    </a:lnTo>
                    <a:cubicBezTo>
                      <a:pt x="735" y="1181"/>
                      <a:pt x="735" y="1181"/>
                      <a:pt x="735" y="1148"/>
                    </a:cubicBezTo>
                    <a:cubicBezTo>
                      <a:pt x="735" y="1148"/>
                      <a:pt x="735" y="1115"/>
                      <a:pt x="735" y="1115"/>
                    </a:cubicBezTo>
                    <a:lnTo>
                      <a:pt x="735" y="381"/>
                    </a:lnTo>
                    <a:cubicBezTo>
                      <a:pt x="735" y="281"/>
                      <a:pt x="735" y="214"/>
                      <a:pt x="735" y="147"/>
                    </a:cubicBezTo>
                    <a:cubicBezTo>
                      <a:pt x="701" y="114"/>
                      <a:pt x="668" y="81"/>
                      <a:pt x="635" y="47"/>
                    </a:cubicBezTo>
                    <a:cubicBezTo>
                      <a:pt x="611" y="24"/>
                      <a:pt x="588" y="0"/>
                      <a:pt x="56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56"/>
              <p:cNvSpPr/>
              <p:nvPr/>
            </p:nvSpPr>
            <p:spPr>
              <a:xfrm>
                <a:off x="2344350" y="3763125"/>
                <a:ext cx="50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836" extrusionOk="0">
                    <a:moveTo>
                      <a:pt x="167" y="1"/>
                    </a:moveTo>
                    <a:lnTo>
                      <a:pt x="67" y="68"/>
                    </a:lnTo>
                    <a:cubicBezTo>
                      <a:pt x="34" y="68"/>
                      <a:pt x="34" y="101"/>
                      <a:pt x="34" y="101"/>
                    </a:cubicBezTo>
                    <a:cubicBezTo>
                      <a:pt x="34" y="134"/>
                      <a:pt x="34" y="134"/>
                      <a:pt x="34" y="168"/>
                    </a:cubicBezTo>
                    <a:lnTo>
                      <a:pt x="34" y="1802"/>
                    </a:lnTo>
                    <a:cubicBezTo>
                      <a:pt x="0" y="1802"/>
                      <a:pt x="0" y="1836"/>
                      <a:pt x="34" y="1836"/>
                    </a:cubicBezTo>
                    <a:lnTo>
                      <a:pt x="67" y="1836"/>
                    </a:lnTo>
                    <a:lnTo>
                      <a:pt x="167" y="1769"/>
                    </a:lnTo>
                    <a:cubicBezTo>
                      <a:pt x="200" y="1769"/>
                      <a:pt x="200" y="1736"/>
                      <a:pt x="200" y="1736"/>
                    </a:cubicBezTo>
                    <a:cubicBezTo>
                      <a:pt x="200" y="1702"/>
                      <a:pt x="200" y="1702"/>
                      <a:pt x="200" y="1669"/>
                    </a:cubicBezTo>
                    <a:lnTo>
                      <a:pt x="200" y="34"/>
                    </a:lnTo>
                    <a:cubicBezTo>
                      <a:pt x="200" y="34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9" name="Google Shape;5549;p56"/>
              <p:cNvSpPr/>
              <p:nvPr/>
            </p:nvSpPr>
            <p:spPr>
              <a:xfrm>
                <a:off x="2260125" y="3880650"/>
                <a:ext cx="21700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72" extrusionOk="0">
                    <a:moveTo>
                      <a:pt x="567" y="337"/>
                    </a:moveTo>
                    <a:cubicBezTo>
                      <a:pt x="634" y="370"/>
                      <a:pt x="634" y="404"/>
                      <a:pt x="634" y="504"/>
                    </a:cubicBezTo>
                    <a:cubicBezTo>
                      <a:pt x="634" y="570"/>
                      <a:pt x="601" y="670"/>
                      <a:pt x="567" y="737"/>
                    </a:cubicBezTo>
                    <a:cubicBezTo>
                      <a:pt x="534" y="771"/>
                      <a:pt x="467" y="837"/>
                      <a:pt x="401" y="871"/>
                    </a:cubicBezTo>
                    <a:lnTo>
                      <a:pt x="167" y="1004"/>
                    </a:lnTo>
                    <a:lnTo>
                      <a:pt x="167" y="504"/>
                    </a:lnTo>
                    <a:lnTo>
                      <a:pt x="401" y="370"/>
                    </a:lnTo>
                    <a:cubicBezTo>
                      <a:pt x="467" y="337"/>
                      <a:pt x="501" y="337"/>
                      <a:pt x="567" y="337"/>
                    </a:cubicBezTo>
                    <a:close/>
                    <a:moveTo>
                      <a:pt x="643" y="0"/>
                    </a:moveTo>
                    <a:cubicBezTo>
                      <a:pt x="586" y="0"/>
                      <a:pt x="516" y="29"/>
                      <a:pt x="434" y="70"/>
                    </a:cubicBezTo>
                    <a:lnTo>
                      <a:pt x="34" y="337"/>
                    </a:lnTo>
                    <a:cubicBezTo>
                      <a:pt x="0" y="337"/>
                      <a:pt x="0" y="337"/>
                      <a:pt x="0" y="370"/>
                    </a:cubicBezTo>
                    <a:cubicBezTo>
                      <a:pt x="0" y="370"/>
                      <a:pt x="0" y="404"/>
                      <a:pt x="0" y="404"/>
                    </a:cubicBezTo>
                    <a:lnTo>
                      <a:pt x="0" y="2038"/>
                    </a:lnTo>
                    <a:cubicBezTo>
                      <a:pt x="0" y="2038"/>
                      <a:pt x="0" y="2071"/>
                      <a:pt x="0" y="2071"/>
                    </a:cubicBezTo>
                    <a:lnTo>
                      <a:pt x="34" y="2071"/>
                    </a:lnTo>
                    <a:lnTo>
                      <a:pt x="167" y="2005"/>
                    </a:lnTo>
                    <a:cubicBezTo>
                      <a:pt x="167" y="1971"/>
                      <a:pt x="167" y="1971"/>
                      <a:pt x="200" y="1971"/>
                    </a:cubicBezTo>
                    <a:cubicBezTo>
                      <a:pt x="200" y="1938"/>
                      <a:pt x="200" y="1938"/>
                      <a:pt x="200" y="1905"/>
                    </a:cubicBezTo>
                    <a:lnTo>
                      <a:pt x="200" y="1304"/>
                    </a:lnTo>
                    <a:lnTo>
                      <a:pt x="401" y="1171"/>
                    </a:lnTo>
                    <a:lnTo>
                      <a:pt x="601" y="1638"/>
                    </a:lnTo>
                    <a:cubicBezTo>
                      <a:pt x="634" y="1638"/>
                      <a:pt x="634" y="1671"/>
                      <a:pt x="634" y="1671"/>
                    </a:cubicBezTo>
                    <a:lnTo>
                      <a:pt x="701" y="1671"/>
                    </a:lnTo>
                    <a:lnTo>
                      <a:pt x="834" y="1604"/>
                    </a:lnTo>
                    <a:cubicBezTo>
                      <a:pt x="834" y="1571"/>
                      <a:pt x="834" y="1571"/>
                      <a:pt x="834" y="1571"/>
                    </a:cubicBezTo>
                    <a:cubicBezTo>
                      <a:pt x="868" y="1538"/>
                      <a:pt x="868" y="1538"/>
                      <a:pt x="834" y="1504"/>
                    </a:cubicBezTo>
                    <a:lnTo>
                      <a:pt x="634" y="1004"/>
                    </a:lnTo>
                    <a:cubicBezTo>
                      <a:pt x="701" y="904"/>
                      <a:pt x="734" y="804"/>
                      <a:pt x="801" y="704"/>
                    </a:cubicBezTo>
                    <a:cubicBezTo>
                      <a:pt x="834" y="604"/>
                      <a:pt x="834" y="504"/>
                      <a:pt x="834" y="370"/>
                    </a:cubicBezTo>
                    <a:cubicBezTo>
                      <a:pt x="868" y="237"/>
                      <a:pt x="834" y="137"/>
                      <a:pt x="734" y="37"/>
                    </a:cubicBezTo>
                    <a:cubicBezTo>
                      <a:pt x="709" y="11"/>
                      <a:pt x="678" y="0"/>
                      <a:pt x="6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56"/>
              <p:cNvSpPr/>
              <p:nvPr/>
            </p:nvSpPr>
            <p:spPr>
              <a:xfrm>
                <a:off x="2285125" y="3877375"/>
                <a:ext cx="183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536" extrusionOk="0">
                    <a:moveTo>
                      <a:pt x="535" y="735"/>
                    </a:moveTo>
                    <a:lnTo>
                      <a:pt x="535" y="768"/>
                    </a:lnTo>
                    <a:cubicBezTo>
                      <a:pt x="535" y="801"/>
                      <a:pt x="535" y="835"/>
                      <a:pt x="535" y="868"/>
                    </a:cubicBezTo>
                    <a:cubicBezTo>
                      <a:pt x="501" y="902"/>
                      <a:pt x="501" y="935"/>
                      <a:pt x="468" y="968"/>
                    </a:cubicBezTo>
                    <a:cubicBezTo>
                      <a:pt x="468" y="1002"/>
                      <a:pt x="435" y="1068"/>
                      <a:pt x="401" y="1102"/>
                    </a:cubicBezTo>
                    <a:cubicBezTo>
                      <a:pt x="368" y="1102"/>
                      <a:pt x="335" y="1135"/>
                      <a:pt x="301" y="1168"/>
                    </a:cubicBezTo>
                    <a:cubicBezTo>
                      <a:pt x="268" y="1168"/>
                      <a:pt x="234" y="1202"/>
                      <a:pt x="201" y="1202"/>
                    </a:cubicBezTo>
                    <a:cubicBezTo>
                      <a:pt x="168" y="1168"/>
                      <a:pt x="168" y="1168"/>
                      <a:pt x="168" y="1135"/>
                    </a:cubicBezTo>
                    <a:cubicBezTo>
                      <a:pt x="168" y="1102"/>
                      <a:pt x="201" y="1068"/>
                      <a:pt x="201" y="1035"/>
                    </a:cubicBezTo>
                    <a:cubicBezTo>
                      <a:pt x="234" y="968"/>
                      <a:pt x="268" y="935"/>
                      <a:pt x="301" y="902"/>
                    </a:cubicBezTo>
                    <a:lnTo>
                      <a:pt x="535" y="735"/>
                    </a:lnTo>
                    <a:close/>
                    <a:moveTo>
                      <a:pt x="535" y="1"/>
                    </a:moveTo>
                    <a:cubicBezTo>
                      <a:pt x="468" y="34"/>
                      <a:pt x="435" y="34"/>
                      <a:pt x="401" y="68"/>
                    </a:cubicBezTo>
                    <a:cubicBezTo>
                      <a:pt x="335" y="101"/>
                      <a:pt x="268" y="134"/>
                      <a:pt x="234" y="201"/>
                    </a:cubicBezTo>
                    <a:cubicBezTo>
                      <a:pt x="201" y="234"/>
                      <a:pt x="168" y="268"/>
                      <a:pt x="134" y="334"/>
                    </a:cubicBezTo>
                    <a:cubicBezTo>
                      <a:pt x="101" y="368"/>
                      <a:pt x="68" y="435"/>
                      <a:pt x="68" y="501"/>
                    </a:cubicBezTo>
                    <a:cubicBezTo>
                      <a:pt x="68" y="535"/>
                      <a:pt x="34" y="568"/>
                      <a:pt x="34" y="601"/>
                    </a:cubicBezTo>
                    <a:cubicBezTo>
                      <a:pt x="34" y="635"/>
                      <a:pt x="101" y="635"/>
                      <a:pt x="101" y="635"/>
                    </a:cubicBezTo>
                    <a:lnTo>
                      <a:pt x="268" y="568"/>
                    </a:lnTo>
                    <a:lnTo>
                      <a:pt x="301" y="535"/>
                    </a:lnTo>
                    <a:lnTo>
                      <a:pt x="301" y="501"/>
                    </a:lnTo>
                    <a:cubicBezTo>
                      <a:pt x="335" y="468"/>
                      <a:pt x="335" y="435"/>
                      <a:pt x="368" y="435"/>
                    </a:cubicBezTo>
                    <a:cubicBezTo>
                      <a:pt x="368" y="401"/>
                      <a:pt x="401" y="368"/>
                      <a:pt x="435" y="368"/>
                    </a:cubicBezTo>
                    <a:cubicBezTo>
                      <a:pt x="468" y="334"/>
                      <a:pt x="501" y="334"/>
                      <a:pt x="535" y="334"/>
                    </a:cubicBezTo>
                    <a:cubicBezTo>
                      <a:pt x="568" y="368"/>
                      <a:pt x="568" y="401"/>
                      <a:pt x="568" y="468"/>
                    </a:cubicBezTo>
                    <a:lnTo>
                      <a:pt x="301" y="701"/>
                    </a:lnTo>
                    <a:cubicBezTo>
                      <a:pt x="234" y="768"/>
                      <a:pt x="168" y="835"/>
                      <a:pt x="101" y="935"/>
                    </a:cubicBezTo>
                    <a:cubicBezTo>
                      <a:pt x="34" y="1035"/>
                      <a:pt x="34" y="1168"/>
                      <a:pt x="34" y="1268"/>
                    </a:cubicBezTo>
                    <a:cubicBezTo>
                      <a:pt x="1" y="1302"/>
                      <a:pt x="1" y="1369"/>
                      <a:pt x="34" y="1402"/>
                    </a:cubicBezTo>
                    <a:cubicBezTo>
                      <a:pt x="34" y="1435"/>
                      <a:pt x="68" y="1469"/>
                      <a:pt x="68" y="1502"/>
                    </a:cubicBezTo>
                    <a:cubicBezTo>
                      <a:pt x="101" y="1502"/>
                      <a:pt x="134" y="1535"/>
                      <a:pt x="168" y="1535"/>
                    </a:cubicBezTo>
                    <a:cubicBezTo>
                      <a:pt x="234" y="1535"/>
                      <a:pt x="268" y="1502"/>
                      <a:pt x="301" y="1469"/>
                    </a:cubicBezTo>
                    <a:cubicBezTo>
                      <a:pt x="368" y="1435"/>
                      <a:pt x="435" y="1402"/>
                      <a:pt x="468" y="1335"/>
                    </a:cubicBezTo>
                    <a:cubicBezTo>
                      <a:pt x="501" y="1268"/>
                      <a:pt x="535" y="1235"/>
                      <a:pt x="568" y="1168"/>
                    </a:cubicBezTo>
                    <a:lnTo>
                      <a:pt x="568" y="1235"/>
                    </a:lnTo>
                    <a:cubicBezTo>
                      <a:pt x="568" y="1268"/>
                      <a:pt x="568" y="1268"/>
                      <a:pt x="568" y="1268"/>
                    </a:cubicBezTo>
                    <a:cubicBezTo>
                      <a:pt x="568" y="1285"/>
                      <a:pt x="568" y="1293"/>
                      <a:pt x="572" y="1293"/>
                    </a:cubicBezTo>
                    <a:cubicBezTo>
                      <a:pt x="576" y="1293"/>
                      <a:pt x="585" y="1285"/>
                      <a:pt x="601" y="1268"/>
                    </a:cubicBezTo>
                    <a:lnTo>
                      <a:pt x="701" y="1202"/>
                    </a:lnTo>
                    <a:cubicBezTo>
                      <a:pt x="735" y="1202"/>
                      <a:pt x="735" y="1202"/>
                      <a:pt x="735" y="1168"/>
                    </a:cubicBezTo>
                    <a:cubicBezTo>
                      <a:pt x="735" y="1168"/>
                      <a:pt x="735" y="1135"/>
                      <a:pt x="735" y="1102"/>
                    </a:cubicBezTo>
                    <a:lnTo>
                      <a:pt x="735" y="368"/>
                    </a:lnTo>
                    <a:cubicBezTo>
                      <a:pt x="735" y="301"/>
                      <a:pt x="735" y="234"/>
                      <a:pt x="735" y="168"/>
                    </a:cubicBezTo>
                    <a:cubicBezTo>
                      <a:pt x="701" y="134"/>
                      <a:pt x="668" y="68"/>
                      <a:pt x="635" y="34"/>
                    </a:cubicBezTo>
                    <a:cubicBezTo>
                      <a:pt x="601" y="34"/>
                      <a:pt x="568" y="1"/>
                      <a:pt x="5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56"/>
              <p:cNvSpPr/>
              <p:nvPr/>
            </p:nvSpPr>
            <p:spPr>
              <a:xfrm>
                <a:off x="2306825" y="3856525"/>
                <a:ext cx="158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725" extrusionOk="0">
                    <a:moveTo>
                      <a:pt x="300" y="1"/>
                    </a:moveTo>
                    <a:lnTo>
                      <a:pt x="200" y="68"/>
                    </a:lnTo>
                    <a:cubicBezTo>
                      <a:pt x="167" y="68"/>
                      <a:pt x="167" y="101"/>
                      <a:pt x="167" y="101"/>
                    </a:cubicBezTo>
                    <a:cubicBezTo>
                      <a:pt x="167" y="101"/>
                      <a:pt x="167" y="134"/>
                      <a:pt x="167" y="134"/>
                    </a:cubicBezTo>
                    <a:lnTo>
                      <a:pt x="167" y="568"/>
                    </a:lnTo>
                    <a:lnTo>
                      <a:pt x="34" y="635"/>
                    </a:lnTo>
                    <a:cubicBezTo>
                      <a:pt x="34" y="635"/>
                      <a:pt x="34" y="635"/>
                      <a:pt x="34" y="668"/>
                    </a:cubicBezTo>
                    <a:cubicBezTo>
                      <a:pt x="0" y="701"/>
                      <a:pt x="0" y="701"/>
                      <a:pt x="34" y="735"/>
                    </a:cubicBezTo>
                    <a:lnTo>
                      <a:pt x="34" y="868"/>
                    </a:lnTo>
                    <a:cubicBezTo>
                      <a:pt x="0" y="902"/>
                      <a:pt x="0" y="902"/>
                      <a:pt x="34" y="935"/>
                    </a:cubicBezTo>
                    <a:lnTo>
                      <a:pt x="167" y="868"/>
                    </a:lnTo>
                    <a:lnTo>
                      <a:pt x="167" y="1402"/>
                    </a:lnTo>
                    <a:cubicBezTo>
                      <a:pt x="134" y="1502"/>
                      <a:pt x="167" y="1602"/>
                      <a:pt x="234" y="1702"/>
                    </a:cubicBezTo>
                    <a:cubicBezTo>
                      <a:pt x="261" y="1716"/>
                      <a:pt x="289" y="1724"/>
                      <a:pt x="319" y="1724"/>
                    </a:cubicBezTo>
                    <a:cubicBezTo>
                      <a:pt x="361" y="1724"/>
                      <a:pt x="409" y="1708"/>
                      <a:pt x="467" y="1669"/>
                    </a:cubicBezTo>
                    <a:lnTo>
                      <a:pt x="601" y="1602"/>
                    </a:lnTo>
                    <a:cubicBezTo>
                      <a:pt x="634" y="1602"/>
                      <a:pt x="634" y="1602"/>
                      <a:pt x="634" y="1569"/>
                    </a:cubicBezTo>
                    <a:cubicBezTo>
                      <a:pt x="634" y="1569"/>
                      <a:pt x="634" y="1535"/>
                      <a:pt x="634" y="1502"/>
                    </a:cubicBezTo>
                    <a:lnTo>
                      <a:pt x="634" y="1335"/>
                    </a:lnTo>
                    <a:cubicBezTo>
                      <a:pt x="634" y="1335"/>
                      <a:pt x="634" y="1335"/>
                      <a:pt x="634" y="1302"/>
                    </a:cubicBezTo>
                    <a:lnTo>
                      <a:pt x="601" y="1302"/>
                    </a:lnTo>
                    <a:lnTo>
                      <a:pt x="501" y="1369"/>
                    </a:lnTo>
                    <a:lnTo>
                      <a:pt x="401" y="1369"/>
                    </a:lnTo>
                    <a:cubicBezTo>
                      <a:pt x="367" y="1335"/>
                      <a:pt x="367" y="1302"/>
                      <a:pt x="367" y="1269"/>
                    </a:cubicBezTo>
                    <a:lnTo>
                      <a:pt x="334" y="735"/>
                    </a:lnTo>
                    <a:lnTo>
                      <a:pt x="567" y="635"/>
                    </a:lnTo>
                    <a:cubicBezTo>
                      <a:pt x="567" y="601"/>
                      <a:pt x="567" y="601"/>
                      <a:pt x="567" y="568"/>
                    </a:cubicBezTo>
                    <a:cubicBezTo>
                      <a:pt x="601" y="568"/>
                      <a:pt x="601" y="535"/>
                      <a:pt x="567" y="535"/>
                    </a:cubicBezTo>
                    <a:lnTo>
                      <a:pt x="567" y="368"/>
                    </a:lnTo>
                    <a:cubicBezTo>
                      <a:pt x="601" y="368"/>
                      <a:pt x="601" y="335"/>
                      <a:pt x="567" y="335"/>
                    </a:cubicBezTo>
                    <a:lnTo>
                      <a:pt x="334" y="435"/>
                    </a:lnTo>
                    <a:lnTo>
                      <a:pt x="334" y="34"/>
                    </a:lnTo>
                    <a:cubicBezTo>
                      <a:pt x="334" y="1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56"/>
              <p:cNvSpPr/>
              <p:nvPr/>
            </p:nvSpPr>
            <p:spPr>
              <a:xfrm>
                <a:off x="2326000" y="3854025"/>
                <a:ext cx="2005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6" extrusionOk="0">
                    <a:moveTo>
                      <a:pt x="483" y="321"/>
                    </a:moveTo>
                    <a:cubicBezTo>
                      <a:pt x="498" y="321"/>
                      <a:pt x="515" y="325"/>
                      <a:pt x="534" y="334"/>
                    </a:cubicBezTo>
                    <a:cubicBezTo>
                      <a:pt x="534" y="334"/>
                      <a:pt x="568" y="334"/>
                      <a:pt x="568" y="368"/>
                    </a:cubicBezTo>
                    <a:cubicBezTo>
                      <a:pt x="601" y="368"/>
                      <a:pt x="601" y="401"/>
                      <a:pt x="601" y="401"/>
                    </a:cubicBezTo>
                    <a:lnTo>
                      <a:pt x="601" y="468"/>
                    </a:lnTo>
                    <a:lnTo>
                      <a:pt x="234" y="701"/>
                    </a:lnTo>
                    <a:cubicBezTo>
                      <a:pt x="234" y="668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267" y="501"/>
                    </a:cubicBezTo>
                    <a:cubicBezTo>
                      <a:pt x="301" y="468"/>
                      <a:pt x="301" y="435"/>
                      <a:pt x="334" y="435"/>
                    </a:cubicBezTo>
                    <a:cubicBezTo>
                      <a:pt x="334" y="401"/>
                      <a:pt x="367" y="368"/>
                      <a:pt x="401" y="368"/>
                    </a:cubicBezTo>
                    <a:cubicBezTo>
                      <a:pt x="424" y="344"/>
                      <a:pt x="448" y="321"/>
                      <a:pt x="483" y="321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34" y="34"/>
                      <a:pt x="401" y="68"/>
                    </a:cubicBezTo>
                    <a:cubicBezTo>
                      <a:pt x="334" y="101"/>
                      <a:pt x="267" y="134"/>
                      <a:pt x="234" y="201"/>
                    </a:cubicBezTo>
                    <a:cubicBezTo>
                      <a:pt x="167" y="268"/>
                      <a:pt x="134" y="334"/>
                      <a:pt x="101" y="435"/>
                    </a:cubicBezTo>
                    <a:cubicBezTo>
                      <a:pt x="34" y="601"/>
                      <a:pt x="0" y="768"/>
                      <a:pt x="0" y="968"/>
                    </a:cubicBezTo>
                    <a:cubicBezTo>
                      <a:pt x="0" y="1035"/>
                      <a:pt x="0" y="1135"/>
                      <a:pt x="0" y="1202"/>
                    </a:cubicBezTo>
                    <a:cubicBezTo>
                      <a:pt x="34" y="1268"/>
                      <a:pt x="34" y="1335"/>
                      <a:pt x="101" y="1369"/>
                    </a:cubicBezTo>
                    <a:cubicBezTo>
                      <a:pt x="134" y="1402"/>
                      <a:pt x="167" y="1435"/>
                      <a:pt x="201" y="1435"/>
                    </a:cubicBezTo>
                    <a:cubicBezTo>
                      <a:pt x="267" y="1435"/>
                      <a:pt x="334" y="1435"/>
                      <a:pt x="367" y="1402"/>
                    </a:cubicBezTo>
                    <a:cubicBezTo>
                      <a:pt x="434" y="1369"/>
                      <a:pt x="501" y="1302"/>
                      <a:pt x="534" y="1268"/>
                    </a:cubicBezTo>
                    <a:cubicBezTo>
                      <a:pt x="568" y="1202"/>
                      <a:pt x="634" y="1168"/>
                      <a:pt x="668" y="1102"/>
                    </a:cubicBezTo>
                    <a:cubicBezTo>
                      <a:pt x="668" y="1068"/>
                      <a:pt x="701" y="1002"/>
                      <a:pt x="734" y="935"/>
                    </a:cubicBezTo>
                    <a:cubicBezTo>
                      <a:pt x="734" y="935"/>
                      <a:pt x="734" y="868"/>
                      <a:pt x="768" y="835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lnTo>
                      <a:pt x="568" y="902"/>
                    </a:lnTo>
                    <a:lnTo>
                      <a:pt x="534" y="968"/>
                    </a:lnTo>
                    <a:cubicBezTo>
                      <a:pt x="501" y="968"/>
                      <a:pt x="501" y="1002"/>
                      <a:pt x="467" y="1035"/>
                    </a:cubicBezTo>
                    <a:cubicBezTo>
                      <a:pt x="467" y="1068"/>
                      <a:pt x="434" y="1068"/>
                      <a:pt x="401" y="1102"/>
                    </a:cubicBezTo>
                    <a:lnTo>
                      <a:pt x="334" y="1135"/>
                    </a:lnTo>
                    <a:lnTo>
                      <a:pt x="267" y="1135"/>
                    </a:lnTo>
                    <a:cubicBezTo>
                      <a:pt x="234" y="1102"/>
                      <a:pt x="234" y="1102"/>
                      <a:pt x="234" y="1068"/>
                    </a:cubicBezTo>
                    <a:cubicBezTo>
                      <a:pt x="201" y="1035"/>
                      <a:pt x="201" y="1002"/>
                      <a:pt x="234" y="968"/>
                    </a:cubicBezTo>
                    <a:lnTo>
                      <a:pt x="768" y="668"/>
                    </a:lnTo>
                    <a:cubicBezTo>
                      <a:pt x="801" y="668"/>
                      <a:pt x="801" y="635"/>
                      <a:pt x="801" y="635"/>
                    </a:cubicBezTo>
                    <a:cubicBezTo>
                      <a:pt x="801" y="601"/>
                      <a:pt x="801" y="601"/>
                      <a:pt x="801" y="568"/>
                    </a:cubicBezTo>
                    <a:lnTo>
                      <a:pt x="801" y="468"/>
                    </a:lnTo>
                    <a:cubicBezTo>
                      <a:pt x="801" y="368"/>
                      <a:pt x="768" y="301"/>
                      <a:pt x="768" y="234"/>
                    </a:cubicBezTo>
                    <a:cubicBezTo>
                      <a:pt x="734" y="168"/>
                      <a:pt x="734" y="134"/>
                      <a:pt x="668" y="68"/>
                    </a:cubicBezTo>
                    <a:cubicBezTo>
                      <a:pt x="634" y="34"/>
                      <a:pt x="601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56"/>
              <p:cNvSpPr/>
              <p:nvPr/>
            </p:nvSpPr>
            <p:spPr>
              <a:xfrm>
                <a:off x="2260125" y="3954600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67" y="348"/>
                    </a:moveTo>
                    <a:cubicBezTo>
                      <a:pt x="634" y="348"/>
                      <a:pt x="634" y="414"/>
                      <a:pt x="634" y="514"/>
                    </a:cubicBezTo>
                    <a:cubicBezTo>
                      <a:pt x="634" y="581"/>
                      <a:pt x="601" y="648"/>
                      <a:pt x="567" y="715"/>
                    </a:cubicBezTo>
                    <a:cubicBezTo>
                      <a:pt x="534" y="781"/>
                      <a:pt x="467" y="815"/>
                      <a:pt x="401" y="848"/>
                    </a:cubicBezTo>
                    <a:lnTo>
                      <a:pt x="167" y="981"/>
                    </a:lnTo>
                    <a:lnTo>
                      <a:pt x="167" y="514"/>
                    </a:lnTo>
                    <a:lnTo>
                      <a:pt x="401" y="381"/>
                    </a:lnTo>
                    <a:cubicBezTo>
                      <a:pt x="467" y="348"/>
                      <a:pt x="501" y="348"/>
                      <a:pt x="567" y="348"/>
                    </a:cubicBezTo>
                    <a:close/>
                    <a:moveTo>
                      <a:pt x="624" y="1"/>
                    </a:moveTo>
                    <a:cubicBezTo>
                      <a:pt x="571" y="1"/>
                      <a:pt x="507" y="26"/>
                      <a:pt x="434" y="81"/>
                    </a:cubicBezTo>
                    <a:lnTo>
                      <a:pt x="34" y="314"/>
                    </a:lnTo>
                    <a:cubicBezTo>
                      <a:pt x="0" y="314"/>
                      <a:pt x="0" y="314"/>
                      <a:pt x="0" y="348"/>
                    </a:cubicBezTo>
                    <a:cubicBezTo>
                      <a:pt x="0" y="348"/>
                      <a:pt x="0" y="381"/>
                      <a:pt x="0" y="381"/>
                    </a:cubicBezTo>
                    <a:lnTo>
                      <a:pt x="0" y="2016"/>
                    </a:lnTo>
                    <a:cubicBezTo>
                      <a:pt x="0" y="2016"/>
                      <a:pt x="0" y="2049"/>
                      <a:pt x="0" y="2049"/>
                    </a:cubicBezTo>
                    <a:lnTo>
                      <a:pt x="34" y="2049"/>
                    </a:lnTo>
                    <a:lnTo>
                      <a:pt x="167" y="1982"/>
                    </a:lnTo>
                    <a:cubicBezTo>
                      <a:pt x="167" y="1982"/>
                      <a:pt x="167" y="1949"/>
                      <a:pt x="200" y="1949"/>
                    </a:cubicBezTo>
                    <a:cubicBezTo>
                      <a:pt x="200" y="1915"/>
                      <a:pt x="200" y="1915"/>
                      <a:pt x="200" y="1882"/>
                    </a:cubicBezTo>
                    <a:lnTo>
                      <a:pt x="200" y="1315"/>
                    </a:lnTo>
                    <a:lnTo>
                      <a:pt x="401" y="1182"/>
                    </a:lnTo>
                    <a:lnTo>
                      <a:pt x="601" y="1649"/>
                    </a:lnTo>
                    <a:cubicBezTo>
                      <a:pt x="634" y="1649"/>
                      <a:pt x="634" y="1649"/>
                      <a:pt x="634" y="1682"/>
                    </a:cubicBezTo>
                    <a:lnTo>
                      <a:pt x="701" y="1682"/>
                    </a:lnTo>
                    <a:lnTo>
                      <a:pt x="834" y="1582"/>
                    </a:lnTo>
                    <a:cubicBezTo>
                      <a:pt x="834" y="1582"/>
                      <a:pt x="834" y="1582"/>
                      <a:pt x="834" y="1549"/>
                    </a:cubicBezTo>
                    <a:cubicBezTo>
                      <a:pt x="834" y="1549"/>
                      <a:pt x="834" y="1515"/>
                      <a:pt x="834" y="1515"/>
                    </a:cubicBezTo>
                    <a:cubicBezTo>
                      <a:pt x="834" y="1515"/>
                      <a:pt x="834" y="1482"/>
                      <a:pt x="834" y="1482"/>
                    </a:cubicBezTo>
                    <a:lnTo>
                      <a:pt x="634" y="1015"/>
                    </a:lnTo>
                    <a:cubicBezTo>
                      <a:pt x="701" y="915"/>
                      <a:pt x="734" y="815"/>
                      <a:pt x="801" y="715"/>
                    </a:cubicBezTo>
                    <a:cubicBezTo>
                      <a:pt x="834" y="615"/>
                      <a:pt x="834" y="481"/>
                      <a:pt x="834" y="381"/>
                    </a:cubicBezTo>
                    <a:cubicBezTo>
                      <a:pt x="868" y="248"/>
                      <a:pt x="834" y="114"/>
                      <a:pt x="734" y="47"/>
                    </a:cubicBezTo>
                    <a:cubicBezTo>
                      <a:pt x="704" y="17"/>
                      <a:pt x="667" y="1"/>
                      <a:pt x="62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56"/>
              <p:cNvSpPr/>
              <p:nvPr/>
            </p:nvSpPr>
            <p:spPr>
              <a:xfrm>
                <a:off x="2284300" y="3952100"/>
                <a:ext cx="2087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16" extrusionOk="0">
                    <a:moveTo>
                      <a:pt x="534" y="314"/>
                    </a:moveTo>
                    <a:cubicBezTo>
                      <a:pt x="568" y="314"/>
                      <a:pt x="568" y="314"/>
                      <a:pt x="601" y="348"/>
                    </a:cubicBezTo>
                    <a:cubicBezTo>
                      <a:pt x="601" y="348"/>
                      <a:pt x="634" y="381"/>
                      <a:pt x="634" y="381"/>
                    </a:cubicBezTo>
                    <a:lnTo>
                      <a:pt x="634" y="481"/>
                    </a:lnTo>
                    <a:lnTo>
                      <a:pt x="267" y="681"/>
                    </a:lnTo>
                    <a:cubicBezTo>
                      <a:pt x="267" y="648"/>
                      <a:pt x="267" y="614"/>
                      <a:pt x="267" y="581"/>
                    </a:cubicBezTo>
                    <a:cubicBezTo>
                      <a:pt x="267" y="548"/>
                      <a:pt x="267" y="514"/>
                      <a:pt x="301" y="481"/>
                    </a:cubicBezTo>
                    <a:cubicBezTo>
                      <a:pt x="301" y="448"/>
                      <a:pt x="334" y="448"/>
                      <a:pt x="368" y="414"/>
                    </a:cubicBezTo>
                    <a:cubicBezTo>
                      <a:pt x="368" y="381"/>
                      <a:pt x="401" y="348"/>
                      <a:pt x="434" y="348"/>
                    </a:cubicBezTo>
                    <a:cubicBezTo>
                      <a:pt x="468" y="314"/>
                      <a:pt x="501" y="314"/>
                      <a:pt x="534" y="314"/>
                    </a:cubicBezTo>
                    <a:close/>
                    <a:moveTo>
                      <a:pt x="531" y="0"/>
                    </a:moveTo>
                    <a:cubicBezTo>
                      <a:pt x="498" y="0"/>
                      <a:pt x="458" y="24"/>
                      <a:pt x="434" y="47"/>
                    </a:cubicBezTo>
                    <a:cubicBezTo>
                      <a:pt x="368" y="81"/>
                      <a:pt x="301" y="114"/>
                      <a:pt x="234" y="181"/>
                    </a:cubicBezTo>
                    <a:cubicBezTo>
                      <a:pt x="201" y="248"/>
                      <a:pt x="167" y="314"/>
                      <a:pt x="134" y="414"/>
                    </a:cubicBezTo>
                    <a:cubicBezTo>
                      <a:pt x="101" y="481"/>
                      <a:pt x="67" y="581"/>
                      <a:pt x="34" y="681"/>
                    </a:cubicBezTo>
                    <a:cubicBezTo>
                      <a:pt x="34" y="748"/>
                      <a:pt x="1" y="848"/>
                      <a:pt x="34" y="948"/>
                    </a:cubicBezTo>
                    <a:cubicBezTo>
                      <a:pt x="1" y="1015"/>
                      <a:pt x="1" y="1115"/>
                      <a:pt x="34" y="1182"/>
                    </a:cubicBezTo>
                    <a:cubicBezTo>
                      <a:pt x="34" y="1248"/>
                      <a:pt x="67" y="1315"/>
                      <a:pt x="101" y="1348"/>
                    </a:cubicBezTo>
                    <a:cubicBezTo>
                      <a:pt x="134" y="1415"/>
                      <a:pt x="201" y="1415"/>
                      <a:pt x="234" y="1415"/>
                    </a:cubicBezTo>
                    <a:cubicBezTo>
                      <a:pt x="301" y="1415"/>
                      <a:pt x="368" y="1415"/>
                      <a:pt x="401" y="1382"/>
                    </a:cubicBezTo>
                    <a:cubicBezTo>
                      <a:pt x="468" y="1348"/>
                      <a:pt x="501" y="1315"/>
                      <a:pt x="568" y="1248"/>
                    </a:cubicBezTo>
                    <a:cubicBezTo>
                      <a:pt x="601" y="1215"/>
                      <a:pt x="634" y="1148"/>
                      <a:pt x="668" y="1081"/>
                    </a:cubicBezTo>
                    <a:cubicBezTo>
                      <a:pt x="701" y="1048"/>
                      <a:pt x="734" y="1015"/>
                      <a:pt x="768" y="948"/>
                    </a:cubicBezTo>
                    <a:cubicBezTo>
                      <a:pt x="768" y="915"/>
                      <a:pt x="768" y="881"/>
                      <a:pt x="768" y="848"/>
                    </a:cubicBezTo>
                    <a:cubicBezTo>
                      <a:pt x="768" y="815"/>
                      <a:pt x="768" y="815"/>
                      <a:pt x="768" y="815"/>
                    </a:cubicBezTo>
                    <a:cubicBezTo>
                      <a:pt x="768" y="798"/>
                      <a:pt x="768" y="790"/>
                      <a:pt x="764" y="790"/>
                    </a:cubicBezTo>
                    <a:cubicBezTo>
                      <a:pt x="759" y="790"/>
                      <a:pt x="751" y="798"/>
                      <a:pt x="734" y="815"/>
                    </a:cubicBezTo>
                    <a:lnTo>
                      <a:pt x="601" y="881"/>
                    </a:lnTo>
                    <a:cubicBezTo>
                      <a:pt x="601" y="881"/>
                      <a:pt x="601" y="881"/>
                      <a:pt x="601" y="915"/>
                    </a:cubicBezTo>
                    <a:lnTo>
                      <a:pt x="568" y="948"/>
                    </a:lnTo>
                    <a:lnTo>
                      <a:pt x="501" y="1015"/>
                    </a:lnTo>
                    <a:cubicBezTo>
                      <a:pt x="468" y="1048"/>
                      <a:pt x="434" y="1048"/>
                      <a:pt x="434" y="1081"/>
                    </a:cubicBezTo>
                    <a:cubicBezTo>
                      <a:pt x="401" y="1081"/>
                      <a:pt x="368" y="1115"/>
                      <a:pt x="334" y="1115"/>
                    </a:cubicBezTo>
                    <a:lnTo>
                      <a:pt x="301" y="1115"/>
                    </a:lnTo>
                    <a:cubicBezTo>
                      <a:pt x="267" y="1081"/>
                      <a:pt x="267" y="1081"/>
                      <a:pt x="234" y="1048"/>
                    </a:cubicBezTo>
                    <a:cubicBezTo>
                      <a:pt x="234" y="1015"/>
                      <a:pt x="234" y="981"/>
                      <a:pt x="234" y="981"/>
                    </a:cubicBezTo>
                    <a:lnTo>
                      <a:pt x="801" y="648"/>
                    </a:lnTo>
                    <a:cubicBezTo>
                      <a:pt x="801" y="648"/>
                      <a:pt x="801" y="614"/>
                      <a:pt x="801" y="614"/>
                    </a:cubicBezTo>
                    <a:cubicBezTo>
                      <a:pt x="835" y="581"/>
                      <a:pt x="835" y="581"/>
                      <a:pt x="801" y="548"/>
                    </a:cubicBezTo>
                    <a:lnTo>
                      <a:pt x="801" y="448"/>
                    </a:lnTo>
                    <a:cubicBezTo>
                      <a:pt x="801" y="381"/>
                      <a:pt x="801" y="281"/>
                      <a:pt x="801" y="214"/>
                    </a:cubicBezTo>
                    <a:cubicBezTo>
                      <a:pt x="768" y="147"/>
                      <a:pt x="734" y="114"/>
                      <a:pt x="701" y="47"/>
                    </a:cubicBezTo>
                    <a:cubicBezTo>
                      <a:pt x="668" y="14"/>
                      <a:pt x="634" y="14"/>
                      <a:pt x="568" y="14"/>
                    </a:cubicBezTo>
                    <a:cubicBezTo>
                      <a:pt x="558" y="4"/>
                      <a:pt x="545" y="0"/>
                      <a:pt x="53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56"/>
              <p:cNvSpPr/>
              <p:nvPr/>
            </p:nvSpPr>
            <p:spPr>
              <a:xfrm>
                <a:off x="2306825" y="3935750"/>
                <a:ext cx="20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6" extrusionOk="0">
                    <a:moveTo>
                      <a:pt x="801" y="1"/>
                    </a:moveTo>
                    <a:lnTo>
                      <a:pt x="667" y="68"/>
                    </a:lnTo>
                    <a:cubicBezTo>
                      <a:pt x="634" y="68"/>
                      <a:pt x="634" y="68"/>
                      <a:pt x="634" y="101"/>
                    </a:cubicBezTo>
                    <a:cubicBezTo>
                      <a:pt x="634" y="101"/>
                      <a:pt x="634" y="134"/>
                      <a:pt x="634" y="168"/>
                    </a:cubicBezTo>
                    <a:lnTo>
                      <a:pt x="401" y="1068"/>
                    </a:lnTo>
                    <a:lnTo>
                      <a:pt x="200" y="401"/>
                    </a:lnTo>
                    <a:lnTo>
                      <a:pt x="200" y="368"/>
                    </a:lnTo>
                    <a:lnTo>
                      <a:pt x="167" y="368"/>
                    </a:lnTo>
                    <a:lnTo>
                      <a:pt x="34" y="435"/>
                    </a:lnTo>
                    <a:cubicBezTo>
                      <a:pt x="34" y="435"/>
                      <a:pt x="0" y="468"/>
                      <a:pt x="0" y="468"/>
                    </a:cubicBezTo>
                    <a:cubicBezTo>
                      <a:pt x="0" y="501"/>
                      <a:pt x="0" y="501"/>
                      <a:pt x="0" y="535"/>
                    </a:cubicBezTo>
                    <a:lnTo>
                      <a:pt x="334" y="1502"/>
                    </a:lnTo>
                    <a:cubicBezTo>
                      <a:pt x="334" y="1502"/>
                      <a:pt x="334" y="1502"/>
                      <a:pt x="334" y="1535"/>
                    </a:cubicBezTo>
                    <a:lnTo>
                      <a:pt x="467" y="1502"/>
                    </a:lnTo>
                    <a:cubicBezTo>
                      <a:pt x="467" y="1469"/>
                      <a:pt x="467" y="1469"/>
                      <a:pt x="501" y="1435"/>
                    </a:cubicBezTo>
                    <a:cubicBezTo>
                      <a:pt x="501" y="1435"/>
                      <a:pt x="501" y="1402"/>
                      <a:pt x="501" y="1402"/>
                    </a:cubicBezTo>
                    <a:lnTo>
                      <a:pt x="801" y="68"/>
                    </a:lnTo>
                    <a:lnTo>
                      <a:pt x="801" y="34"/>
                    </a:lnTo>
                    <a:cubicBezTo>
                      <a:pt x="834" y="1"/>
                      <a:pt x="834" y="1"/>
                      <a:pt x="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56"/>
              <p:cNvSpPr/>
              <p:nvPr/>
            </p:nvSpPr>
            <p:spPr>
              <a:xfrm>
                <a:off x="2330175" y="3925400"/>
                <a:ext cx="200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16" extrusionOk="0">
                    <a:moveTo>
                      <a:pt x="534" y="315"/>
                    </a:moveTo>
                    <a:cubicBezTo>
                      <a:pt x="534" y="315"/>
                      <a:pt x="567" y="315"/>
                      <a:pt x="601" y="348"/>
                    </a:cubicBezTo>
                    <a:cubicBezTo>
                      <a:pt x="601" y="348"/>
                      <a:pt x="601" y="382"/>
                      <a:pt x="601" y="415"/>
                    </a:cubicBezTo>
                    <a:lnTo>
                      <a:pt x="601" y="482"/>
                    </a:lnTo>
                    <a:lnTo>
                      <a:pt x="234" y="682"/>
                    </a:lnTo>
                    <a:cubicBezTo>
                      <a:pt x="234" y="648"/>
                      <a:pt x="234" y="615"/>
                      <a:pt x="234" y="582"/>
                    </a:cubicBezTo>
                    <a:cubicBezTo>
                      <a:pt x="267" y="548"/>
                      <a:pt x="267" y="515"/>
                      <a:pt x="300" y="515"/>
                    </a:cubicBezTo>
                    <a:cubicBezTo>
                      <a:pt x="300" y="482"/>
                      <a:pt x="300" y="448"/>
                      <a:pt x="334" y="415"/>
                    </a:cubicBezTo>
                    <a:cubicBezTo>
                      <a:pt x="367" y="382"/>
                      <a:pt x="401" y="348"/>
                      <a:pt x="434" y="348"/>
                    </a:cubicBezTo>
                    <a:lnTo>
                      <a:pt x="401" y="348"/>
                    </a:lnTo>
                    <a:cubicBezTo>
                      <a:pt x="434" y="315"/>
                      <a:pt x="467" y="315"/>
                      <a:pt x="534" y="315"/>
                    </a:cubicBezTo>
                    <a:close/>
                    <a:moveTo>
                      <a:pt x="510" y="1"/>
                    </a:moveTo>
                    <a:cubicBezTo>
                      <a:pt x="464" y="1"/>
                      <a:pt x="424" y="24"/>
                      <a:pt x="401" y="48"/>
                    </a:cubicBezTo>
                    <a:cubicBezTo>
                      <a:pt x="334" y="81"/>
                      <a:pt x="267" y="115"/>
                      <a:pt x="234" y="181"/>
                    </a:cubicBezTo>
                    <a:cubicBezTo>
                      <a:pt x="167" y="248"/>
                      <a:pt x="134" y="315"/>
                      <a:pt x="100" y="415"/>
                    </a:cubicBezTo>
                    <a:cubicBezTo>
                      <a:pt x="67" y="482"/>
                      <a:pt x="34" y="582"/>
                      <a:pt x="34" y="682"/>
                    </a:cubicBezTo>
                    <a:cubicBezTo>
                      <a:pt x="0" y="748"/>
                      <a:pt x="0" y="849"/>
                      <a:pt x="0" y="949"/>
                    </a:cubicBezTo>
                    <a:cubicBezTo>
                      <a:pt x="0" y="1015"/>
                      <a:pt x="0" y="1115"/>
                      <a:pt x="0" y="1182"/>
                    </a:cubicBezTo>
                    <a:cubicBezTo>
                      <a:pt x="34" y="1249"/>
                      <a:pt x="67" y="1316"/>
                      <a:pt x="100" y="1349"/>
                    </a:cubicBezTo>
                    <a:cubicBezTo>
                      <a:pt x="134" y="1416"/>
                      <a:pt x="167" y="1416"/>
                      <a:pt x="234" y="1416"/>
                    </a:cubicBezTo>
                    <a:cubicBezTo>
                      <a:pt x="267" y="1416"/>
                      <a:pt x="334" y="1416"/>
                      <a:pt x="367" y="1382"/>
                    </a:cubicBezTo>
                    <a:cubicBezTo>
                      <a:pt x="434" y="1349"/>
                      <a:pt x="501" y="1316"/>
                      <a:pt x="534" y="1249"/>
                    </a:cubicBezTo>
                    <a:cubicBezTo>
                      <a:pt x="601" y="1215"/>
                      <a:pt x="634" y="1149"/>
                      <a:pt x="667" y="1082"/>
                    </a:cubicBezTo>
                    <a:cubicBezTo>
                      <a:pt x="701" y="1049"/>
                      <a:pt x="701" y="982"/>
                      <a:pt x="734" y="949"/>
                    </a:cubicBezTo>
                    <a:cubicBezTo>
                      <a:pt x="767" y="915"/>
                      <a:pt x="767" y="849"/>
                      <a:pt x="767" y="849"/>
                    </a:cubicBezTo>
                    <a:cubicBezTo>
                      <a:pt x="767" y="815"/>
                      <a:pt x="767" y="815"/>
                      <a:pt x="767" y="815"/>
                    </a:cubicBezTo>
                    <a:cubicBezTo>
                      <a:pt x="751" y="798"/>
                      <a:pt x="742" y="790"/>
                      <a:pt x="738" y="790"/>
                    </a:cubicBezTo>
                    <a:cubicBezTo>
                      <a:pt x="734" y="790"/>
                      <a:pt x="734" y="798"/>
                      <a:pt x="734" y="815"/>
                    </a:cubicBezTo>
                    <a:lnTo>
                      <a:pt x="601" y="882"/>
                    </a:lnTo>
                    <a:lnTo>
                      <a:pt x="567" y="915"/>
                    </a:lnTo>
                    <a:cubicBezTo>
                      <a:pt x="567" y="915"/>
                      <a:pt x="534" y="949"/>
                      <a:pt x="534" y="949"/>
                    </a:cubicBezTo>
                    <a:cubicBezTo>
                      <a:pt x="534" y="982"/>
                      <a:pt x="501" y="1015"/>
                      <a:pt x="501" y="1015"/>
                    </a:cubicBezTo>
                    <a:cubicBezTo>
                      <a:pt x="467" y="1049"/>
                      <a:pt x="434" y="1082"/>
                      <a:pt x="401" y="1082"/>
                    </a:cubicBezTo>
                    <a:cubicBezTo>
                      <a:pt x="367" y="1082"/>
                      <a:pt x="367" y="1115"/>
                      <a:pt x="334" y="1115"/>
                    </a:cubicBezTo>
                    <a:lnTo>
                      <a:pt x="267" y="1115"/>
                    </a:lnTo>
                    <a:cubicBezTo>
                      <a:pt x="234" y="1082"/>
                      <a:pt x="234" y="1082"/>
                      <a:pt x="234" y="1049"/>
                    </a:cubicBezTo>
                    <a:cubicBezTo>
                      <a:pt x="234" y="1015"/>
                      <a:pt x="234" y="982"/>
                      <a:pt x="234" y="982"/>
                    </a:cubicBezTo>
                    <a:lnTo>
                      <a:pt x="767" y="648"/>
                    </a:lnTo>
                    <a:cubicBezTo>
                      <a:pt x="801" y="648"/>
                      <a:pt x="801" y="615"/>
                      <a:pt x="801" y="615"/>
                    </a:cubicBezTo>
                    <a:cubicBezTo>
                      <a:pt x="801" y="582"/>
                      <a:pt x="801" y="582"/>
                      <a:pt x="801" y="548"/>
                    </a:cubicBezTo>
                    <a:lnTo>
                      <a:pt x="801" y="448"/>
                    </a:lnTo>
                    <a:cubicBezTo>
                      <a:pt x="801" y="382"/>
                      <a:pt x="801" y="281"/>
                      <a:pt x="767" y="215"/>
                    </a:cubicBezTo>
                    <a:cubicBezTo>
                      <a:pt x="767" y="148"/>
                      <a:pt x="734" y="115"/>
                      <a:pt x="701" y="81"/>
                    </a:cubicBezTo>
                    <a:cubicBezTo>
                      <a:pt x="667" y="15"/>
                      <a:pt x="601" y="15"/>
                      <a:pt x="567" y="15"/>
                    </a:cubicBezTo>
                    <a:cubicBezTo>
                      <a:pt x="548" y="5"/>
                      <a:pt x="528" y="1"/>
                      <a:pt x="5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56"/>
              <p:cNvSpPr/>
              <p:nvPr/>
            </p:nvSpPr>
            <p:spPr>
              <a:xfrm>
                <a:off x="2356025" y="3911575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567" y="1"/>
                    </a:moveTo>
                    <a:cubicBezTo>
                      <a:pt x="501" y="1"/>
                      <a:pt x="467" y="1"/>
                      <a:pt x="401" y="34"/>
                    </a:cubicBezTo>
                    <a:cubicBezTo>
                      <a:pt x="367" y="67"/>
                      <a:pt x="301" y="101"/>
                      <a:pt x="267" y="167"/>
                    </a:cubicBezTo>
                    <a:cubicBezTo>
                      <a:pt x="234" y="201"/>
                      <a:pt x="200" y="267"/>
                      <a:pt x="167" y="334"/>
                    </a:cubicBezTo>
                    <a:lnTo>
                      <a:pt x="167" y="267"/>
                    </a:lnTo>
                    <a:cubicBezTo>
                      <a:pt x="167" y="267"/>
                      <a:pt x="167" y="234"/>
                      <a:pt x="167" y="234"/>
                    </a:cubicBezTo>
                    <a:lnTo>
                      <a:pt x="134" y="234"/>
                    </a:lnTo>
                    <a:lnTo>
                      <a:pt x="34" y="301"/>
                    </a:lnTo>
                    <a:cubicBezTo>
                      <a:pt x="0" y="301"/>
                      <a:pt x="0" y="334"/>
                      <a:pt x="0" y="334"/>
                    </a:cubicBezTo>
                    <a:cubicBezTo>
                      <a:pt x="0" y="367"/>
                      <a:pt x="0" y="367"/>
                      <a:pt x="0" y="401"/>
                    </a:cubicBezTo>
                    <a:lnTo>
                      <a:pt x="0" y="1568"/>
                    </a:lnTo>
                    <a:cubicBezTo>
                      <a:pt x="0" y="1568"/>
                      <a:pt x="0" y="1602"/>
                      <a:pt x="0" y="1602"/>
                    </a:cubicBezTo>
                    <a:lnTo>
                      <a:pt x="34" y="1602"/>
                    </a:lnTo>
                    <a:lnTo>
                      <a:pt x="134" y="1535"/>
                    </a:lnTo>
                    <a:cubicBezTo>
                      <a:pt x="167" y="1502"/>
                      <a:pt x="167" y="1502"/>
                      <a:pt x="167" y="1502"/>
                    </a:cubicBezTo>
                    <a:cubicBezTo>
                      <a:pt x="167" y="1468"/>
                      <a:pt x="167" y="1468"/>
                      <a:pt x="167" y="1435"/>
                    </a:cubicBezTo>
                    <a:lnTo>
                      <a:pt x="167" y="801"/>
                    </a:lnTo>
                    <a:cubicBezTo>
                      <a:pt x="167" y="701"/>
                      <a:pt x="200" y="601"/>
                      <a:pt x="234" y="534"/>
                    </a:cubicBezTo>
                    <a:cubicBezTo>
                      <a:pt x="267" y="468"/>
                      <a:pt x="301" y="401"/>
                      <a:pt x="367" y="367"/>
                    </a:cubicBezTo>
                    <a:cubicBezTo>
                      <a:pt x="401" y="334"/>
                      <a:pt x="426" y="317"/>
                      <a:pt x="446" y="317"/>
                    </a:cubicBezTo>
                    <a:cubicBezTo>
                      <a:pt x="467" y="317"/>
                      <a:pt x="484" y="334"/>
                      <a:pt x="501" y="367"/>
                    </a:cubicBezTo>
                    <a:cubicBezTo>
                      <a:pt x="534" y="434"/>
                      <a:pt x="567" y="501"/>
                      <a:pt x="534" y="568"/>
                    </a:cubicBezTo>
                    <a:lnTo>
                      <a:pt x="534" y="1201"/>
                    </a:lnTo>
                    <a:cubicBezTo>
                      <a:pt x="534" y="1235"/>
                      <a:pt x="534" y="1235"/>
                      <a:pt x="534" y="1235"/>
                    </a:cubicBezTo>
                    <a:cubicBezTo>
                      <a:pt x="551" y="1251"/>
                      <a:pt x="559" y="1260"/>
                      <a:pt x="563" y="1260"/>
                    </a:cubicBezTo>
                    <a:cubicBezTo>
                      <a:pt x="567" y="1260"/>
                      <a:pt x="567" y="1251"/>
                      <a:pt x="567" y="1235"/>
                    </a:cubicBezTo>
                    <a:lnTo>
                      <a:pt x="701" y="1168"/>
                    </a:lnTo>
                    <a:cubicBezTo>
                      <a:pt x="701" y="1168"/>
                      <a:pt x="734" y="1168"/>
                      <a:pt x="734" y="1135"/>
                    </a:cubicBezTo>
                    <a:cubicBezTo>
                      <a:pt x="734" y="1135"/>
                      <a:pt x="734" y="1101"/>
                      <a:pt x="734" y="1101"/>
                    </a:cubicBezTo>
                    <a:lnTo>
                      <a:pt x="734" y="434"/>
                    </a:lnTo>
                    <a:cubicBezTo>
                      <a:pt x="734" y="367"/>
                      <a:pt x="734" y="301"/>
                      <a:pt x="734" y="201"/>
                    </a:cubicBezTo>
                    <a:cubicBezTo>
                      <a:pt x="734" y="167"/>
                      <a:pt x="701" y="101"/>
                      <a:pt x="667" y="67"/>
                    </a:cubicBezTo>
                    <a:cubicBezTo>
                      <a:pt x="667" y="34"/>
                      <a:pt x="634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56"/>
              <p:cNvSpPr/>
              <p:nvPr/>
            </p:nvSpPr>
            <p:spPr>
              <a:xfrm>
                <a:off x="2379375" y="3894075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701" y="0"/>
                    </a:moveTo>
                    <a:lnTo>
                      <a:pt x="567" y="67"/>
                    </a:lnTo>
                    <a:cubicBezTo>
                      <a:pt x="567" y="67"/>
                      <a:pt x="567" y="67"/>
                      <a:pt x="534" y="100"/>
                    </a:cubicBezTo>
                    <a:cubicBezTo>
                      <a:pt x="534" y="100"/>
                      <a:pt x="534" y="133"/>
                      <a:pt x="534" y="133"/>
                    </a:cubicBezTo>
                    <a:lnTo>
                      <a:pt x="534" y="801"/>
                    </a:lnTo>
                    <a:cubicBezTo>
                      <a:pt x="534" y="867"/>
                      <a:pt x="534" y="967"/>
                      <a:pt x="501" y="1034"/>
                    </a:cubicBezTo>
                    <a:cubicBezTo>
                      <a:pt x="467" y="1134"/>
                      <a:pt x="434" y="1168"/>
                      <a:pt x="367" y="1201"/>
                    </a:cubicBezTo>
                    <a:cubicBezTo>
                      <a:pt x="334" y="1234"/>
                      <a:pt x="309" y="1251"/>
                      <a:pt x="288" y="1251"/>
                    </a:cubicBezTo>
                    <a:cubicBezTo>
                      <a:pt x="267" y="1251"/>
                      <a:pt x="250" y="1234"/>
                      <a:pt x="234" y="1201"/>
                    </a:cubicBezTo>
                    <a:cubicBezTo>
                      <a:pt x="200" y="1134"/>
                      <a:pt x="200" y="1067"/>
                      <a:pt x="200" y="1001"/>
                    </a:cubicBezTo>
                    <a:lnTo>
                      <a:pt x="200" y="367"/>
                    </a:lnTo>
                    <a:cubicBezTo>
                      <a:pt x="200" y="367"/>
                      <a:pt x="200" y="334"/>
                      <a:pt x="200" y="334"/>
                    </a:cubicBezTo>
                    <a:lnTo>
                      <a:pt x="167" y="334"/>
                    </a:lnTo>
                    <a:lnTo>
                      <a:pt x="34" y="400"/>
                    </a:lnTo>
                    <a:cubicBezTo>
                      <a:pt x="34" y="400"/>
                      <a:pt x="0" y="434"/>
                      <a:pt x="0" y="434"/>
                    </a:cubicBezTo>
                    <a:cubicBezTo>
                      <a:pt x="0" y="467"/>
                      <a:pt x="0" y="467"/>
                      <a:pt x="0" y="500"/>
                    </a:cubicBezTo>
                    <a:lnTo>
                      <a:pt x="0" y="1134"/>
                    </a:lnTo>
                    <a:cubicBezTo>
                      <a:pt x="0" y="1234"/>
                      <a:pt x="0" y="1301"/>
                      <a:pt x="0" y="1368"/>
                    </a:cubicBezTo>
                    <a:cubicBezTo>
                      <a:pt x="0" y="1434"/>
                      <a:pt x="34" y="1468"/>
                      <a:pt x="67" y="1534"/>
                    </a:cubicBezTo>
                    <a:cubicBezTo>
                      <a:pt x="67" y="1568"/>
                      <a:pt x="100" y="1568"/>
                      <a:pt x="167" y="1601"/>
                    </a:cubicBezTo>
                    <a:cubicBezTo>
                      <a:pt x="200" y="1601"/>
                      <a:pt x="267" y="1568"/>
                      <a:pt x="334" y="1534"/>
                    </a:cubicBezTo>
                    <a:cubicBezTo>
                      <a:pt x="367" y="1501"/>
                      <a:pt x="434" y="1468"/>
                      <a:pt x="467" y="1401"/>
                    </a:cubicBezTo>
                    <a:cubicBezTo>
                      <a:pt x="501" y="1368"/>
                      <a:pt x="534" y="1301"/>
                      <a:pt x="534" y="1268"/>
                    </a:cubicBezTo>
                    <a:lnTo>
                      <a:pt x="534" y="1301"/>
                    </a:lnTo>
                    <a:cubicBezTo>
                      <a:pt x="534" y="1334"/>
                      <a:pt x="534" y="1334"/>
                      <a:pt x="534" y="1368"/>
                    </a:cubicBezTo>
                    <a:lnTo>
                      <a:pt x="567" y="1368"/>
                    </a:lnTo>
                    <a:lnTo>
                      <a:pt x="701" y="1301"/>
                    </a:lnTo>
                    <a:cubicBezTo>
                      <a:pt x="701" y="1268"/>
                      <a:pt x="734" y="1268"/>
                      <a:pt x="734" y="1234"/>
                    </a:cubicBezTo>
                    <a:cubicBezTo>
                      <a:pt x="734" y="1234"/>
                      <a:pt x="734" y="1201"/>
                      <a:pt x="734" y="1201"/>
                    </a:cubicBezTo>
                    <a:lnTo>
                      <a:pt x="734" y="33"/>
                    </a:lnTo>
                    <a:cubicBezTo>
                      <a:pt x="734" y="0"/>
                      <a:pt x="734" y="0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56"/>
              <p:cNvSpPr/>
              <p:nvPr/>
            </p:nvSpPr>
            <p:spPr>
              <a:xfrm>
                <a:off x="2403550" y="3883700"/>
                <a:ext cx="200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6" extrusionOk="0">
                    <a:moveTo>
                      <a:pt x="501" y="315"/>
                    </a:moveTo>
                    <a:cubicBezTo>
                      <a:pt x="501" y="315"/>
                      <a:pt x="534" y="315"/>
                      <a:pt x="534" y="348"/>
                    </a:cubicBezTo>
                    <a:cubicBezTo>
                      <a:pt x="568" y="348"/>
                      <a:pt x="568" y="382"/>
                      <a:pt x="568" y="415"/>
                    </a:cubicBezTo>
                    <a:cubicBezTo>
                      <a:pt x="568" y="415"/>
                      <a:pt x="568" y="448"/>
                      <a:pt x="568" y="482"/>
                    </a:cubicBezTo>
                    <a:lnTo>
                      <a:pt x="201" y="682"/>
                    </a:lnTo>
                    <a:cubicBezTo>
                      <a:pt x="201" y="615"/>
                      <a:pt x="234" y="548"/>
                      <a:pt x="268" y="515"/>
                    </a:cubicBezTo>
                    <a:cubicBezTo>
                      <a:pt x="268" y="482"/>
                      <a:pt x="301" y="448"/>
                      <a:pt x="334" y="415"/>
                    </a:cubicBezTo>
                    <a:cubicBezTo>
                      <a:pt x="334" y="382"/>
                      <a:pt x="368" y="348"/>
                      <a:pt x="401" y="348"/>
                    </a:cubicBezTo>
                    <a:cubicBezTo>
                      <a:pt x="434" y="315"/>
                      <a:pt x="468" y="315"/>
                      <a:pt x="501" y="315"/>
                    </a:cubicBezTo>
                    <a:close/>
                    <a:moveTo>
                      <a:pt x="510" y="1"/>
                    </a:moveTo>
                    <a:cubicBezTo>
                      <a:pt x="465" y="1"/>
                      <a:pt x="425" y="25"/>
                      <a:pt x="401" y="48"/>
                    </a:cubicBezTo>
                    <a:cubicBezTo>
                      <a:pt x="334" y="81"/>
                      <a:pt x="268" y="115"/>
                      <a:pt x="234" y="182"/>
                    </a:cubicBezTo>
                    <a:cubicBezTo>
                      <a:pt x="167" y="248"/>
                      <a:pt x="134" y="315"/>
                      <a:pt x="101" y="415"/>
                    </a:cubicBezTo>
                    <a:cubicBezTo>
                      <a:pt x="67" y="482"/>
                      <a:pt x="34" y="582"/>
                      <a:pt x="34" y="682"/>
                    </a:cubicBezTo>
                    <a:cubicBezTo>
                      <a:pt x="1" y="749"/>
                      <a:pt x="1" y="849"/>
                      <a:pt x="1" y="949"/>
                    </a:cubicBezTo>
                    <a:cubicBezTo>
                      <a:pt x="1" y="1015"/>
                      <a:pt x="1" y="1082"/>
                      <a:pt x="1" y="1182"/>
                    </a:cubicBezTo>
                    <a:cubicBezTo>
                      <a:pt x="34" y="1216"/>
                      <a:pt x="67" y="1282"/>
                      <a:pt x="101" y="1316"/>
                    </a:cubicBezTo>
                    <a:cubicBezTo>
                      <a:pt x="134" y="1382"/>
                      <a:pt x="167" y="1382"/>
                      <a:pt x="201" y="1416"/>
                    </a:cubicBezTo>
                    <a:cubicBezTo>
                      <a:pt x="268" y="1416"/>
                      <a:pt x="334" y="1382"/>
                      <a:pt x="368" y="1349"/>
                    </a:cubicBezTo>
                    <a:cubicBezTo>
                      <a:pt x="434" y="1316"/>
                      <a:pt x="501" y="1282"/>
                      <a:pt x="534" y="1216"/>
                    </a:cubicBezTo>
                    <a:cubicBezTo>
                      <a:pt x="601" y="1182"/>
                      <a:pt x="634" y="1116"/>
                      <a:pt x="668" y="1082"/>
                    </a:cubicBezTo>
                    <a:cubicBezTo>
                      <a:pt x="701" y="1015"/>
                      <a:pt x="701" y="982"/>
                      <a:pt x="735" y="915"/>
                    </a:cubicBezTo>
                    <a:cubicBezTo>
                      <a:pt x="735" y="882"/>
                      <a:pt x="735" y="849"/>
                      <a:pt x="735" y="815"/>
                    </a:cubicBezTo>
                    <a:cubicBezTo>
                      <a:pt x="768" y="782"/>
                      <a:pt x="768" y="782"/>
                      <a:pt x="735" y="782"/>
                    </a:cubicBezTo>
                    <a:lnTo>
                      <a:pt x="601" y="849"/>
                    </a:lnTo>
                    <a:lnTo>
                      <a:pt x="568" y="882"/>
                    </a:lnTo>
                    <a:cubicBezTo>
                      <a:pt x="534" y="882"/>
                      <a:pt x="534" y="915"/>
                      <a:pt x="534" y="915"/>
                    </a:cubicBezTo>
                    <a:cubicBezTo>
                      <a:pt x="501" y="949"/>
                      <a:pt x="501" y="982"/>
                      <a:pt x="468" y="982"/>
                    </a:cubicBezTo>
                    <a:cubicBezTo>
                      <a:pt x="468" y="1015"/>
                      <a:pt x="434" y="1049"/>
                      <a:pt x="401" y="1049"/>
                    </a:cubicBezTo>
                    <a:cubicBezTo>
                      <a:pt x="368" y="1049"/>
                      <a:pt x="334" y="1082"/>
                      <a:pt x="334" y="1082"/>
                    </a:cubicBezTo>
                    <a:lnTo>
                      <a:pt x="268" y="1082"/>
                    </a:lnTo>
                    <a:cubicBezTo>
                      <a:pt x="234" y="1082"/>
                      <a:pt x="234" y="1049"/>
                      <a:pt x="234" y="1015"/>
                    </a:cubicBezTo>
                    <a:cubicBezTo>
                      <a:pt x="201" y="982"/>
                      <a:pt x="201" y="982"/>
                      <a:pt x="234" y="949"/>
                    </a:cubicBezTo>
                    <a:lnTo>
                      <a:pt x="768" y="615"/>
                    </a:lnTo>
                    <a:cubicBezTo>
                      <a:pt x="768" y="615"/>
                      <a:pt x="801" y="615"/>
                      <a:pt x="801" y="582"/>
                    </a:cubicBezTo>
                    <a:cubicBezTo>
                      <a:pt x="801" y="582"/>
                      <a:pt x="801" y="548"/>
                      <a:pt x="801" y="548"/>
                    </a:cubicBezTo>
                    <a:lnTo>
                      <a:pt x="801" y="448"/>
                    </a:lnTo>
                    <a:cubicBezTo>
                      <a:pt x="801" y="382"/>
                      <a:pt x="801" y="282"/>
                      <a:pt x="768" y="215"/>
                    </a:cubicBezTo>
                    <a:cubicBezTo>
                      <a:pt x="768" y="148"/>
                      <a:pt x="735" y="115"/>
                      <a:pt x="701" y="81"/>
                    </a:cubicBezTo>
                    <a:cubicBezTo>
                      <a:pt x="668" y="15"/>
                      <a:pt x="601" y="15"/>
                      <a:pt x="568" y="15"/>
                    </a:cubicBezTo>
                    <a:cubicBezTo>
                      <a:pt x="548" y="5"/>
                      <a:pt x="529" y="1"/>
                      <a:pt x="5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56"/>
              <p:cNvSpPr/>
              <p:nvPr/>
            </p:nvSpPr>
            <p:spPr>
              <a:xfrm>
                <a:off x="2258450" y="3532975"/>
                <a:ext cx="283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294" extrusionOk="0">
                    <a:moveTo>
                      <a:pt x="301" y="667"/>
                    </a:moveTo>
                    <a:cubicBezTo>
                      <a:pt x="301" y="701"/>
                      <a:pt x="301" y="734"/>
                      <a:pt x="301" y="768"/>
                    </a:cubicBezTo>
                    <a:cubicBezTo>
                      <a:pt x="301" y="768"/>
                      <a:pt x="301" y="801"/>
                      <a:pt x="301" y="801"/>
                    </a:cubicBezTo>
                    <a:lnTo>
                      <a:pt x="301" y="934"/>
                    </a:lnTo>
                    <a:cubicBezTo>
                      <a:pt x="301" y="934"/>
                      <a:pt x="301" y="968"/>
                      <a:pt x="301" y="968"/>
                    </a:cubicBezTo>
                    <a:cubicBezTo>
                      <a:pt x="301" y="1001"/>
                      <a:pt x="301" y="1034"/>
                      <a:pt x="301" y="1068"/>
                    </a:cubicBezTo>
                    <a:cubicBezTo>
                      <a:pt x="301" y="1101"/>
                      <a:pt x="267" y="1134"/>
                      <a:pt x="234" y="1168"/>
                    </a:cubicBezTo>
                    <a:lnTo>
                      <a:pt x="167" y="1168"/>
                    </a:lnTo>
                    <a:cubicBezTo>
                      <a:pt x="167" y="1134"/>
                      <a:pt x="167" y="1101"/>
                      <a:pt x="167" y="1068"/>
                    </a:cubicBezTo>
                    <a:cubicBezTo>
                      <a:pt x="167" y="1068"/>
                      <a:pt x="167" y="1034"/>
                      <a:pt x="167" y="1034"/>
                    </a:cubicBezTo>
                    <a:lnTo>
                      <a:pt x="167" y="901"/>
                    </a:lnTo>
                    <a:cubicBezTo>
                      <a:pt x="167" y="868"/>
                      <a:pt x="167" y="868"/>
                      <a:pt x="167" y="868"/>
                    </a:cubicBezTo>
                    <a:cubicBezTo>
                      <a:pt x="167" y="834"/>
                      <a:pt x="167" y="768"/>
                      <a:pt x="167" y="768"/>
                    </a:cubicBezTo>
                    <a:cubicBezTo>
                      <a:pt x="201" y="734"/>
                      <a:pt x="201" y="701"/>
                      <a:pt x="234" y="667"/>
                    </a:cubicBezTo>
                    <a:close/>
                    <a:moveTo>
                      <a:pt x="334" y="434"/>
                    </a:moveTo>
                    <a:cubicBezTo>
                      <a:pt x="301" y="434"/>
                      <a:pt x="234" y="434"/>
                      <a:pt x="234" y="467"/>
                    </a:cubicBezTo>
                    <a:cubicBezTo>
                      <a:pt x="167" y="501"/>
                      <a:pt x="134" y="501"/>
                      <a:pt x="101" y="534"/>
                    </a:cubicBezTo>
                    <a:cubicBezTo>
                      <a:pt x="101" y="601"/>
                      <a:pt x="67" y="634"/>
                      <a:pt x="34" y="667"/>
                    </a:cubicBezTo>
                    <a:cubicBezTo>
                      <a:pt x="34" y="701"/>
                      <a:pt x="1" y="734"/>
                      <a:pt x="1" y="801"/>
                    </a:cubicBezTo>
                    <a:cubicBezTo>
                      <a:pt x="1" y="834"/>
                      <a:pt x="1" y="868"/>
                      <a:pt x="1" y="901"/>
                    </a:cubicBezTo>
                    <a:lnTo>
                      <a:pt x="1" y="1068"/>
                    </a:lnTo>
                    <a:lnTo>
                      <a:pt x="1" y="1201"/>
                    </a:lnTo>
                    <a:cubicBezTo>
                      <a:pt x="1" y="1235"/>
                      <a:pt x="1" y="1268"/>
                      <a:pt x="1" y="1301"/>
                    </a:cubicBezTo>
                    <a:cubicBezTo>
                      <a:pt x="1" y="1335"/>
                      <a:pt x="1" y="1335"/>
                      <a:pt x="34" y="1368"/>
                    </a:cubicBezTo>
                    <a:cubicBezTo>
                      <a:pt x="67" y="1401"/>
                      <a:pt x="101" y="1401"/>
                      <a:pt x="101" y="1401"/>
                    </a:cubicBezTo>
                    <a:cubicBezTo>
                      <a:pt x="134" y="1401"/>
                      <a:pt x="201" y="1368"/>
                      <a:pt x="234" y="1368"/>
                    </a:cubicBezTo>
                    <a:cubicBezTo>
                      <a:pt x="267" y="1335"/>
                      <a:pt x="301" y="1301"/>
                      <a:pt x="334" y="1268"/>
                    </a:cubicBezTo>
                    <a:cubicBezTo>
                      <a:pt x="334" y="1235"/>
                      <a:pt x="367" y="1201"/>
                      <a:pt x="401" y="1168"/>
                    </a:cubicBezTo>
                    <a:cubicBezTo>
                      <a:pt x="401" y="1134"/>
                      <a:pt x="434" y="1068"/>
                      <a:pt x="434" y="1034"/>
                    </a:cubicBezTo>
                    <a:cubicBezTo>
                      <a:pt x="434" y="1001"/>
                      <a:pt x="434" y="968"/>
                      <a:pt x="434" y="901"/>
                    </a:cubicBezTo>
                    <a:lnTo>
                      <a:pt x="434" y="768"/>
                    </a:lnTo>
                    <a:lnTo>
                      <a:pt x="434" y="634"/>
                    </a:lnTo>
                    <a:cubicBezTo>
                      <a:pt x="434" y="601"/>
                      <a:pt x="434" y="567"/>
                      <a:pt x="434" y="534"/>
                    </a:cubicBezTo>
                    <a:cubicBezTo>
                      <a:pt x="434" y="501"/>
                      <a:pt x="401" y="467"/>
                      <a:pt x="401" y="467"/>
                    </a:cubicBezTo>
                    <a:cubicBezTo>
                      <a:pt x="367" y="434"/>
                      <a:pt x="334" y="434"/>
                      <a:pt x="334" y="434"/>
                    </a:cubicBezTo>
                    <a:close/>
                    <a:moveTo>
                      <a:pt x="1001" y="1134"/>
                    </a:moveTo>
                    <a:cubicBezTo>
                      <a:pt x="1001" y="1168"/>
                      <a:pt x="1001" y="1201"/>
                      <a:pt x="1001" y="1235"/>
                    </a:cubicBezTo>
                    <a:lnTo>
                      <a:pt x="1001" y="1468"/>
                    </a:lnTo>
                    <a:cubicBezTo>
                      <a:pt x="1001" y="1468"/>
                      <a:pt x="1001" y="1501"/>
                      <a:pt x="1001" y="1535"/>
                    </a:cubicBezTo>
                    <a:cubicBezTo>
                      <a:pt x="1001" y="1568"/>
                      <a:pt x="968" y="1601"/>
                      <a:pt x="935" y="1601"/>
                    </a:cubicBezTo>
                    <a:lnTo>
                      <a:pt x="868" y="1601"/>
                    </a:lnTo>
                    <a:cubicBezTo>
                      <a:pt x="868" y="1601"/>
                      <a:pt x="868" y="1568"/>
                      <a:pt x="868" y="1535"/>
                    </a:cubicBezTo>
                    <a:cubicBezTo>
                      <a:pt x="868" y="1535"/>
                      <a:pt x="868" y="1501"/>
                      <a:pt x="868" y="1501"/>
                    </a:cubicBezTo>
                    <a:lnTo>
                      <a:pt x="868" y="1368"/>
                    </a:lnTo>
                    <a:cubicBezTo>
                      <a:pt x="868" y="1335"/>
                      <a:pt x="868" y="1335"/>
                      <a:pt x="868" y="1301"/>
                    </a:cubicBezTo>
                    <a:cubicBezTo>
                      <a:pt x="868" y="1268"/>
                      <a:pt x="868" y="1235"/>
                      <a:pt x="868" y="1201"/>
                    </a:cubicBezTo>
                    <a:cubicBezTo>
                      <a:pt x="901" y="1168"/>
                      <a:pt x="901" y="1168"/>
                      <a:pt x="935" y="1134"/>
                    </a:cubicBezTo>
                    <a:close/>
                    <a:moveTo>
                      <a:pt x="1035" y="901"/>
                    </a:moveTo>
                    <a:cubicBezTo>
                      <a:pt x="1001" y="901"/>
                      <a:pt x="935" y="901"/>
                      <a:pt x="935" y="934"/>
                    </a:cubicBezTo>
                    <a:lnTo>
                      <a:pt x="901" y="934"/>
                    </a:lnTo>
                    <a:cubicBezTo>
                      <a:pt x="868" y="968"/>
                      <a:pt x="834" y="1001"/>
                      <a:pt x="801" y="1034"/>
                    </a:cubicBezTo>
                    <a:cubicBezTo>
                      <a:pt x="801" y="1068"/>
                      <a:pt x="768" y="1101"/>
                      <a:pt x="734" y="1134"/>
                    </a:cubicBezTo>
                    <a:cubicBezTo>
                      <a:pt x="734" y="1168"/>
                      <a:pt x="701" y="1235"/>
                      <a:pt x="701" y="1268"/>
                    </a:cubicBezTo>
                    <a:cubicBezTo>
                      <a:pt x="701" y="1301"/>
                      <a:pt x="701" y="1335"/>
                      <a:pt x="701" y="1401"/>
                    </a:cubicBezTo>
                    <a:lnTo>
                      <a:pt x="701" y="1668"/>
                    </a:lnTo>
                    <a:cubicBezTo>
                      <a:pt x="701" y="1702"/>
                      <a:pt x="701" y="1735"/>
                      <a:pt x="701" y="1768"/>
                    </a:cubicBezTo>
                    <a:cubicBezTo>
                      <a:pt x="701" y="1802"/>
                      <a:pt x="734" y="1835"/>
                      <a:pt x="734" y="1835"/>
                    </a:cubicBezTo>
                    <a:cubicBezTo>
                      <a:pt x="768" y="1868"/>
                      <a:pt x="801" y="1868"/>
                      <a:pt x="801" y="1868"/>
                    </a:cubicBezTo>
                    <a:cubicBezTo>
                      <a:pt x="868" y="1868"/>
                      <a:pt x="901" y="1868"/>
                      <a:pt x="935" y="1835"/>
                    </a:cubicBezTo>
                    <a:cubicBezTo>
                      <a:pt x="968" y="1802"/>
                      <a:pt x="1001" y="1802"/>
                      <a:pt x="1035" y="1735"/>
                    </a:cubicBezTo>
                    <a:cubicBezTo>
                      <a:pt x="1035" y="1702"/>
                      <a:pt x="1068" y="1668"/>
                      <a:pt x="1101" y="1635"/>
                    </a:cubicBezTo>
                    <a:cubicBezTo>
                      <a:pt x="1135" y="1601"/>
                      <a:pt x="1135" y="1568"/>
                      <a:pt x="1135" y="1501"/>
                    </a:cubicBezTo>
                    <a:cubicBezTo>
                      <a:pt x="1135" y="1468"/>
                      <a:pt x="1135" y="1435"/>
                      <a:pt x="1135" y="1368"/>
                    </a:cubicBezTo>
                    <a:lnTo>
                      <a:pt x="1135" y="1235"/>
                    </a:lnTo>
                    <a:lnTo>
                      <a:pt x="1135" y="1101"/>
                    </a:lnTo>
                    <a:cubicBezTo>
                      <a:pt x="1135" y="1068"/>
                      <a:pt x="1135" y="1034"/>
                      <a:pt x="1135" y="1001"/>
                    </a:cubicBezTo>
                    <a:cubicBezTo>
                      <a:pt x="1135" y="968"/>
                      <a:pt x="1135" y="934"/>
                      <a:pt x="1101" y="934"/>
                    </a:cubicBezTo>
                    <a:cubicBezTo>
                      <a:pt x="1068" y="901"/>
                      <a:pt x="1035" y="901"/>
                      <a:pt x="1035" y="901"/>
                    </a:cubicBezTo>
                    <a:close/>
                    <a:moveTo>
                      <a:pt x="1035" y="0"/>
                    </a:moveTo>
                    <a:lnTo>
                      <a:pt x="935" y="67"/>
                    </a:lnTo>
                    <a:cubicBezTo>
                      <a:pt x="901" y="67"/>
                      <a:pt x="901" y="100"/>
                      <a:pt x="901" y="100"/>
                    </a:cubicBezTo>
                    <a:lnTo>
                      <a:pt x="868" y="134"/>
                    </a:lnTo>
                    <a:lnTo>
                      <a:pt x="67" y="2269"/>
                    </a:lnTo>
                    <a:cubicBezTo>
                      <a:pt x="67" y="2285"/>
                      <a:pt x="67" y="2294"/>
                      <a:pt x="71" y="2294"/>
                    </a:cubicBezTo>
                    <a:cubicBezTo>
                      <a:pt x="76" y="2294"/>
                      <a:pt x="84" y="2285"/>
                      <a:pt x="101" y="2269"/>
                    </a:cubicBezTo>
                    <a:lnTo>
                      <a:pt x="201" y="2235"/>
                    </a:lnTo>
                    <a:lnTo>
                      <a:pt x="234" y="2202"/>
                    </a:lnTo>
                    <a:lnTo>
                      <a:pt x="267" y="2135"/>
                    </a:lnTo>
                    <a:lnTo>
                      <a:pt x="1068" y="67"/>
                    </a:lnTo>
                    <a:cubicBezTo>
                      <a:pt x="1068" y="67"/>
                      <a:pt x="1068" y="34"/>
                      <a:pt x="1068" y="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56"/>
              <p:cNvSpPr/>
              <p:nvPr/>
            </p:nvSpPr>
            <p:spPr>
              <a:xfrm>
                <a:off x="2300150" y="3527125"/>
                <a:ext cx="208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9" extrusionOk="0">
                    <a:moveTo>
                      <a:pt x="534" y="334"/>
                    </a:moveTo>
                    <a:cubicBezTo>
                      <a:pt x="567" y="334"/>
                      <a:pt x="567" y="368"/>
                      <a:pt x="601" y="401"/>
                    </a:cubicBezTo>
                    <a:cubicBezTo>
                      <a:pt x="601" y="434"/>
                      <a:pt x="601" y="468"/>
                      <a:pt x="601" y="501"/>
                    </a:cubicBezTo>
                    <a:lnTo>
                      <a:pt x="601" y="735"/>
                    </a:lnTo>
                    <a:cubicBezTo>
                      <a:pt x="601" y="768"/>
                      <a:pt x="601" y="835"/>
                      <a:pt x="601" y="868"/>
                    </a:cubicBezTo>
                    <a:cubicBezTo>
                      <a:pt x="567" y="901"/>
                      <a:pt x="567" y="968"/>
                      <a:pt x="534" y="1002"/>
                    </a:cubicBezTo>
                    <a:cubicBezTo>
                      <a:pt x="534" y="1002"/>
                      <a:pt x="501" y="1035"/>
                      <a:pt x="467" y="1068"/>
                    </a:cubicBezTo>
                    <a:cubicBezTo>
                      <a:pt x="467" y="1068"/>
                      <a:pt x="434" y="1102"/>
                      <a:pt x="401" y="1102"/>
                    </a:cubicBezTo>
                    <a:cubicBezTo>
                      <a:pt x="401" y="1135"/>
                      <a:pt x="367" y="1135"/>
                      <a:pt x="334" y="1135"/>
                    </a:cubicBezTo>
                    <a:lnTo>
                      <a:pt x="301" y="1135"/>
                    </a:lnTo>
                    <a:cubicBezTo>
                      <a:pt x="267" y="1135"/>
                      <a:pt x="234" y="1102"/>
                      <a:pt x="234" y="1102"/>
                    </a:cubicBezTo>
                    <a:cubicBezTo>
                      <a:pt x="234" y="1035"/>
                      <a:pt x="201" y="1002"/>
                      <a:pt x="201" y="968"/>
                    </a:cubicBezTo>
                    <a:lnTo>
                      <a:pt x="201" y="935"/>
                    </a:lnTo>
                    <a:lnTo>
                      <a:pt x="201" y="868"/>
                    </a:lnTo>
                    <a:lnTo>
                      <a:pt x="201" y="801"/>
                    </a:lnTo>
                    <a:lnTo>
                      <a:pt x="201" y="735"/>
                    </a:lnTo>
                    <a:cubicBezTo>
                      <a:pt x="201" y="701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301" y="501"/>
                    </a:cubicBezTo>
                    <a:cubicBezTo>
                      <a:pt x="301" y="468"/>
                      <a:pt x="334" y="434"/>
                      <a:pt x="334" y="434"/>
                    </a:cubicBezTo>
                    <a:lnTo>
                      <a:pt x="401" y="368"/>
                    </a:lnTo>
                    <a:cubicBezTo>
                      <a:pt x="434" y="368"/>
                      <a:pt x="467" y="334"/>
                      <a:pt x="467" y="334"/>
                    </a:cubicBezTo>
                    <a:close/>
                    <a:moveTo>
                      <a:pt x="567" y="1"/>
                    </a:moveTo>
                    <a:cubicBezTo>
                      <a:pt x="501" y="1"/>
                      <a:pt x="467" y="34"/>
                      <a:pt x="401" y="68"/>
                    </a:cubicBezTo>
                    <a:cubicBezTo>
                      <a:pt x="334" y="101"/>
                      <a:pt x="301" y="134"/>
                      <a:pt x="234" y="201"/>
                    </a:cubicBezTo>
                    <a:cubicBezTo>
                      <a:pt x="201" y="234"/>
                      <a:pt x="167" y="301"/>
                      <a:pt x="134" y="368"/>
                    </a:cubicBezTo>
                    <a:cubicBezTo>
                      <a:pt x="100" y="468"/>
                      <a:pt x="67" y="535"/>
                      <a:pt x="34" y="601"/>
                    </a:cubicBezTo>
                    <a:cubicBezTo>
                      <a:pt x="0" y="701"/>
                      <a:pt x="0" y="768"/>
                      <a:pt x="0" y="835"/>
                    </a:cubicBezTo>
                    <a:cubicBezTo>
                      <a:pt x="0" y="868"/>
                      <a:pt x="0" y="868"/>
                      <a:pt x="0" y="901"/>
                    </a:cubicBezTo>
                    <a:lnTo>
                      <a:pt x="0" y="1035"/>
                    </a:lnTo>
                    <a:cubicBezTo>
                      <a:pt x="0" y="1068"/>
                      <a:pt x="0" y="1068"/>
                      <a:pt x="0" y="1102"/>
                    </a:cubicBezTo>
                    <a:cubicBezTo>
                      <a:pt x="0" y="1168"/>
                      <a:pt x="34" y="1235"/>
                      <a:pt x="34" y="1302"/>
                    </a:cubicBezTo>
                    <a:cubicBezTo>
                      <a:pt x="67" y="1335"/>
                      <a:pt x="100" y="1368"/>
                      <a:pt x="134" y="1402"/>
                    </a:cubicBezTo>
                    <a:cubicBezTo>
                      <a:pt x="167" y="1435"/>
                      <a:pt x="201" y="1469"/>
                      <a:pt x="267" y="1469"/>
                    </a:cubicBezTo>
                    <a:cubicBezTo>
                      <a:pt x="301" y="1469"/>
                      <a:pt x="367" y="1435"/>
                      <a:pt x="401" y="1402"/>
                    </a:cubicBezTo>
                    <a:cubicBezTo>
                      <a:pt x="467" y="1368"/>
                      <a:pt x="534" y="1335"/>
                      <a:pt x="567" y="1268"/>
                    </a:cubicBezTo>
                    <a:cubicBezTo>
                      <a:pt x="634" y="1202"/>
                      <a:pt x="668" y="1168"/>
                      <a:pt x="701" y="1068"/>
                    </a:cubicBezTo>
                    <a:cubicBezTo>
                      <a:pt x="734" y="1002"/>
                      <a:pt x="768" y="935"/>
                      <a:pt x="768" y="868"/>
                    </a:cubicBezTo>
                    <a:cubicBezTo>
                      <a:pt x="801" y="801"/>
                      <a:pt x="801" y="701"/>
                      <a:pt x="834" y="635"/>
                    </a:cubicBezTo>
                    <a:cubicBezTo>
                      <a:pt x="834" y="601"/>
                      <a:pt x="834" y="601"/>
                      <a:pt x="834" y="568"/>
                    </a:cubicBezTo>
                    <a:lnTo>
                      <a:pt x="834" y="434"/>
                    </a:lnTo>
                    <a:cubicBezTo>
                      <a:pt x="834" y="401"/>
                      <a:pt x="834" y="401"/>
                      <a:pt x="834" y="368"/>
                    </a:cubicBezTo>
                    <a:cubicBezTo>
                      <a:pt x="801" y="301"/>
                      <a:pt x="801" y="234"/>
                      <a:pt x="768" y="168"/>
                    </a:cubicBezTo>
                    <a:cubicBezTo>
                      <a:pt x="768" y="134"/>
                      <a:pt x="734" y="101"/>
                      <a:pt x="701" y="68"/>
                    </a:cubicBezTo>
                    <a:cubicBezTo>
                      <a:pt x="668" y="34"/>
                      <a:pt x="601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56"/>
              <p:cNvSpPr/>
              <p:nvPr/>
            </p:nvSpPr>
            <p:spPr>
              <a:xfrm>
                <a:off x="2324325" y="3499000"/>
                <a:ext cx="1505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094" extrusionOk="0">
                    <a:moveTo>
                      <a:pt x="572" y="0"/>
                    </a:moveTo>
                    <a:cubicBezTo>
                      <a:pt x="568" y="0"/>
                      <a:pt x="568" y="8"/>
                      <a:pt x="568" y="25"/>
                    </a:cubicBezTo>
                    <a:lnTo>
                      <a:pt x="434" y="92"/>
                    </a:lnTo>
                    <a:cubicBezTo>
                      <a:pt x="368" y="125"/>
                      <a:pt x="334" y="158"/>
                      <a:pt x="301" y="192"/>
                    </a:cubicBezTo>
                    <a:cubicBezTo>
                      <a:pt x="268" y="225"/>
                      <a:pt x="234" y="292"/>
                      <a:pt x="201" y="325"/>
                    </a:cubicBezTo>
                    <a:cubicBezTo>
                      <a:pt x="168" y="392"/>
                      <a:pt x="134" y="425"/>
                      <a:pt x="134" y="492"/>
                    </a:cubicBezTo>
                    <a:cubicBezTo>
                      <a:pt x="134" y="559"/>
                      <a:pt x="134" y="625"/>
                      <a:pt x="134" y="726"/>
                    </a:cubicBezTo>
                    <a:lnTo>
                      <a:pt x="134" y="826"/>
                    </a:lnTo>
                    <a:lnTo>
                      <a:pt x="34" y="892"/>
                    </a:lnTo>
                    <a:cubicBezTo>
                      <a:pt x="1" y="892"/>
                      <a:pt x="1" y="926"/>
                      <a:pt x="1" y="926"/>
                    </a:cubicBezTo>
                    <a:cubicBezTo>
                      <a:pt x="1" y="959"/>
                      <a:pt x="1" y="959"/>
                      <a:pt x="1" y="992"/>
                    </a:cubicBezTo>
                    <a:lnTo>
                      <a:pt x="1" y="1159"/>
                    </a:lnTo>
                    <a:cubicBezTo>
                      <a:pt x="1" y="1159"/>
                      <a:pt x="1" y="1159"/>
                      <a:pt x="1" y="1193"/>
                    </a:cubicBezTo>
                    <a:lnTo>
                      <a:pt x="34" y="1193"/>
                    </a:lnTo>
                    <a:lnTo>
                      <a:pt x="134" y="1126"/>
                    </a:lnTo>
                    <a:lnTo>
                      <a:pt x="134" y="2060"/>
                    </a:lnTo>
                    <a:cubicBezTo>
                      <a:pt x="134" y="2060"/>
                      <a:pt x="134" y="2093"/>
                      <a:pt x="134" y="2093"/>
                    </a:cubicBezTo>
                    <a:lnTo>
                      <a:pt x="168" y="2093"/>
                    </a:lnTo>
                    <a:lnTo>
                      <a:pt x="301" y="2026"/>
                    </a:lnTo>
                    <a:cubicBezTo>
                      <a:pt x="301" y="2026"/>
                      <a:pt x="301" y="1993"/>
                      <a:pt x="301" y="1993"/>
                    </a:cubicBezTo>
                    <a:cubicBezTo>
                      <a:pt x="301" y="1960"/>
                      <a:pt x="301" y="1960"/>
                      <a:pt x="301" y="1926"/>
                    </a:cubicBezTo>
                    <a:lnTo>
                      <a:pt x="301" y="992"/>
                    </a:lnTo>
                    <a:lnTo>
                      <a:pt x="534" y="859"/>
                    </a:lnTo>
                    <a:cubicBezTo>
                      <a:pt x="568" y="859"/>
                      <a:pt x="568" y="859"/>
                      <a:pt x="568" y="826"/>
                    </a:cubicBezTo>
                    <a:cubicBezTo>
                      <a:pt x="568" y="826"/>
                      <a:pt x="568" y="792"/>
                      <a:pt x="568" y="792"/>
                    </a:cubicBezTo>
                    <a:lnTo>
                      <a:pt x="568" y="625"/>
                    </a:lnTo>
                    <a:cubicBezTo>
                      <a:pt x="568" y="592"/>
                      <a:pt x="568" y="592"/>
                      <a:pt x="568" y="592"/>
                    </a:cubicBezTo>
                    <a:cubicBezTo>
                      <a:pt x="568" y="575"/>
                      <a:pt x="559" y="567"/>
                      <a:pt x="551" y="567"/>
                    </a:cubicBezTo>
                    <a:cubicBezTo>
                      <a:pt x="543" y="567"/>
                      <a:pt x="534" y="575"/>
                      <a:pt x="534" y="592"/>
                    </a:cubicBezTo>
                    <a:lnTo>
                      <a:pt x="301" y="692"/>
                    </a:lnTo>
                    <a:lnTo>
                      <a:pt x="334" y="625"/>
                    </a:lnTo>
                    <a:cubicBezTo>
                      <a:pt x="301" y="559"/>
                      <a:pt x="334" y="525"/>
                      <a:pt x="368" y="459"/>
                    </a:cubicBezTo>
                    <a:cubicBezTo>
                      <a:pt x="368" y="425"/>
                      <a:pt x="401" y="392"/>
                      <a:pt x="434" y="392"/>
                    </a:cubicBezTo>
                    <a:lnTo>
                      <a:pt x="568" y="325"/>
                    </a:lnTo>
                    <a:cubicBezTo>
                      <a:pt x="568" y="292"/>
                      <a:pt x="601" y="292"/>
                      <a:pt x="601" y="259"/>
                    </a:cubicBezTo>
                    <a:cubicBezTo>
                      <a:pt x="601" y="259"/>
                      <a:pt x="601" y="225"/>
                      <a:pt x="601" y="225"/>
                    </a:cubicBezTo>
                    <a:lnTo>
                      <a:pt x="601" y="58"/>
                    </a:lnTo>
                    <a:cubicBezTo>
                      <a:pt x="601" y="25"/>
                      <a:pt x="601" y="25"/>
                      <a:pt x="601" y="25"/>
                    </a:cubicBezTo>
                    <a:cubicBezTo>
                      <a:pt x="584" y="8"/>
                      <a:pt x="576" y="0"/>
                      <a:pt x="57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56"/>
              <p:cNvSpPr/>
              <p:nvPr/>
            </p:nvSpPr>
            <p:spPr>
              <a:xfrm>
                <a:off x="2351850" y="3485950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31" y="366"/>
                    </a:moveTo>
                    <a:cubicBezTo>
                      <a:pt x="545" y="366"/>
                      <a:pt x="558" y="371"/>
                      <a:pt x="568" y="380"/>
                    </a:cubicBezTo>
                    <a:cubicBezTo>
                      <a:pt x="634" y="380"/>
                      <a:pt x="634" y="414"/>
                      <a:pt x="634" y="514"/>
                    </a:cubicBezTo>
                    <a:cubicBezTo>
                      <a:pt x="634" y="580"/>
                      <a:pt x="601" y="680"/>
                      <a:pt x="568" y="747"/>
                    </a:cubicBezTo>
                    <a:cubicBezTo>
                      <a:pt x="534" y="814"/>
                      <a:pt x="501" y="847"/>
                      <a:pt x="434" y="881"/>
                    </a:cubicBezTo>
                    <a:lnTo>
                      <a:pt x="201" y="1014"/>
                    </a:lnTo>
                    <a:lnTo>
                      <a:pt x="201" y="547"/>
                    </a:lnTo>
                    <a:lnTo>
                      <a:pt x="434" y="414"/>
                    </a:lnTo>
                    <a:cubicBezTo>
                      <a:pt x="458" y="390"/>
                      <a:pt x="498" y="366"/>
                      <a:pt x="531" y="366"/>
                    </a:cubicBezTo>
                    <a:close/>
                    <a:moveTo>
                      <a:pt x="624" y="0"/>
                    </a:moveTo>
                    <a:cubicBezTo>
                      <a:pt x="571" y="0"/>
                      <a:pt x="508" y="25"/>
                      <a:pt x="434" y="80"/>
                    </a:cubicBezTo>
                    <a:lnTo>
                      <a:pt x="67" y="314"/>
                    </a:lnTo>
                    <a:cubicBezTo>
                      <a:pt x="34" y="314"/>
                      <a:pt x="34" y="347"/>
                      <a:pt x="34" y="347"/>
                    </a:cubicBezTo>
                    <a:cubicBezTo>
                      <a:pt x="34" y="380"/>
                      <a:pt x="34" y="380"/>
                      <a:pt x="34" y="414"/>
                    </a:cubicBezTo>
                    <a:lnTo>
                      <a:pt x="34" y="2015"/>
                    </a:lnTo>
                    <a:cubicBezTo>
                      <a:pt x="1" y="2048"/>
                      <a:pt x="1" y="2048"/>
                      <a:pt x="34" y="2048"/>
                    </a:cubicBezTo>
                    <a:lnTo>
                      <a:pt x="67" y="2048"/>
                    </a:lnTo>
                    <a:lnTo>
                      <a:pt x="201" y="1981"/>
                    </a:lnTo>
                    <a:cubicBezTo>
                      <a:pt x="201" y="1981"/>
                      <a:pt x="201" y="1948"/>
                      <a:pt x="234" y="1948"/>
                    </a:cubicBezTo>
                    <a:cubicBezTo>
                      <a:pt x="234" y="1915"/>
                      <a:pt x="234" y="1915"/>
                      <a:pt x="234" y="1881"/>
                    </a:cubicBezTo>
                    <a:lnTo>
                      <a:pt x="234" y="1314"/>
                    </a:lnTo>
                    <a:lnTo>
                      <a:pt x="434" y="1181"/>
                    </a:lnTo>
                    <a:lnTo>
                      <a:pt x="634" y="1648"/>
                    </a:lnTo>
                    <a:cubicBezTo>
                      <a:pt x="634" y="1648"/>
                      <a:pt x="634" y="1681"/>
                      <a:pt x="634" y="1681"/>
                    </a:cubicBezTo>
                    <a:lnTo>
                      <a:pt x="701" y="1681"/>
                    </a:lnTo>
                    <a:lnTo>
                      <a:pt x="834" y="1581"/>
                    </a:lnTo>
                    <a:lnTo>
                      <a:pt x="868" y="1581"/>
                    </a:lnTo>
                    <a:cubicBezTo>
                      <a:pt x="868" y="1548"/>
                      <a:pt x="868" y="1548"/>
                      <a:pt x="868" y="1514"/>
                    </a:cubicBezTo>
                    <a:cubicBezTo>
                      <a:pt x="868" y="1514"/>
                      <a:pt x="868" y="1514"/>
                      <a:pt x="868" y="1481"/>
                    </a:cubicBezTo>
                    <a:lnTo>
                      <a:pt x="634" y="1014"/>
                    </a:lnTo>
                    <a:cubicBezTo>
                      <a:pt x="701" y="914"/>
                      <a:pt x="768" y="814"/>
                      <a:pt x="801" y="714"/>
                    </a:cubicBezTo>
                    <a:cubicBezTo>
                      <a:pt x="834" y="614"/>
                      <a:pt x="834" y="480"/>
                      <a:pt x="868" y="380"/>
                    </a:cubicBezTo>
                    <a:cubicBezTo>
                      <a:pt x="868" y="247"/>
                      <a:pt x="834" y="147"/>
                      <a:pt x="734" y="47"/>
                    </a:cubicBezTo>
                    <a:cubicBezTo>
                      <a:pt x="704" y="17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56"/>
              <p:cNvSpPr/>
              <p:nvPr/>
            </p:nvSpPr>
            <p:spPr>
              <a:xfrm>
                <a:off x="2376875" y="3483775"/>
                <a:ext cx="200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02" extrusionOk="0">
                    <a:moveTo>
                      <a:pt x="534" y="300"/>
                    </a:moveTo>
                    <a:cubicBezTo>
                      <a:pt x="534" y="300"/>
                      <a:pt x="567" y="300"/>
                      <a:pt x="567" y="334"/>
                    </a:cubicBezTo>
                    <a:cubicBezTo>
                      <a:pt x="601" y="334"/>
                      <a:pt x="601" y="367"/>
                      <a:pt x="601" y="401"/>
                    </a:cubicBezTo>
                    <a:cubicBezTo>
                      <a:pt x="601" y="401"/>
                      <a:pt x="601" y="434"/>
                      <a:pt x="601" y="467"/>
                    </a:cubicBezTo>
                    <a:lnTo>
                      <a:pt x="234" y="667"/>
                    </a:lnTo>
                    <a:lnTo>
                      <a:pt x="234" y="601"/>
                    </a:lnTo>
                    <a:cubicBezTo>
                      <a:pt x="234" y="567"/>
                      <a:pt x="267" y="534"/>
                      <a:pt x="267" y="501"/>
                    </a:cubicBezTo>
                    <a:lnTo>
                      <a:pt x="334" y="401"/>
                    </a:lnTo>
                    <a:cubicBezTo>
                      <a:pt x="367" y="367"/>
                      <a:pt x="367" y="367"/>
                      <a:pt x="401" y="334"/>
                    </a:cubicBezTo>
                    <a:cubicBezTo>
                      <a:pt x="434" y="300"/>
                      <a:pt x="467" y="300"/>
                      <a:pt x="534" y="300"/>
                    </a:cubicBezTo>
                    <a:close/>
                    <a:moveTo>
                      <a:pt x="567" y="0"/>
                    </a:moveTo>
                    <a:cubicBezTo>
                      <a:pt x="501" y="0"/>
                      <a:pt x="434" y="0"/>
                      <a:pt x="401" y="34"/>
                    </a:cubicBezTo>
                    <a:cubicBezTo>
                      <a:pt x="334" y="67"/>
                      <a:pt x="267" y="134"/>
                      <a:pt x="234" y="167"/>
                    </a:cubicBezTo>
                    <a:cubicBezTo>
                      <a:pt x="167" y="234"/>
                      <a:pt x="134" y="334"/>
                      <a:pt x="100" y="401"/>
                    </a:cubicBezTo>
                    <a:cubicBezTo>
                      <a:pt x="67" y="467"/>
                      <a:pt x="34" y="567"/>
                      <a:pt x="34" y="667"/>
                    </a:cubicBezTo>
                    <a:cubicBezTo>
                      <a:pt x="0" y="767"/>
                      <a:pt x="0" y="834"/>
                      <a:pt x="0" y="934"/>
                    </a:cubicBezTo>
                    <a:cubicBezTo>
                      <a:pt x="0" y="1034"/>
                      <a:pt x="0" y="1101"/>
                      <a:pt x="0" y="1168"/>
                    </a:cubicBezTo>
                    <a:cubicBezTo>
                      <a:pt x="0" y="1234"/>
                      <a:pt x="34" y="1301"/>
                      <a:pt x="67" y="1335"/>
                    </a:cubicBezTo>
                    <a:cubicBezTo>
                      <a:pt x="100" y="1401"/>
                      <a:pt x="167" y="1401"/>
                      <a:pt x="200" y="1401"/>
                    </a:cubicBezTo>
                    <a:cubicBezTo>
                      <a:pt x="267" y="1401"/>
                      <a:pt x="334" y="1401"/>
                      <a:pt x="367" y="1368"/>
                    </a:cubicBezTo>
                    <a:cubicBezTo>
                      <a:pt x="434" y="1335"/>
                      <a:pt x="501" y="1301"/>
                      <a:pt x="534" y="1234"/>
                    </a:cubicBezTo>
                    <a:cubicBezTo>
                      <a:pt x="567" y="1201"/>
                      <a:pt x="601" y="1134"/>
                      <a:pt x="634" y="1068"/>
                    </a:cubicBezTo>
                    <a:cubicBezTo>
                      <a:pt x="667" y="1034"/>
                      <a:pt x="701" y="968"/>
                      <a:pt x="701" y="934"/>
                    </a:cubicBezTo>
                    <a:cubicBezTo>
                      <a:pt x="734" y="901"/>
                      <a:pt x="734" y="868"/>
                      <a:pt x="734" y="834"/>
                    </a:cubicBezTo>
                    <a:cubicBezTo>
                      <a:pt x="734" y="801"/>
                      <a:pt x="734" y="801"/>
                      <a:pt x="734" y="801"/>
                    </a:cubicBezTo>
                    <a:cubicBezTo>
                      <a:pt x="734" y="784"/>
                      <a:pt x="734" y="776"/>
                      <a:pt x="730" y="776"/>
                    </a:cubicBezTo>
                    <a:cubicBezTo>
                      <a:pt x="726" y="776"/>
                      <a:pt x="717" y="784"/>
                      <a:pt x="701" y="801"/>
                    </a:cubicBezTo>
                    <a:lnTo>
                      <a:pt x="567" y="868"/>
                    </a:lnTo>
                    <a:lnTo>
                      <a:pt x="534" y="901"/>
                    </a:lnTo>
                    <a:lnTo>
                      <a:pt x="534" y="934"/>
                    </a:lnTo>
                    <a:cubicBezTo>
                      <a:pt x="501" y="968"/>
                      <a:pt x="501" y="1001"/>
                      <a:pt x="467" y="1001"/>
                    </a:cubicBezTo>
                    <a:cubicBezTo>
                      <a:pt x="434" y="1034"/>
                      <a:pt x="401" y="1068"/>
                      <a:pt x="401" y="1068"/>
                    </a:cubicBezTo>
                    <a:cubicBezTo>
                      <a:pt x="367" y="1068"/>
                      <a:pt x="334" y="1101"/>
                      <a:pt x="300" y="1101"/>
                    </a:cubicBezTo>
                    <a:lnTo>
                      <a:pt x="267" y="1101"/>
                    </a:lnTo>
                    <a:cubicBezTo>
                      <a:pt x="234" y="1101"/>
                      <a:pt x="234" y="1068"/>
                      <a:pt x="200" y="1034"/>
                    </a:cubicBezTo>
                    <a:cubicBezTo>
                      <a:pt x="200" y="1001"/>
                      <a:pt x="200" y="1001"/>
                      <a:pt x="200" y="968"/>
                    </a:cubicBezTo>
                    <a:lnTo>
                      <a:pt x="767" y="634"/>
                    </a:lnTo>
                    <a:cubicBezTo>
                      <a:pt x="767" y="634"/>
                      <a:pt x="767" y="634"/>
                      <a:pt x="801" y="601"/>
                    </a:cubicBezTo>
                    <a:cubicBezTo>
                      <a:pt x="801" y="601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767" y="267"/>
                      <a:pt x="767" y="200"/>
                    </a:cubicBezTo>
                    <a:cubicBezTo>
                      <a:pt x="734" y="167"/>
                      <a:pt x="734" y="100"/>
                      <a:pt x="667" y="67"/>
                    </a:cubicBezTo>
                    <a:cubicBezTo>
                      <a:pt x="634" y="34"/>
                      <a:pt x="601" y="0"/>
                      <a:pt x="5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56"/>
              <p:cNvSpPr/>
              <p:nvPr/>
            </p:nvSpPr>
            <p:spPr>
              <a:xfrm>
                <a:off x="2398550" y="3466475"/>
                <a:ext cx="208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60" extrusionOk="0">
                    <a:moveTo>
                      <a:pt x="805" y="0"/>
                    </a:moveTo>
                    <a:cubicBezTo>
                      <a:pt x="801" y="0"/>
                      <a:pt x="801" y="8"/>
                      <a:pt x="801" y="25"/>
                    </a:cubicBezTo>
                    <a:lnTo>
                      <a:pt x="668" y="92"/>
                    </a:lnTo>
                    <a:cubicBezTo>
                      <a:pt x="668" y="92"/>
                      <a:pt x="634" y="92"/>
                      <a:pt x="634" y="125"/>
                    </a:cubicBezTo>
                    <a:lnTo>
                      <a:pt x="634" y="192"/>
                    </a:lnTo>
                    <a:lnTo>
                      <a:pt x="401" y="1093"/>
                    </a:lnTo>
                    <a:lnTo>
                      <a:pt x="201" y="425"/>
                    </a:lnTo>
                    <a:lnTo>
                      <a:pt x="201" y="392"/>
                    </a:lnTo>
                    <a:lnTo>
                      <a:pt x="167" y="392"/>
                    </a:lnTo>
                    <a:lnTo>
                      <a:pt x="34" y="459"/>
                    </a:lnTo>
                    <a:cubicBezTo>
                      <a:pt x="34" y="492"/>
                      <a:pt x="34" y="492"/>
                      <a:pt x="1" y="492"/>
                    </a:cubicBezTo>
                    <a:cubicBezTo>
                      <a:pt x="1" y="525"/>
                      <a:pt x="1" y="525"/>
                      <a:pt x="1" y="559"/>
                    </a:cubicBezTo>
                    <a:lnTo>
                      <a:pt x="334" y="1526"/>
                    </a:lnTo>
                    <a:cubicBezTo>
                      <a:pt x="334" y="1526"/>
                      <a:pt x="334" y="1560"/>
                      <a:pt x="334" y="1560"/>
                    </a:cubicBezTo>
                    <a:lnTo>
                      <a:pt x="367" y="1560"/>
                    </a:lnTo>
                    <a:lnTo>
                      <a:pt x="468" y="1493"/>
                    </a:lnTo>
                    <a:cubicBezTo>
                      <a:pt x="468" y="1493"/>
                      <a:pt x="501" y="1459"/>
                      <a:pt x="501" y="1459"/>
                    </a:cubicBezTo>
                    <a:cubicBezTo>
                      <a:pt x="501" y="1426"/>
                      <a:pt x="501" y="1426"/>
                      <a:pt x="501" y="1393"/>
                    </a:cubicBezTo>
                    <a:lnTo>
                      <a:pt x="834" y="58"/>
                    </a:lnTo>
                    <a:cubicBezTo>
                      <a:pt x="834" y="58"/>
                      <a:pt x="834" y="25"/>
                      <a:pt x="834" y="25"/>
                    </a:cubicBezTo>
                    <a:cubicBezTo>
                      <a:pt x="818" y="8"/>
                      <a:pt x="809" y="0"/>
                      <a:pt x="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56"/>
              <p:cNvSpPr/>
              <p:nvPr/>
            </p:nvSpPr>
            <p:spPr>
              <a:xfrm>
                <a:off x="2421900" y="3457075"/>
                <a:ext cx="2005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6" extrusionOk="0">
                    <a:moveTo>
                      <a:pt x="498" y="321"/>
                    </a:moveTo>
                    <a:cubicBezTo>
                      <a:pt x="512" y="321"/>
                      <a:pt x="524" y="325"/>
                      <a:pt x="534" y="334"/>
                    </a:cubicBezTo>
                    <a:lnTo>
                      <a:pt x="568" y="334"/>
                    </a:lnTo>
                    <a:cubicBezTo>
                      <a:pt x="601" y="368"/>
                      <a:pt x="601" y="368"/>
                      <a:pt x="601" y="401"/>
                    </a:cubicBezTo>
                    <a:cubicBezTo>
                      <a:pt x="601" y="434"/>
                      <a:pt x="601" y="468"/>
                      <a:pt x="601" y="468"/>
                    </a:cubicBezTo>
                    <a:lnTo>
                      <a:pt x="234" y="701"/>
                    </a:lnTo>
                    <a:cubicBezTo>
                      <a:pt x="234" y="635"/>
                      <a:pt x="267" y="568"/>
                      <a:pt x="301" y="501"/>
                    </a:cubicBezTo>
                    <a:cubicBezTo>
                      <a:pt x="301" y="468"/>
                      <a:pt x="334" y="434"/>
                      <a:pt x="367" y="434"/>
                    </a:cubicBezTo>
                    <a:cubicBezTo>
                      <a:pt x="367" y="401"/>
                      <a:pt x="401" y="368"/>
                      <a:pt x="434" y="368"/>
                    </a:cubicBezTo>
                    <a:lnTo>
                      <a:pt x="401" y="368"/>
                    </a:lnTo>
                    <a:cubicBezTo>
                      <a:pt x="424" y="344"/>
                      <a:pt x="465" y="321"/>
                      <a:pt x="498" y="321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68" y="34"/>
                      <a:pt x="401" y="34"/>
                    </a:cubicBezTo>
                    <a:cubicBezTo>
                      <a:pt x="334" y="101"/>
                      <a:pt x="301" y="134"/>
                      <a:pt x="234" y="201"/>
                    </a:cubicBezTo>
                    <a:cubicBezTo>
                      <a:pt x="201" y="268"/>
                      <a:pt x="167" y="334"/>
                      <a:pt x="134" y="401"/>
                    </a:cubicBezTo>
                    <a:cubicBezTo>
                      <a:pt x="67" y="501"/>
                      <a:pt x="67" y="601"/>
                      <a:pt x="34" y="668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35"/>
                      <a:pt x="1" y="1135"/>
                      <a:pt x="34" y="1202"/>
                    </a:cubicBezTo>
                    <a:cubicBezTo>
                      <a:pt x="34" y="1268"/>
                      <a:pt x="67" y="1335"/>
                      <a:pt x="101" y="1368"/>
                    </a:cubicBezTo>
                    <a:cubicBezTo>
                      <a:pt x="134" y="1402"/>
                      <a:pt x="167" y="1435"/>
                      <a:pt x="234" y="1435"/>
                    </a:cubicBezTo>
                    <a:cubicBezTo>
                      <a:pt x="301" y="1435"/>
                      <a:pt x="334" y="1435"/>
                      <a:pt x="401" y="1402"/>
                    </a:cubicBezTo>
                    <a:cubicBezTo>
                      <a:pt x="468" y="1368"/>
                      <a:pt x="501" y="1302"/>
                      <a:pt x="534" y="1268"/>
                    </a:cubicBezTo>
                    <a:cubicBezTo>
                      <a:pt x="601" y="1202"/>
                      <a:pt x="634" y="1168"/>
                      <a:pt x="668" y="1102"/>
                    </a:cubicBezTo>
                    <a:cubicBezTo>
                      <a:pt x="701" y="1068"/>
                      <a:pt x="734" y="1002"/>
                      <a:pt x="734" y="935"/>
                    </a:cubicBezTo>
                    <a:cubicBezTo>
                      <a:pt x="768" y="935"/>
                      <a:pt x="768" y="868"/>
                      <a:pt x="768" y="835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cubicBezTo>
                      <a:pt x="601" y="901"/>
                      <a:pt x="568" y="901"/>
                      <a:pt x="568" y="901"/>
                    </a:cubicBezTo>
                    <a:cubicBezTo>
                      <a:pt x="568" y="935"/>
                      <a:pt x="534" y="935"/>
                      <a:pt x="534" y="935"/>
                    </a:cubicBezTo>
                    <a:cubicBezTo>
                      <a:pt x="534" y="968"/>
                      <a:pt x="501" y="1002"/>
                      <a:pt x="501" y="1035"/>
                    </a:cubicBezTo>
                    <a:cubicBezTo>
                      <a:pt x="468" y="1035"/>
                      <a:pt x="434" y="1068"/>
                      <a:pt x="401" y="1102"/>
                    </a:cubicBezTo>
                    <a:lnTo>
                      <a:pt x="334" y="1102"/>
                    </a:lnTo>
                    <a:cubicBezTo>
                      <a:pt x="317" y="1118"/>
                      <a:pt x="309" y="1127"/>
                      <a:pt x="301" y="1127"/>
                    </a:cubicBezTo>
                    <a:cubicBezTo>
                      <a:pt x="292" y="1127"/>
                      <a:pt x="284" y="1118"/>
                      <a:pt x="267" y="1102"/>
                    </a:cubicBezTo>
                    <a:cubicBezTo>
                      <a:pt x="267" y="1102"/>
                      <a:pt x="234" y="1102"/>
                      <a:pt x="234" y="1068"/>
                    </a:cubicBezTo>
                    <a:cubicBezTo>
                      <a:pt x="234" y="1035"/>
                      <a:pt x="234" y="1002"/>
                      <a:pt x="234" y="968"/>
                    </a:cubicBezTo>
                    <a:lnTo>
                      <a:pt x="768" y="668"/>
                    </a:lnTo>
                    <a:cubicBezTo>
                      <a:pt x="801" y="635"/>
                      <a:pt x="801" y="635"/>
                      <a:pt x="801" y="635"/>
                    </a:cubicBezTo>
                    <a:cubicBezTo>
                      <a:pt x="801" y="601"/>
                      <a:pt x="801" y="601"/>
                      <a:pt x="801" y="568"/>
                    </a:cubicBezTo>
                    <a:lnTo>
                      <a:pt x="801" y="468"/>
                    </a:lnTo>
                    <a:cubicBezTo>
                      <a:pt x="801" y="368"/>
                      <a:pt x="801" y="301"/>
                      <a:pt x="768" y="234"/>
                    </a:cubicBezTo>
                    <a:cubicBezTo>
                      <a:pt x="768" y="168"/>
                      <a:pt x="734" y="101"/>
                      <a:pt x="701" y="68"/>
                    </a:cubicBezTo>
                    <a:cubicBezTo>
                      <a:pt x="668" y="34"/>
                      <a:pt x="634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56"/>
              <p:cNvSpPr/>
              <p:nvPr/>
            </p:nvSpPr>
            <p:spPr>
              <a:xfrm>
                <a:off x="2447750" y="3442075"/>
                <a:ext cx="192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02" extrusionOk="0">
                    <a:moveTo>
                      <a:pt x="601" y="0"/>
                    </a:moveTo>
                    <a:cubicBezTo>
                      <a:pt x="534" y="0"/>
                      <a:pt x="468" y="34"/>
                      <a:pt x="434" y="34"/>
                    </a:cubicBezTo>
                    <a:cubicBezTo>
                      <a:pt x="368" y="67"/>
                      <a:pt x="334" y="134"/>
                      <a:pt x="301" y="167"/>
                    </a:cubicBezTo>
                    <a:cubicBezTo>
                      <a:pt x="267" y="234"/>
                      <a:pt x="234" y="267"/>
                      <a:pt x="201" y="334"/>
                    </a:cubicBezTo>
                    <a:lnTo>
                      <a:pt x="201" y="267"/>
                    </a:lnTo>
                    <a:cubicBezTo>
                      <a:pt x="201" y="267"/>
                      <a:pt x="201" y="267"/>
                      <a:pt x="201" y="234"/>
                    </a:cubicBezTo>
                    <a:lnTo>
                      <a:pt x="167" y="234"/>
                    </a:lnTo>
                    <a:lnTo>
                      <a:pt x="34" y="301"/>
                    </a:lnTo>
                    <a:cubicBezTo>
                      <a:pt x="1" y="301"/>
                      <a:pt x="1" y="334"/>
                      <a:pt x="1" y="334"/>
                    </a:cubicBezTo>
                    <a:cubicBezTo>
                      <a:pt x="1" y="367"/>
                      <a:pt x="1" y="401"/>
                      <a:pt x="1" y="401"/>
                    </a:cubicBezTo>
                    <a:lnTo>
                      <a:pt x="1" y="1568"/>
                    </a:lnTo>
                    <a:cubicBezTo>
                      <a:pt x="1" y="1568"/>
                      <a:pt x="1" y="1602"/>
                      <a:pt x="1" y="1602"/>
                    </a:cubicBezTo>
                    <a:lnTo>
                      <a:pt x="34" y="1602"/>
                    </a:lnTo>
                    <a:lnTo>
                      <a:pt x="167" y="1535"/>
                    </a:lnTo>
                    <a:cubicBezTo>
                      <a:pt x="167" y="1535"/>
                      <a:pt x="201" y="1501"/>
                      <a:pt x="201" y="1501"/>
                    </a:cubicBezTo>
                    <a:cubicBezTo>
                      <a:pt x="201" y="1468"/>
                      <a:pt x="201" y="1468"/>
                      <a:pt x="201" y="1435"/>
                    </a:cubicBezTo>
                    <a:lnTo>
                      <a:pt x="201" y="801"/>
                    </a:lnTo>
                    <a:cubicBezTo>
                      <a:pt x="201" y="701"/>
                      <a:pt x="201" y="634"/>
                      <a:pt x="234" y="534"/>
                    </a:cubicBezTo>
                    <a:cubicBezTo>
                      <a:pt x="267" y="467"/>
                      <a:pt x="301" y="401"/>
                      <a:pt x="368" y="367"/>
                    </a:cubicBezTo>
                    <a:cubicBezTo>
                      <a:pt x="401" y="351"/>
                      <a:pt x="434" y="342"/>
                      <a:pt x="463" y="342"/>
                    </a:cubicBezTo>
                    <a:cubicBezTo>
                      <a:pt x="493" y="342"/>
                      <a:pt x="518" y="351"/>
                      <a:pt x="534" y="367"/>
                    </a:cubicBezTo>
                    <a:cubicBezTo>
                      <a:pt x="568" y="434"/>
                      <a:pt x="568" y="501"/>
                      <a:pt x="568" y="601"/>
                    </a:cubicBezTo>
                    <a:lnTo>
                      <a:pt x="568" y="1235"/>
                    </a:lnTo>
                    <a:cubicBezTo>
                      <a:pt x="568" y="1235"/>
                      <a:pt x="568" y="1235"/>
                      <a:pt x="568" y="1268"/>
                    </a:cubicBezTo>
                    <a:lnTo>
                      <a:pt x="601" y="1268"/>
                    </a:lnTo>
                    <a:lnTo>
                      <a:pt x="734" y="1201"/>
                    </a:lnTo>
                    <a:cubicBezTo>
                      <a:pt x="734" y="1168"/>
                      <a:pt x="734" y="1168"/>
                      <a:pt x="734" y="1168"/>
                    </a:cubicBezTo>
                    <a:cubicBezTo>
                      <a:pt x="734" y="1135"/>
                      <a:pt x="734" y="1135"/>
                      <a:pt x="734" y="1101"/>
                    </a:cubicBezTo>
                    <a:lnTo>
                      <a:pt x="768" y="434"/>
                    </a:lnTo>
                    <a:cubicBezTo>
                      <a:pt x="768" y="367"/>
                      <a:pt x="768" y="301"/>
                      <a:pt x="768" y="234"/>
                    </a:cubicBezTo>
                    <a:cubicBezTo>
                      <a:pt x="734" y="167"/>
                      <a:pt x="734" y="100"/>
                      <a:pt x="701" y="67"/>
                    </a:cubicBezTo>
                    <a:cubicBezTo>
                      <a:pt x="668" y="34"/>
                      <a:pt x="634" y="0"/>
                      <a:pt x="6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56"/>
              <p:cNvSpPr/>
              <p:nvPr/>
            </p:nvSpPr>
            <p:spPr>
              <a:xfrm>
                <a:off x="2471100" y="3425600"/>
                <a:ext cx="183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27" extrusionOk="0">
                    <a:moveTo>
                      <a:pt x="730" y="1"/>
                    </a:moveTo>
                    <a:cubicBezTo>
                      <a:pt x="726" y="1"/>
                      <a:pt x="718" y="9"/>
                      <a:pt x="701" y="26"/>
                    </a:cubicBezTo>
                    <a:lnTo>
                      <a:pt x="601" y="92"/>
                    </a:lnTo>
                    <a:cubicBezTo>
                      <a:pt x="568" y="92"/>
                      <a:pt x="568" y="92"/>
                      <a:pt x="568" y="126"/>
                    </a:cubicBezTo>
                    <a:cubicBezTo>
                      <a:pt x="568" y="126"/>
                      <a:pt x="568" y="159"/>
                      <a:pt x="568" y="159"/>
                    </a:cubicBezTo>
                    <a:lnTo>
                      <a:pt x="568" y="793"/>
                    </a:lnTo>
                    <a:cubicBezTo>
                      <a:pt x="568" y="893"/>
                      <a:pt x="534" y="993"/>
                      <a:pt x="501" y="1060"/>
                    </a:cubicBezTo>
                    <a:cubicBezTo>
                      <a:pt x="501" y="1126"/>
                      <a:pt x="434" y="1193"/>
                      <a:pt x="368" y="1226"/>
                    </a:cubicBezTo>
                    <a:cubicBezTo>
                      <a:pt x="334" y="1260"/>
                      <a:pt x="309" y="1277"/>
                      <a:pt x="288" y="1277"/>
                    </a:cubicBezTo>
                    <a:cubicBezTo>
                      <a:pt x="267" y="1277"/>
                      <a:pt x="251" y="1260"/>
                      <a:pt x="234" y="1226"/>
                    </a:cubicBezTo>
                    <a:cubicBezTo>
                      <a:pt x="201" y="1160"/>
                      <a:pt x="201" y="1093"/>
                      <a:pt x="201" y="1026"/>
                    </a:cubicBezTo>
                    <a:lnTo>
                      <a:pt x="201" y="393"/>
                    </a:lnTo>
                    <a:cubicBezTo>
                      <a:pt x="201" y="359"/>
                      <a:pt x="201" y="359"/>
                      <a:pt x="201" y="359"/>
                    </a:cubicBezTo>
                    <a:lnTo>
                      <a:pt x="167" y="359"/>
                    </a:lnTo>
                    <a:lnTo>
                      <a:pt x="34" y="426"/>
                    </a:lnTo>
                    <a:cubicBezTo>
                      <a:pt x="34" y="426"/>
                      <a:pt x="34" y="426"/>
                      <a:pt x="34" y="459"/>
                    </a:cubicBezTo>
                    <a:cubicBezTo>
                      <a:pt x="1" y="459"/>
                      <a:pt x="1" y="493"/>
                      <a:pt x="34" y="526"/>
                    </a:cubicBezTo>
                    <a:lnTo>
                      <a:pt x="1" y="1193"/>
                    </a:lnTo>
                    <a:cubicBezTo>
                      <a:pt x="1" y="1260"/>
                      <a:pt x="1" y="1327"/>
                      <a:pt x="1" y="1393"/>
                    </a:cubicBezTo>
                    <a:cubicBezTo>
                      <a:pt x="1" y="1460"/>
                      <a:pt x="34" y="1493"/>
                      <a:pt x="67" y="1560"/>
                    </a:cubicBezTo>
                    <a:cubicBezTo>
                      <a:pt x="101" y="1593"/>
                      <a:pt x="134" y="1593"/>
                      <a:pt x="167" y="1627"/>
                    </a:cubicBezTo>
                    <a:cubicBezTo>
                      <a:pt x="234" y="1627"/>
                      <a:pt x="267" y="1593"/>
                      <a:pt x="334" y="1560"/>
                    </a:cubicBezTo>
                    <a:cubicBezTo>
                      <a:pt x="368" y="1527"/>
                      <a:pt x="434" y="1493"/>
                      <a:pt x="468" y="1460"/>
                    </a:cubicBezTo>
                    <a:cubicBezTo>
                      <a:pt x="501" y="1393"/>
                      <a:pt x="534" y="1327"/>
                      <a:pt x="568" y="1293"/>
                    </a:cubicBezTo>
                    <a:lnTo>
                      <a:pt x="568" y="1360"/>
                    </a:lnTo>
                    <a:cubicBezTo>
                      <a:pt x="534" y="1360"/>
                      <a:pt x="534" y="1360"/>
                      <a:pt x="568" y="1393"/>
                    </a:cubicBezTo>
                    <a:lnTo>
                      <a:pt x="601" y="1393"/>
                    </a:lnTo>
                    <a:lnTo>
                      <a:pt x="701" y="1327"/>
                    </a:lnTo>
                    <a:cubicBezTo>
                      <a:pt x="734" y="1293"/>
                      <a:pt x="734" y="1293"/>
                      <a:pt x="734" y="1260"/>
                    </a:cubicBezTo>
                    <a:cubicBezTo>
                      <a:pt x="734" y="1260"/>
                      <a:pt x="734" y="1226"/>
                      <a:pt x="734" y="1226"/>
                    </a:cubicBezTo>
                    <a:lnTo>
                      <a:pt x="734" y="59"/>
                    </a:lnTo>
                    <a:cubicBezTo>
                      <a:pt x="734" y="26"/>
                      <a:pt x="734" y="26"/>
                      <a:pt x="734" y="26"/>
                    </a:cubicBezTo>
                    <a:cubicBezTo>
                      <a:pt x="734" y="9"/>
                      <a:pt x="734" y="1"/>
                      <a:pt x="73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56"/>
              <p:cNvSpPr/>
              <p:nvPr/>
            </p:nvSpPr>
            <p:spPr>
              <a:xfrm>
                <a:off x="2495275" y="3414550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498" y="320"/>
                    </a:moveTo>
                    <a:cubicBezTo>
                      <a:pt x="512" y="320"/>
                      <a:pt x="525" y="324"/>
                      <a:pt x="535" y="334"/>
                    </a:cubicBezTo>
                    <a:lnTo>
                      <a:pt x="601" y="334"/>
                    </a:lnTo>
                    <a:cubicBezTo>
                      <a:pt x="601" y="368"/>
                      <a:pt x="601" y="368"/>
                      <a:pt x="635" y="401"/>
                    </a:cubicBezTo>
                    <a:cubicBezTo>
                      <a:pt x="635" y="434"/>
                      <a:pt x="635" y="434"/>
                      <a:pt x="635" y="468"/>
                    </a:cubicBezTo>
                    <a:lnTo>
                      <a:pt x="268" y="701"/>
                    </a:lnTo>
                    <a:lnTo>
                      <a:pt x="268" y="601"/>
                    </a:lnTo>
                    <a:cubicBezTo>
                      <a:pt x="268" y="534"/>
                      <a:pt x="301" y="468"/>
                      <a:pt x="335" y="401"/>
                    </a:cubicBezTo>
                    <a:cubicBezTo>
                      <a:pt x="368" y="401"/>
                      <a:pt x="401" y="368"/>
                      <a:pt x="434" y="335"/>
                    </a:cubicBezTo>
                    <a:lnTo>
                      <a:pt x="434" y="335"/>
                    </a:lnTo>
                    <a:lnTo>
                      <a:pt x="401" y="368"/>
                    </a:lnTo>
                    <a:cubicBezTo>
                      <a:pt x="425" y="344"/>
                      <a:pt x="465" y="320"/>
                      <a:pt x="498" y="320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68" y="1"/>
                      <a:pt x="401" y="34"/>
                    </a:cubicBezTo>
                    <a:cubicBezTo>
                      <a:pt x="335" y="101"/>
                      <a:pt x="301" y="134"/>
                      <a:pt x="234" y="201"/>
                    </a:cubicBezTo>
                    <a:cubicBezTo>
                      <a:pt x="201" y="267"/>
                      <a:pt x="134" y="334"/>
                      <a:pt x="101" y="401"/>
                    </a:cubicBezTo>
                    <a:cubicBezTo>
                      <a:pt x="68" y="501"/>
                      <a:pt x="68" y="568"/>
                      <a:pt x="34" y="668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35"/>
                      <a:pt x="1" y="1135"/>
                      <a:pt x="34" y="1201"/>
                    </a:cubicBezTo>
                    <a:cubicBezTo>
                      <a:pt x="34" y="1268"/>
                      <a:pt x="68" y="1335"/>
                      <a:pt x="101" y="1368"/>
                    </a:cubicBezTo>
                    <a:cubicBezTo>
                      <a:pt x="134" y="1402"/>
                      <a:pt x="168" y="1435"/>
                      <a:pt x="234" y="1435"/>
                    </a:cubicBezTo>
                    <a:cubicBezTo>
                      <a:pt x="301" y="1435"/>
                      <a:pt x="335" y="1435"/>
                      <a:pt x="401" y="1402"/>
                    </a:cubicBezTo>
                    <a:cubicBezTo>
                      <a:pt x="468" y="1368"/>
                      <a:pt x="501" y="1302"/>
                      <a:pt x="535" y="1268"/>
                    </a:cubicBezTo>
                    <a:cubicBezTo>
                      <a:pt x="601" y="1201"/>
                      <a:pt x="635" y="1168"/>
                      <a:pt x="668" y="1101"/>
                    </a:cubicBezTo>
                    <a:cubicBezTo>
                      <a:pt x="701" y="1068"/>
                      <a:pt x="735" y="1001"/>
                      <a:pt x="735" y="968"/>
                    </a:cubicBezTo>
                    <a:cubicBezTo>
                      <a:pt x="768" y="935"/>
                      <a:pt x="768" y="901"/>
                      <a:pt x="768" y="868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5" y="801"/>
                    </a:lnTo>
                    <a:lnTo>
                      <a:pt x="601" y="868"/>
                    </a:lnTo>
                    <a:cubicBezTo>
                      <a:pt x="601" y="901"/>
                      <a:pt x="568" y="901"/>
                      <a:pt x="568" y="901"/>
                    </a:cubicBezTo>
                    <a:lnTo>
                      <a:pt x="535" y="968"/>
                    </a:lnTo>
                    <a:cubicBezTo>
                      <a:pt x="535" y="968"/>
                      <a:pt x="501" y="1001"/>
                      <a:pt x="501" y="1035"/>
                    </a:cubicBezTo>
                    <a:cubicBezTo>
                      <a:pt x="468" y="1035"/>
                      <a:pt x="435" y="1068"/>
                      <a:pt x="401" y="1101"/>
                    </a:cubicBezTo>
                    <a:lnTo>
                      <a:pt x="335" y="1101"/>
                    </a:lnTo>
                    <a:cubicBezTo>
                      <a:pt x="318" y="1118"/>
                      <a:pt x="310" y="1126"/>
                      <a:pt x="301" y="1126"/>
                    </a:cubicBezTo>
                    <a:cubicBezTo>
                      <a:pt x="293" y="1126"/>
                      <a:pt x="284" y="1118"/>
                      <a:pt x="268" y="1101"/>
                    </a:cubicBezTo>
                    <a:cubicBezTo>
                      <a:pt x="268" y="1101"/>
                      <a:pt x="234" y="1068"/>
                      <a:pt x="234" y="1068"/>
                    </a:cubicBezTo>
                    <a:cubicBezTo>
                      <a:pt x="234" y="1035"/>
                      <a:pt x="234" y="1001"/>
                      <a:pt x="234" y="968"/>
                    </a:cubicBezTo>
                    <a:lnTo>
                      <a:pt x="768" y="668"/>
                    </a:lnTo>
                    <a:cubicBezTo>
                      <a:pt x="802" y="634"/>
                      <a:pt x="802" y="634"/>
                      <a:pt x="802" y="601"/>
                    </a:cubicBezTo>
                    <a:cubicBezTo>
                      <a:pt x="802" y="601"/>
                      <a:pt x="802" y="568"/>
                      <a:pt x="802" y="568"/>
                    </a:cubicBezTo>
                    <a:lnTo>
                      <a:pt x="802" y="434"/>
                    </a:lnTo>
                    <a:cubicBezTo>
                      <a:pt x="802" y="368"/>
                      <a:pt x="802" y="301"/>
                      <a:pt x="768" y="234"/>
                    </a:cubicBezTo>
                    <a:cubicBezTo>
                      <a:pt x="768" y="167"/>
                      <a:pt x="735" y="101"/>
                      <a:pt x="701" y="67"/>
                    </a:cubicBezTo>
                    <a:cubicBezTo>
                      <a:pt x="668" y="34"/>
                      <a:pt x="635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56"/>
              <p:cNvSpPr/>
              <p:nvPr/>
            </p:nvSpPr>
            <p:spPr>
              <a:xfrm>
                <a:off x="2613700" y="3332825"/>
                <a:ext cx="242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136" extrusionOk="0">
                    <a:moveTo>
                      <a:pt x="735" y="1"/>
                    </a:moveTo>
                    <a:cubicBezTo>
                      <a:pt x="668" y="1"/>
                      <a:pt x="601" y="34"/>
                      <a:pt x="534" y="67"/>
                    </a:cubicBezTo>
                    <a:cubicBezTo>
                      <a:pt x="468" y="101"/>
                      <a:pt x="401" y="167"/>
                      <a:pt x="334" y="234"/>
                    </a:cubicBezTo>
                    <a:cubicBezTo>
                      <a:pt x="301" y="301"/>
                      <a:pt x="234" y="368"/>
                      <a:pt x="201" y="468"/>
                    </a:cubicBezTo>
                    <a:cubicBezTo>
                      <a:pt x="167" y="534"/>
                      <a:pt x="134" y="601"/>
                      <a:pt x="134" y="701"/>
                    </a:cubicBezTo>
                    <a:cubicBezTo>
                      <a:pt x="101" y="768"/>
                      <a:pt x="101" y="835"/>
                      <a:pt x="101" y="935"/>
                    </a:cubicBezTo>
                    <a:lnTo>
                      <a:pt x="134" y="935"/>
                    </a:lnTo>
                    <a:lnTo>
                      <a:pt x="334" y="835"/>
                    </a:lnTo>
                    <a:lnTo>
                      <a:pt x="368" y="801"/>
                    </a:lnTo>
                    <a:cubicBezTo>
                      <a:pt x="368" y="801"/>
                      <a:pt x="368" y="768"/>
                      <a:pt x="368" y="734"/>
                    </a:cubicBezTo>
                    <a:cubicBezTo>
                      <a:pt x="401" y="734"/>
                      <a:pt x="401" y="701"/>
                      <a:pt x="368" y="701"/>
                    </a:cubicBezTo>
                    <a:cubicBezTo>
                      <a:pt x="368" y="668"/>
                      <a:pt x="368" y="634"/>
                      <a:pt x="368" y="601"/>
                    </a:cubicBezTo>
                    <a:cubicBezTo>
                      <a:pt x="401" y="601"/>
                      <a:pt x="401" y="568"/>
                      <a:pt x="434" y="534"/>
                    </a:cubicBezTo>
                    <a:cubicBezTo>
                      <a:pt x="434" y="501"/>
                      <a:pt x="468" y="468"/>
                      <a:pt x="501" y="468"/>
                    </a:cubicBezTo>
                    <a:lnTo>
                      <a:pt x="568" y="468"/>
                    </a:lnTo>
                    <a:cubicBezTo>
                      <a:pt x="601" y="468"/>
                      <a:pt x="601" y="468"/>
                      <a:pt x="634" y="501"/>
                    </a:cubicBezTo>
                    <a:cubicBezTo>
                      <a:pt x="634" y="501"/>
                      <a:pt x="634" y="534"/>
                      <a:pt x="634" y="534"/>
                    </a:cubicBezTo>
                    <a:cubicBezTo>
                      <a:pt x="634" y="568"/>
                      <a:pt x="634" y="568"/>
                      <a:pt x="634" y="601"/>
                    </a:cubicBezTo>
                    <a:cubicBezTo>
                      <a:pt x="634" y="634"/>
                      <a:pt x="634" y="668"/>
                      <a:pt x="634" y="701"/>
                    </a:cubicBezTo>
                    <a:cubicBezTo>
                      <a:pt x="601" y="768"/>
                      <a:pt x="568" y="801"/>
                      <a:pt x="534" y="868"/>
                    </a:cubicBezTo>
                    <a:lnTo>
                      <a:pt x="67" y="1702"/>
                    </a:lnTo>
                    <a:cubicBezTo>
                      <a:pt x="34" y="1735"/>
                      <a:pt x="34" y="1769"/>
                      <a:pt x="34" y="1802"/>
                    </a:cubicBezTo>
                    <a:cubicBezTo>
                      <a:pt x="34" y="1835"/>
                      <a:pt x="34" y="1835"/>
                      <a:pt x="34" y="1869"/>
                    </a:cubicBezTo>
                    <a:lnTo>
                      <a:pt x="34" y="2102"/>
                    </a:lnTo>
                    <a:cubicBezTo>
                      <a:pt x="1" y="2102"/>
                      <a:pt x="1" y="2135"/>
                      <a:pt x="34" y="2135"/>
                    </a:cubicBezTo>
                    <a:lnTo>
                      <a:pt x="67" y="2135"/>
                    </a:lnTo>
                    <a:lnTo>
                      <a:pt x="935" y="1602"/>
                    </a:lnTo>
                    <a:cubicBezTo>
                      <a:pt x="968" y="1602"/>
                      <a:pt x="968" y="1602"/>
                      <a:pt x="968" y="1568"/>
                    </a:cubicBezTo>
                    <a:cubicBezTo>
                      <a:pt x="968" y="1568"/>
                      <a:pt x="968" y="1535"/>
                      <a:pt x="968" y="1535"/>
                    </a:cubicBezTo>
                    <a:lnTo>
                      <a:pt x="968" y="1268"/>
                    </a:lnTo>
                    <a:cubicBezTo>
                      <a:pt x="968" y="1235"/>
                      <a:pt x="968" y="1235"/>
                      <a:pt x="968" y="1235"/>
                    </a:cubicBezTo>
                    <a:cubicBezTo>
                      <a:pt x="951" y="1218"/>
                      <a:pt x="943" y="1210"/>
                      <a:pt x="939" y="1210"/>
                    </a:cubicBezTo>
                    <a:cubicBezTo>
                      <a:pt x="935" y="1210"/>
                      <a:pt x="935" y="1218"/>
                      <a:pt x="935" y="1235"/>
                    </a:cubicBezTo>
                    <a:lnTo>
                      <a:pt x="501" y="1468"/>
                    </a:lnTo>
                    <a:lnTo>
                      <a:pt x="501" y="1468"/>
                    </a:lnTo>
                    <a:lnTo>
                      <a:pt x="735" y="1068"/>
                    </a:lnTo>
                    <a:cubicBezTo>
                      <a:pt x="768" y="1001"/>
                      <a:pt x="801" y="935"/>
                      <a:pt x="835" y="868"/>
                    </a:cubicBezTo>
                    <a:cubicBezTo>
                      <a:pt x="868" y="835"/>
                      <a:pt x="868" y="768"/>
                      <a:pt x="901" y="734"/>
                    </a:cubicBezTo>
                    <a:cubicBezTo>
                      <a:pt x="901" y="668"/>
                      <a:pt x="935" y="634"/>
                      <a:pt x="935" y="568"/>
                    </a:cubicBezTo>
                    <a:cubicBezTo>
                      <a:pt x="935" y="534"/>
                      <a:pt x="935" y="468"/>
                      <a:pt x="935" y="434"/>
                    </a:cubicBezTo>
                    <a:cubicBezTo>
                      <a:pt x="935" y="334"/>
                      <a:pt x="968" y="267"/>
                      <a:pt x="968" y="201"/>
                    </a:cubicBezTo>
                    <a:cubicBezTo>
                      <a:pt x="935" y="134"/>
                      <a:pt x="901" y="101"/>
                      <a:pt x="868" y="67"/>
                    </a:cubicBezTo>
                    <a:cubicBezTo>
                      <a:pt x="835" y="34"/>
                      <a:pt x="801" y="1"/>
                      <a:pt x="7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56"/>
              <p:cNvSpPr/>
              <p:nvPr/>
            </p:nvSpPr>
            <p:spPr>
              <a:xfrm>
                <a:off x="2641225" y="3313650"/>
                <a:ext cx="233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069" extrusionOk="0">
                    <a:moveTo>
                      <a:pt x="834" y="0"/>
                    </a:moveTo>
                    <a:lnTo>
                      <a:pt x="134" y="434"/>
                    </a:lnTo>
                    <a:cubicBezTo>
                      <a:pt x="101" y="434"/>
                      <a:pt x="101" y="467"/>
                      <a:pt x="101" y="467"/>
                    </a:cubicBezTo>
                    <a:cubicBezTo>
                      <a:pt x="101" y="501"/>
                      <a:pt x="101" y="501"/>
                      <a:pt x="101" y="534"/>
                    </a:cubicBezTo>
                    <a:lnTo>
                      <a:pt x="34" y="1435"/>
                    </a:lnTo>
                    <a:cubicBezTo>
                      <a:pt x="34" y="1468"/>
                      <a:pt x="34" y="1468"/>
                      <a:pt x="34" y="1501"/>
                    </a:cubicBezTo>
                    <a:lnTo>
                      <a:pt x="67" y="1501"/>
                    </a:lnTo>
                    <a:lnTo>
                      <a:pt x="334" y="1335"/>
                    </a:lnTo>
                    <a:lnTo>
                      <a:pt x="334" y="1301"/>
                    </a:lnTo>
                    <a:lnTo>
                      <a:pt x="367" y="1268"/>
                    </a:lnTo>
                    <a:lnTo>
                      <a:pt x="401" y="1235"/>
                    </a:lnTo>
                    <a:cubicBezTo>
                      <a:pt x="401" y="1235"/>
                      <a:pt x="434" y="1201"/>
                      <a:pt x="434" y="1201"/>
                    </a:cubicBezTo>
                    <a:cubicBezTo>
                      <a:pt x="479" y="1201"/>
                      <a:pt x="508" y="1186"/>
                      <a:pt x="533" y="1186"/>
                    </a:cubicBezTo>
                    <a:cubicBezTo>
                      <a:pt x="545" y="1186"/>
                      <a:pt x="556" y="1190"/>
                      <a:pt x="568" y="1201"/>
                    </a:cubicBezTo>
                    <a:cubicBezTo>
                      <a:pt x="601" y="1235"/>
                      <a:pt x="601" y="1268"/>
                      <a:pt x="601" y="1301"/>
                    </a:cubicBezTo>
                    <a:cubicBezTo>
                      <a:pt x="601" y="1335"/>
                      <a:pt x="601" y="1368"/>
                      <a:pt x="601" y="1401"/>
                    </a:cubicBezTo>
                    <a:cubicBezTo>
                      <a:pt x="601" y="1435"/>
                      <a:pt x="601" y="1468"/>
                      <a:pt x="568" y="1501"/>
                    </a:cubicBezTo>
                    <a:cubicBezTo>
                      <a:pt x="568" y="1535"/>
                      <a:pt x="534" y="1568"/>
                      <a:pt x="534" y="1568"/>
                    </a:cubicBezTo>
                    <a:lnTo>
                      <a:pt x="467" y="1635"/>
                    </a:lnTo>
                    <a:cubicBezTo>
                      <a:pt x="434" y="1635"/>
                      <a:pt x="401" y="1635"/>
                      <a:pt x="401" y="1668"/>
                    </a:cubicBezTo>
                    <a:lnTo>
                      <a:pt x="334" y="1668"/>
                    </a:lnTo>
                    <a:cubicBezTo>
                      <a:pt x="334" y="1635"/>
                      <a:pt x="301" y="1635"/>
                      <a:pt x="301" y="1635"/>
                    </a:cubicBezTo>
                    <a:cubicBezTo>
                      <a:pt x="301" y="1602"/>
                      <a:pt x="301" y="1602"/>
                      <a:pt x="301" y="1602"/>
                    </a:cubicBezTo>
                    <a:lnTo>
                      <a:pt x="267" y="1535"/>
                    </a:lnTo>
                    <a:lnTo>
                      <a:pt x="234" y="1535"/>
                    </a:lnTo>
                    <a:lnTo>
                      <a:pt x="34" y="1668"/>
                    </a:lnTo>
                    <a:cubicBezTo>
                      <a:pt x="0" y="1668"/>
                      <a:pt x="0" y="1668"/>
                      <a:pt x="0" y="1702"/>
                    </a:cubicBezTo>
                    <a:cubicBezTo>
                      <a:pt x="0" y="1702"/>
                      <a:pt x="0" y="1735"/>
                      <a:pt x="0" y="1735"/>
                    </a:cubicBezTo>
                    <a:cubicBezTo>
                      <a:pt x="0" y="1802"/>
                      <a:pt x="0" y="1868"/>
                      <a:pt x="34" y="1935"/>
                    </a:cubicBezTo>
                    <a:cubicBezTo>
                      <a:pt x="34" y="1968"/>
                      <a:pt x="67" y="2002"/>
                      <a:pt x="134" y="2035"/>
                    </a:cubicBezTo>
                    <a:cubicBezTo>
                      <a:pt x="167" y="2069"/>
                      <a:pt x="234" y="2069"/>
                      <a:pt x="267" y="2069"/>
                    </a:cubicBezTo>
                    <a:cubicBezTo>
                      <a:pt x="334" y="2069"/>
                      <a:pt x="401" y="2035"/>
                      <a:pt x="467" y="2002"/>
                    </a:cubicBezTo>
                    <a:cubicBezTo>
                      <a:pt x="534" y="1968"/>
                      <a:pt x="601" y="1902"/>
                      <a:pt x="668" y="1868"/>
                    </a:cubicBezTo>
                    <a:cubicBezTo>
                      <a:pt x="701" y="1802"/>
                      <a:pt x="768" y="1735"/>
                      <a:pt x="801" y="1635"/>
                    </a:cubicBezTo>
                    <a:cubicBezTo>
                      <a:pt x="834" y="1568"/>
                      <a:pt x="868" y="1468"/>
                      <a:pt x="901" y="1401"/>
                    </a:cubicBezTo>
                    <a:cubicBezTo>
                      <a:pt x="934" y="1301"/>
                      <a:pt x="934" y="1201"/>
                      <a:pt x="934" y="1101"/>
                    </a:cubicBezTo>
                    <a:cubicBezTo>
                      <a:pt x="934" y="1034"/>
                      <a:pt x="934" y="968"/>
                      <a:pt x="901" y="868"/>
                    </a:cubicBezTo>
                    <a:cubicBezTo>
                      <a:pt x="901" y="834"/>
                      <a:pt x="868" y="768"/>
                      <a:pt x="801" y="734"/>
                    </a:cubicBezTo>
                    <a:cubicBezTo>
                      <a:pt x="768" y="701"/>
                      <a:pt x="734" y="701"/>
                      <a:pt x="668" y="701"/>
                    </a:cubicBezTo>
                    <a:cubicBezTo>
                      <a:pt x="601" y="701"/>
                      <a:pt x="568" y="734"/>
                      <a:pt x="501" y="768"/>
                    </a:cubicBezTo>
                    <a:cubicBezTo>
                      <a:pt x="467" y="801"/>
                      <a:pt x="434" y="801"/>
                      <a:pt x="401" y="834"/>
                    </a:cubicBezTo>
                    <a:cubicBezTo>
                      <a:pt x="401" y="868"/>
                      <a:pt x="367" y="901"/>
                      <a:pt x="334" y="901"/>
                    </a:cubicBezTo>
                    <a:lnTo>
                      <a:pt x="334" y="701"/>
                    </a:lnTo>
                    <a:lnTo>
                      <a:pt x="834" y="401"/>
                    </a:lnTo>
                    <a:cubicBezTo>
                      <a:pt x="834" y="401"/>
                      <a:pt x="834" y="401"/>
                      <a:pt x="868" y="367"/>
                    </a:cubicBezTo>
                    <a:cubicBezTo>
                      <a:pt x="868" y="367"/>
                      <a:pt x="868" y="334"/>
                      <a:pt x="868" y="334"/>
                    </a:cubicBezTo>
                    <a:lnTo>
                      <a:pt x="868" y="67"/>
                    </a:lnTo>
                    <a:cubicBezTo>
                      <a:pt x="868" y="34"/>
                      <a:pt x="868" y="34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56"/>
              <p:cNvSpPr/>
              <p:nvPr/>
            </p:nvSpPr>
            <p:spPr>
              <a:xfrm>
                <a:off x="2667900" y="3296125"/>
                <a:ext cx="3172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70" extrusionOk="0">
                    <a:moveTo>
                      <a:pt x="268" y="701"/>
                    </a:moveTo>
                    <a:cubicBezTo>
                      <a:pt x="268" y="735"/>
                      <a:pt x="268" y="768"/>
                      <a:pt x="268" y="801"/>
                    </a:cubicBezTo>
                    <a:cubicBezTo>
                      <a:pt x="268" y="868"/>
                      <a:pt x="268" y="902"/>
                      <a:pt x="268" y="968"/>
                    </a:cubicBezTo>
                    <a:cubicBezTo>
                      <a:pt x="268" y="1002"/>
                      <a:pt x="268" y="1035"/>
                      <a:pt x="268" y="1068"/>
                    </a:cubicBezTo>
                    <a:cubicBezTo>
                      <a:pt x="268" y="1102"/>
                      <a:pt x="234" y="1135"/>
                      <a:pt x="234" y="1135"/>
                    </a:cubicBezTo>
                    <a:cubicBezTo>
                      <a:pt x="223" y="1146"/>
                      <a:pt x="212" y="1150"/>
                      <a:pt x="202" y="1150"/>
                    </a:cubicBezTo>
                    <a:cubicBezTo>
                      <a:pt x="182" y="1150"/>
                      <a:pt x="168" y="1135"/>
                      <a:pt x="168" y="1135"/>
                    </a:cubicBezTo>
                    <a:cubicBezTo>
                      <a:pt x="168" y="1102"/>
                      <a:pt x="168" y="1068"/>
                      <a:pt x="168" y="1035"/>
                    </a:cubicBezTo>
                    <a:cubicBezTo>
                      <a:pt x="168" y="968"/>
                      <a:pt x="168" y="935"/>
                      <a:pt x="168" y="902"/>
                    </a:cubicBezTo>
                    <a:cubicBezTo>
                      <a:pt x="168" y="835"/>
                      <a:pt x="168" y="801"/>
                      <a:pt x="168" y="768"/>
                    </a:cubicBezTo>
                    <a:cubicBezTo>
                      <a:pt x="168" y="735"/>
                      <a:pt x="201" y="735"/>
                      <a:pt x="234" y="701"/>
                    </a:cubicBezTo>
                    <a:close/>
                    <a:moveTo>
                      <a:pt x="368" y="435"/>
                    </a:moveTo>
                    <a:cubicBezTo>
                      <a:pt x="334" y="435"/>
                      <a:pt x="268" y="468"/>
                      <a:pt x="234" y="468"/>
                    </a:cubicBezTo>
                    <a:cubicBezTo>
                      <a:pt x="201" y="501"/>
                      <a:pt x="168" y="535"/>
                      <a:pt x="134" y="568"/>
                    </a:cubicBezTo>
                    <a:cubicBezTo>
                      <a:pt x="101" y="601"/>
                      <a:pt x="68" y="635"/>
                      <a:pt x="68" y="701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02"/>
                      <a:pt x="1" y="1035"/>
                      <a:pt x="1" y="1068"/>
                    </a:cubicBezTo>
                    <a:cubicBezTo>
                      <a:pt x="1" y="1102"/>
                      <a:pt x="1" y="1135"/>
                      <a:pt x="1" y="1168"/>
                    </a:cubicBezTo>
                    <a:cubicBezTo>
                      <a:pt x="1" y="1202"/>
                      <a:pt x="1" y="1268"/>
                      <a:pt x="1" y="1302"/>
                    </a:cubicBezTo>
                    <a:cubicBezTo>
                      <a:pt x="34" y="1335"/>
                      <a:pt x="34" y="1369"/>
                      <a:pt x="68" y="1369"/>
                    </a:cubicBezTo>
                    <a:cubicBezTo>
                      <a:pt x="68" y="1402"/>
                      <a:pt x="101" y="1402"/>
                      <a:pt x="134" y="1402"/>
                    </a:cubicBezTo>
                    <a:cubicBezTo>
                      <a:pt x="168" y="1402"/>
                      <a:pt x="201" y="1402"/>
                      <a:pt x="234" y="1369"/>
                    </a:cubicBezTo>
                    <a:cubicBezTo>
                      <a:pt x="301" y="1369"/>
                      <a:pt x="334" y="1335"/>
                      <a:pt x="368" y="1302"/>
                    </a:cubicBezTo>
                    <a:cubicBezTo>
                      <a:pt x="401" y="1235"/>
                      <a:pt x="401" y="1202"/>
                      <a:pt x="435" y="1168"/>
                    </a:cubicBezTo>
                    <a:cubicBezTo>
                      <a:pt x="468" y="1135"/>
                      <a:pt x="468" y="1068"/>
                      <a:pt x="468" y="1035"/>
                    </a:cubicBezTo>
                    <a:cubicBezTo>
                      <a:pt x="501" y="968"/>
                      <a:pt x="501" y="935"/>
                      <a:pt x="468" y="868"/>
                    </a:cubicBezTo>
                    <a:cubicBezTo>
                      <a:pt x="501" y="801"/>
                      <a:pt x="501" y="735"/>
                      <a:pt x="468" y="701"/>
                    </a:cubicBezTo>
                    <a:cubicBezTo>
                      <a:pt x="501" y="635"/>
                      <a:pt x="501" y="601"/>
                      <a:pt x="468" y="568"/>
                    </a:cubicBezTo>
                    <a:cubicBezTo>
                      <a:pt x="468" y="535"/>
                      <a:pt x="468" y="501"/>
                      <a:pt x="435" y="468"/>
                    </a:cubicBezTo>
                    <a:cubicBezTo>
                      <a:pt x="401" y="468"/>
                      <a:pt x="401" y="435"/>
                      <a:pt x="368" y="435"/>
                    </a:cubicBezTo>
                    <a:close/>
                    <a:moveTo>
                      <a:pt x="1035" y="1168"/>
                    </a:moveTo>
                    <a:cubicBezTo>
                      <a:pt x="1035" y="1168"/>
                      <a:pt x="1035" y="1202"/>
                      <a:pt x="1035" y="1235"/>
                    </a:cubicBezTo>
                    <a:cubicBezTo>
                      <a:pt x="1035" y="1302"/>
                      <a:pt x="1035" y="1369"/>
                      <a:pt x="1035" y="1402"/>
                    </a:cubicBezTo>
                    <a:cubicBezTo>
                      <a:pt x="1035" y="1435"/>
                      <a:pt x="1035" y="1469"/>
                      <a:pt x="1035" y="1502"/>
                    </a:cubicBezTo>
                    <a:cubicBezTo>
                      <a:pt x="1035" y="1535"/>
                      <a:pt x="1002" y="1569"/>
                      <a:pt x="968" y="1569"/>
                    </a:cubicBezTo>
                    <a:lnTo>
                      <a:pt x="935" y="1569"/>
                    </a:lnTo>
                    <a:cubicBezTo>
                      <a:pt x="935" y="1535"/>
                      <a:pt x="935" y="1502"/>
                      <a:pt x="935" y="1502"/>
                    </a:cubicBezTo>
                    <a:lnTo>
                      <a:pt x="935" y="1469"/>
                    </a:lnTo>
                    <a:cubicBezTo>
                      <a:pt x="935" y="1435"/>
                      <a:pt x="935" y="1369"/>
                      <a:pt x="935" y="1335"/>
                    </a:cubicBezTo>
                    <a:cubicBezTo>
                      <a:pt x="935" y="1302"/>
                      <a:pt x="935" y="1235"/>
                      <a:pt x="935" y="1202"/>
                    </a:cubicBezTo>
                    <a:cubicBezTo>
                      <a:pt x="935" y="1202"/>
                      <a:pt x="968" y="1168"/>
                      <a:pt x="968" y="1168"/>
                    </a:cubicBezTo>
                    <a:close/>
                    <a:moveTo>
                      <a:pt x="1135" y="868"/>
                    </a:moveTo>
                    <a:cubicBezTo>
                      <a:pt x="1102" y="868"/>
                      <a:pt x="1068" y="902"/>
                      <a:pt x="1035" y="902"/>
                    </a:cubicBezTo>
                    <a:cubicBezTo>
                      <a:pt x="968" y="935"/>
                      <a:pt x="935" y="968"/>
                      <a:pt x="902" y="1002"/>
                    </a:cubicBezTo>
                    <a:cubicBezTo>
                      <a:pt x="868" y="1035"/>
                      <a:pt x="868" y="1102"/>
                      <a:pt x="835" y="1135"/>
                    </a:cubicBezTo>
                    <a:cubicBezTo>
                      <a:pt x="801" y="1235"/>
                      <a:pt x="768" y="1335"/>
                      <a:pt x="768" y="1435"/>
                    </a:cubicBezTo>
                    <a:cubicBezTo>
                      <a:pt x="768" y="1435"/>
                      <a:pt x="768" y="1502"/>
                      <a:pt x="768" y="1535"/>
                    </a:cubicBezTo>
                    <a:cubicBezTo>
                      <a:pt x="768" y="1535"/>
                      <a:pt x="768" y="1569"/>
                      <a:pt x="768" y="1602"/>
                    </a:cubicBezTo>
                    <a:cubicBezTo>
                      <a:pt x="768" y="1669"/>
                      <a:pt x="768" y="1702"/>
                      <a:pt x="768" y="1735"/>
                    </a:cubicBezTo>
                    <a:cubicBezTo>
                      <a:pt x="768" y="1769"/>
                      <a:pt x="801" y="1802"/>
                      <a:pt x="835" y="1836"/>
                    </a:cubicBezTo>
                    <a:cubicBezTo>
                      <a:pt x="835" y="1836"/>
                      <a:pt x="868" y="1869"/>
                      <a:pt x="902" y="1869"/>
                    </a:cubicBezTo>
                    <a:cubicBezTo>
                      <a:pt x="935" y="1869"/>
                      <a:pt x="968" y="1836"/>
                      <a:pt x="1002" y="1836"/>
                    </a:cubicBezTo>
                    <a:cubicBezTo>
                      <a:pt x="1035" y="1802"/>
                      <a:pt x="1102" y="1769"/>
                      <a:pt x="1135" y="1735"/>
                    </a:cubicBezTo>
                    <a:cubicBezTo>
                      <a:pt x="1135" y="1702"/>
                      <a:pt x="1168" y="1635"/>
                      <a:pt x="1202" y="1602"/>
                    </a:cubicBezTo>
                    <a:cubicBezTo>
                      <a:pt x="1235" y="1569"/>
                      <a:pt x="1235" y="1502"/>
                      <a:pt x="1235" y="1469"/>
                    </a:cubicBezTo>
                    <a:cubicBezTo>
                      <a:pt x="1268" y="1402"/>
                      <a:pt x="1268" y="1369"/>
                      <a:pt x="1235" y="1302"/>
                    </a:cubicBezTo>
                    <a:cubicBezTo>
                      <a:pt x="1235" y="1268"/>
                      <a:pt x="1235" y="1202"/>
                      <a:pt x="1235" y="1135"/>
                    </a:cubicBezTo>
                    <a:lnTo>
                      <a:pt x="1235" y="1102"/>
                    </a:lnTo>
                    <a:cubicBezTo>
                      <a:pt x="1235" y="1068"/>
                      <a:pt x="1268" y="1035"/>
                      <a:pt x="1268" y="1002"/>
                    </a:cubicBezTo>
                    <a:cubicBezTo>
                      <a:pt x="1268" y="968"/>
                      <a:pt x="1235" y="935"/>
                      <a:pt x="1202" y="902"/>
                    </a:cubicBezTo>
                    <a:cubicBezTo>
                      <a:pt x="1202" y="902"/>
                      <a:pt x="1168" y="868"/>
                      <a:pt x="1135" y="868"/>
                    </a:cubicBezTo>
                    <a:close/>
                    <a:moveTo>
                      <a:pt x="1068" y="1"/>
                    </a:moveTo>
                    <a:lnTo>
                      <a:pt x="935" y="68"/>
                    </a:lnTo>
                    <a:cubicBezTo>
                      <a:pt x="935" y="68"/>
                      <a:pt x="902" y="101"/>
                      <a:pt x="902" y="101"/>
                    </a:cubicBezTo>
                    <a:cubicBezTo>
                      <a:pt x="902" y="134"/>
                      <a:pt x="902" y="134"/>
                      <a:pt x="902" y="168"/>
                    </a:cubicBezTo>
                    <a:lnTo>
                      <a:pt x="68" y="2236"/>
                    </a:lnTo>
                    <a:lnTo>
                      <a:pt x="68" y="2269"/>
                    </a:lnTo>
                    <a:lnTo>
                      <a:pt x="101" y="2269"/>
                    </a:lnTo>
                    <a:lnTo>
                      <a:pt x="234" y="2202"/>
                    </a:lnTo>
                    <a:cubicBezTo>
                      <a:pt x="268" y="2202"/>
                      <a:pt x="268" y="2169"/>
                      <a:pt x="268" y="2169"/>
                    </a:cubicBezTo>
                    <a:cubicBezTo>
                      <a:pt x="268" y="2136"/>
                      <a:pt x="301" y="2136"/>
                      <a:pt x="301" y="2102"/>
                    </a:cubicBezTo>
                    <a:lnTo>
                      <a:pt x="1102" y="34"/>
                    </a:lnTo>
                    <a:cubicBezTo>
                      <a:pt x="1102" y="34"/>
                      <a:pt x="1102" y="1"/>
                      <a:pt x="11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56"/>
              <p:cNvSpPr/>
              <p:nvPr/>
            </p:nvSpPr>
            <p:spPr>
              <a:xfrm>
                <a:off x="2531150" y="3301975"/>
                <a:ext cx="250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403" extrusionOk="0">
                    <a:moveTo>
                      <a:pt x="567" y="0"/>
                    </a:moveTo>
                    <a:lnTo>
                      <a:pt x="334" y="134"/>
                    </a:lnTo>
                    <a:cubicBezTo>
                      <a:pt x="334" y="134"/>
                      <a:pt x="334" y="134"/>
                      <a:pt x="301" y="167"/>
                    </a:cubicBezTo>
                    <a:cubicBezTo>
                      <a:pt x="301" y="167"/>
                      <a:pt x="301" y="201"/>
                      <a:pt x="301" y="234"/>
                    </a:cubicBezTo>
                    <a:lnTo>
                      <a:pt x="301" y="401"/>
                    </a:lnTo>
                    <a:cubicBezTo>
                      <a:pt x="267" y="434"/>
                      <a:pt x="234" y="501"/>
                      <a:pt x="167" y="567"/>
                    </a:cubicBezTo>
                    <a:cubicBezTo>
                      <a:pt x="134" y="601"/>
                      <a:pt x="100" y="668"/>
                      <a:pt x="100" y="734"/>
                    </a:cubicBezTo>
                    <a:cubicBezTo>
                      <a:pt x="67" y="801"/>
                      <a:pt x="34" y="834"/>
                      <a:pt x="34" y="901"/>
                    </a:cubicBezTo>
                    <a:cubicBezTo>
                      <a:pt x="0" y="968"/>
                      <a:pt x="0" y="1034"/>
                      <a:pt x="0" y="1101"/>
                    </a:cubicBezTo>
                    <a:cubicBezTo>
                      <a:pt x="0" y="1201"/>
                      <a:pt x="34" y="1301"/>
                      <a:pt x="67" y="1401"/>
                    </a:cubicBezTo>
                    <a:cubicBezTo>
                      <a:pt x="106" y="1440"/>
                      <a:pt x="157" y="1457"/>
                      <a:pt x="212" y="1457"/>
                    </a:cubicBezTo>
                    <a:cubicBezTo>
                      <a:pt x="251" y="1457"/>
                      <a:pt x="292" y="1449"/>
                      <a:pt x="334" y="1435"/>
                    </a:cubicBezTo>
                    <a:lnTo>
                      <a:pt x="467" y="1401"/>
                    </a:lnTo>
                    <a:cubicBezTo>
                      <a:pt x="501" y="1401"/>
                      <a:pt x="567" y="1368"/>
                      <a:pt x="601" y="1368"/>
                    </a:cubicBezTo>
                    <a:lnTo>
                      <a:pt x="634" y="1368"/>
                    </a:lnTo>
                    <a:cubicBezTo>
                      <a:pt x="667" y="1401"/>
                      <a:pt x="667" y="1401"/>
                      <a:pt x="667" y="1435"/>
                    </a:cubicBezTo>
                    <a:cubicBezTo>
                      <a:pt x="667" y="1468"/>
                      <a:pt x="667" y="1535"/>
                      <a:pt x="634" y="1568"/>
                    </a:cubicBezTo>
                    <a:cubicBezTo>
                      <a:pt x="567" y="1602"/>
                      <a:pt x="534" y="1635"/>
                      <a:pt x="467" y="1668"/>
                    </a:cubicBezTo>
                    <a:cubicBezTo>
                      <a:pt x="434" y="1702"/>
                      <a:pt x="434" y="1702"/>
                      <a:pt x="401" y="1702"/>
                    </a:cubicBezTo>
                    <a:lnTo>
                      <a:pt x="334" y="1702"/>
                    </a:lnTo>
                    <a:cubicBezTo>
                      <a:pt x="334" y="1702"/>
                      <a:pt x="301" y="1702"/>
                      <a:pt x="301" y="1668"/>
                    </a:cubicBezTo>
                    <a:lnTo>
                      <a:pt x="234" y="1668"/>
                    </a:lnTo>
                    <a:lnTo>
                      <a:pt x="34" y="1802"/>
                    </a:lnTo>
                    <a:cubicBezTo>
                      <a:pt x="34" y="1802"/>
                      <a:pt x="34" y="1835"/>
                      <a:pt x="34" y="1835"/>
                    </a:cubicBezTo>
                    <a:cubicBezTo>
                      <a:pt x="34" y="1835"/>
                      <a:pt x="34" y="1868"/>
                      <a:pt x="34" y="1868"/>
                    </a:cubicBezTo>
                    <a:cubicBezTo>
                      <a:pt x="34" y="1935"/>
                      <a:pt x="34" y="1968"/>
                      <a:pt x="67" y="2002"/>
                    </a:cubicBezTo>
                    <a:cubicBezTo>
                      <a:pt x="67" y="2069"/>
                      <a:pt x="100" y="2102"/>
                      <a:pt x="134" y="2102"/>
                    </a:cubicBezTo>
                    <a:cubicBezTo>
                      <a:pt x="167" y="2135"/>
                      <a:pt x="200" y="2169"/>
                      <a:pt x="234" y="2169"/>
                    </a:cubicBezTo>
                    <a:lnTo>
                      <a:pt x="367" y="2169"/>
                    </a:lnTo>
                    <a:lnTo>
                      <a:pt x="367" y="2369"/>
                    </a:lnTo>
                    <a:cubicBezTo>
                      <a:pt x="367" y="2369"/>
                      <a:pt x="367" y="2369"/>
                      <a:pt x="367" y="2402"/>
                    </a:cubicBezTo>
                    <a:lnTo>
                      <a:pt x="401" y="2402"/>
                    </a:lnTo>
                    <a:lnTo>
                      <a:pt x="601" y="2269"/>
                    </a:lnTo>
                    <a:cubicBezTo>
                      <a:pt x="634" y="2269"/>
                      <a:pt x="634" y="2235"/>
                      <a:pt x="634" y="2235"/>
                    </a:cubicBezTo>
                    <a:cubicBezTo>
                      <a:pt x="634" y="2202"/>
                      <a:pt x="634" y="2202"/>
                      <a:pt x="634" y="2169"/>
                    </a:cubicBezTo>
                    <a:lnTo>
                      <a:pt x="634" y="2002"/>
                    </a:lnTo>
                    <a:cubicBezTo>
                      <a:pt x="701" y="1968"/>
                      <a:pt x="734" y="1902"/>
                      <a:pt x="801" y="1868"/>
                    </a:cubicBezTo>
                    <a:cubicBezTo>
                      <a:pt x="834" y="1802"/>
                      <a:pt x="868" y="1735"/>
                      <a:pt x="901" y="1668"/>
                    </a:cubicBezTo>
                    <a:cubicBezTo>
                      <a:pt x="934" y="1602"/>
                      <a:pt x="968" y="1535"/>
                      <a:pt x="968" y="1468"/>
                    </a:cubicBezTo>
                    <a:cubicBezTo>
                      <a:pt x="1001" y="1401"/>
                      <a:pt x="1001" y="1335"/>
                      <a:pt x="1001" y="1268"/>
                    </a:cubicBezTo>
                    <a:cubicBezTo>
                      <a:pt x="1001" y="1201"/>
                      <a:pt x="1001" y="1135"/>
                      <a:pt x="968" y="1068"/>
                    </a:cubicBezTo>
                    <a:cubicBezTo>
                      <a:pt x="968" y="1034"/>
                      <a:pt x="934" y="1001"/>
                      <a:pt x="901" y="968"/>
                    </a:cubicBezTo>
                    <a:cubicBezTo>
                      <a:pt x="868" y="934"/>
                      <a:pt x="834" y="934"/>
                      <a:pt x="801" y="934"/>
                    </a:cubicBezTo>
                    <a:lnTo>
                      <a:pt x="634" y="934"/>
                    </a:lnTo>
                    <a:lnTo>
                      <a:pt x="501" y="1001"/>
                    </a:lnTo>
                    <a:lnTo>
                      <a:pt x="367" y="1001"/>
                    </a:lnTo>
                    <a:lnTo>
                      <a:pt x="367" y="934"/>
                    </a:lnTo>
                    <a:cubicBezTo>
                      <a:pt x="334" y="901"/>
                      <a:pt x="334" y="901"/>
                      <a:pt x="367" y="868"/>
                    </a:cubicBezTo>
                    <a:cubicBezTo>
                      <a:pt x="367" y="834"/>
                      <a:pt x="367" y="834"/>
                      <a:pt x="401" y="801"/>
                    </a:cubicBezTo>
                    <a:cubicBezTo>
                      <a:pt x="401" y="768"/>
                      <a:pt x="434" y="768"/>
                      <a:pt x="434" y="768"/>
                    </a:cubicBezTo>
                    <a:lnTo>
                      <a:pt x="501" y="701"/>
                    </a:lnTo>
                    <a:lnTo>
                      <a:pt x="768" y="701"/>
                    </a:lnTo>
                    <a:lnTo>
                      <a:pt x="968" y="601"/>
                    </a:lnTo>
                    <a:cubicBezTo>
                      <a:pt x="968" y="567"/>
                      <a:pt x="968" y="567"/>
                      <a:pt x="968" y="567"/>
                    </a:cubicBezTo>
                    <a:cubicBezTo>
                      <a:pt x="968" y="534"/>
                      <a:pt x="968" y="534"/>
                      <a:pt x="968" y="501"/>
                    </a:cubicBezTo>
                    <a:cubicBezTo>
                      <a:pt x="968" y="467"/>
                      <a:pt x="968" y="434"/>
                      <a:pt x="934" y="401"/>
                    </a:cubicBezTo>
                    <a:cubicBezTo>
                      <a:pt x="934" y="367"/>
                      <a:pt x="901" y="334"/>
                      <a:pt x="868" y="301"/>
                    </a:cubicBezTo>
                    <a:cubicBezTo>
                      <a:pt x="834" y="267"/>
                      <a:pt x="801" y="234"/>
                      <a:pt x="768" y="234"/>
                    </a:cubicBezTo>
                    <a:lnTo>
                      <a:pt x="634" y="234"/>
                    </a:lnTo>
                    <a:lnTo>
                      <a:pt x="601" y="34"/>
                    </a:lnTo>
                    <a:cubicBezTo>
                      <a:pt x="601" y="34"/>
                      <a:pt x="601" y="0"/>
                      <a:pt x="6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56"/>
              <p:cNvSpPr/>
              <p:nvPr/>
            </p:nvSpPr>
            <p:spPr>
              <a:xfrm>
                <a:off x="2557825" y="3291975"/>
                <a:ext cx="175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02" extrusionOk="0">
                    <a:moveTo>
                      <a:pt x="668" y="0"/>
                    </a:moveTo>
                    <a:lnTo>
                      <a:pt x="468" y="134"/>
                    </a:lnTo>
                    <a:lnTo>
                      <a:pt x="401" y="167"/>
                    </a:lnTo>
                    <a:lnTo>
                      <a:pt x="368" y="234"/>
                    </a:lnTo>
                    <a:lnTo>
                      <a:pt x="34" y="834"/>
                    </a:lnTo>
                    <a:cubicBezTo>
                      <a:pt x="34" y="867"/>
                      <a:pt x="1" y="867"/>
                      <a:pt x="1" y="901"/>
                    </a:cubicBezTo>
                    <a:cubicBezTo>
                      <a:pt x="1" y="901"/>
                      <a:pt x="1" y="934"/>
                      <a:pt x="1" y="934"/>
                    </a:cubicBezTo>
                    <a:lnTo>
                      <a:pt x="168" y="1134"/>
                    </a:lnTo>
                    <a:cubicBezTo>
                      <a:pt x="201" y="1134"/>
                      <a:pt x="201" y="1134"/>
                      <a:pt x="234" y="1101"/>
                    </a:cubicBezTo>
                    <a:lnTo>
                      <a:pt x="401" y="767"/>
                    </a:lnTo>
                    <a:lnTo>
                      <a:pt x="401" y="1868"/>
                    </a:lnTo>
                    <a:cubicBezTo>
                      <a:pt x="401" y="1868"/>
                      <a:pt x="401" y="1901"/>
                      <a:pt x="401" y="1901"/>
                    </a:cubicBezTo>
                    <a:lnTo>
                      <a:pt x="434" y="1901"/>
                    </a:lnTo>
                    <a:lnTo>
                      <a:pt x="668" y="1768"/>
                    </a:lnTo>
                    <a:cubicBezTo>
                      <a:pt x="668" y="1768"/>
                      <a:pt x="668" y="1735"/>
                      <a:pt x="668" y="1735"/>
                    </a:cubicBezTo>
                    <a:cubicBezTo>
                      <a:pt x="668" y="1735"/>
                      <a:pt x="668" y="1701"/>
                      <a:pt x="668" y="1701"/>
                    </a:cubicBezTo>
                    <a:lnTo>
                      <a:pt x="668" y="67"/>
                    </a:lnTo>
                    <a:cubicBezTo>
                      <a:pt x="701" y="33"/>
                      <a:pt x="701" y="33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56"/>
              <p:cNvSpPr/>
              <p:nvPr/>
            </p:nvSpPr>
            <p:spPr>
              <a:xfrm>
                <a:off x="2579525" y="3280300"/>
                <a:ext cx="242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35" extrusionOk="0">
                    <a:moveTo>
                      <a:pt x="567" y="434"/>
                    </a:moveTo>
                    <a:cubicBezTo>
                      <a:pt x="600" y="434"/>
                      <a:pt x="634" y="467"/>
                      <a:pt x="634" y="467"/>
                    </a:cubicBezTo>
                    <a:cubicBezTo>
                      <a:pt x="634" y="500"/>
                      <a:pt x="667" y="534"/>
                      <a:pt x="667" y="567"/>
                    </a:cubicBezTo>
                    <a:lnTo>
                      <a:pt x="667" y="667"/>
                    </a:lnTo>
                    <a:lnTo>
                      <a:pt x="667" y="1068"/>
                    </a:lnTo>
                    <a:cubicBezTo>
                      <a:pt x="667" y="1101"/>
                      <a:pt x="667" y="1168"/>
                      <a:pt x="667" y="1201"/>
                    </a:cubicBezTo>
                    <a:cubicBezTo>
                      <a:pt x="634" y="1268"/>
                      <a:pt x="634" y="1334"/>
                      <a:pt x="567" y="1401"/>
                    </a:cubicBezTo>
                    <a:cubicBezTo>
                      <a:pt x="567" y="1434"/>
                      <a:pt x="534" y="1468"/>
                      <a:pt x="500" y="1468"/>
                    </a:cubicBezTo>
                    <a:cubicBezTo>
                      <a:pt x="467" y="1501"/>
                      <a:pt x="434" y="1501"/>
                      <a:pt x="434" y="1501"/>
                    </a:cubicBezTo>
                    <a:cubicBezTo>
                      <a:pt x="400" y="1501"/>
                      <a:pt x="367" y="1468"/>
                      <a:pt x="367" y="1468"/>
                    </a:cubicBezTo>
                    <a:cubicBezTo>
                      <a:pt x="334" y="1434"/>
                      <a:pt x="334" y="1401"/>
                      <a:pt x="334" y="1401"/>
                    </a:cubicBezTo>
                    <a:cubicBezTo>
                      <a:pt x="334" y="1368"/>
                      <a:pt x="334" y="1301"/>
                      <a:pt x="334" y="1268"/>
                    </a:cubicBezTo>
                    <a:cubicBezTo>
                      <a:pt x="334" y="1134"/>
                      <a:pt x="334" y="1001"/>
                      <a:pt x="334" y="867"/>
                    </a:cubicBezTo>
                    <a:cubicBezTo>
                      <a:pt x="334" y="834"/>
                      <a:pt x="334" y="767"/>
                      <a:pt x="334" y="734"/>
                    </a:cubicBezTo>
                    <a:cubicBezTo>
                      <a:pt x="334" y="701"/>
                      <a:pt x="367" y="667"/>
                      <a:pt x="367" y="634"/>
                    </a:cubicBezTo>
                    <a:cubicBezTo>
                      <a:pt x="367" y="601"/>
                      <a:pt x="400" y="567"/>
                      <a:pt x="434" y="534"/>
                    </a:cubicBezTo>
                    <a:cubicBezTo>
                      <a:pt x="434" y="500"/>
                      <a:pt x="467" y="500"/>
                      <a:pt x="500" y="467"/>
                    </a:cubicBezTo>
                    <a:cubicBezTo>
                      <a:pt x="534" y="467"/>
                      <a:pt x="534" y="434"/>
                      <a:pt x="567" y="434"/>
                    </a:cubicBezTo>
                    <a:close/>
                    <a:moveTo>
                      <a:pt x="701" y="0"/>
                    </a:moveTo>
                    <a:cubicBezTo>
                      <a:pt x="634" y="0"/>
                      <a:pt x="534" y="33"/>
                      <a:pt x="500" y="67"/>
                    </a:cubicBezTo>
                    <a:cubicBezTo>
                      <a:pt x="400" y="100"/>
                      <a:pt x="334" y="167"/>
                      <a:pt x="267" y="234"/>
                    </a:cubicBezTo>
                    <a:cubicBezTo>
                      <a:pt x="200" y="300"/>
                      <a:pt x="167" y="400"/>
                      <a:pt x="133" y="467"/>
                    </a:cubicBezTo>
                    <a:cubicBezTo>
                      <a:pt x="100" y="567"/>
                      <a:pt x="67" y="634"/>
                      <a:pt x="33" y="734"/>
                    </a:cubicBezTo>
                    <a:cubicBezTo>
                      <a:pt x="33" y="834"/>
                      <a:pt x="0" y="934"/>
                      <a:pt x="0" y="1001"/>
                    </a:cubicBezTo>
                    <a:lnTo>
                      <a:pt x="0" y="1234"/>
                    </a:lnTo>
                    <a:lnTo>
                      <a:pt x="0" y="1468"/>
                    </a:lnTo>
                    <a:cubicBezTo>
                      <a:pt x="0" y="1535"/>
                      <a:pt x="33" y="1635"/>
                      <a:pt x="33" y="1701"/>
                    </a:cubicBezTo>
                    <a:cubicBezTo>
                      <a:pt x="67" y="1768"/>
                      <a:pt x="100" y="1835"/>
                      <a:pt x="133" y="1868"/>
                    </a:cubicBezTo>
                    <a:cubicBezTo>
                      <a:pt x="167" y="1901"/>
                      <a:pt x="234" y="1935"/>
                      <a:pt x="267" y="1935"/>
                    </a:cubicBezTo>
                    <a:cubicBezTo>
                      <a:pt x="334" y="1935"/>
                      <a:pt x="434" y="1901"/>
                      <a:pt x="500" y="1868"/>
                    </a:cubicBezTo>
                    <a:cubicBezTo>
                      <a:pt x="567" y="1835"/>
                      <a:pt x="634" y="1768"/>
                      <a:pt x="701" y="1701"/>
                    </a:cubicBezTo>
                    <a:cubicBezTo>
                      <a:pt x="767" y="1635"/>
                      <a:pt x="801" y="1535"/>
                      <a:pt x="834" y="1468"/>
                    </a:cubicBezTo>
                    <a:cubicBezTo>
                      <a:pt x="867" y="1368"/>
                      <a:pt x="901" y="1301"/>
                      <a:pt x="934" y="1201"/>
                    </a:cubicBezTo>
                    <a:cubicBezTo>
                      <a:pt x="934" y="1101"/>
                      <a:pt x="967" y="1001"/>
                      <a:pt x="967" y="901"/>
                    </a:cubicBezTo>
                    <a:lnTo>
                      <a:pt x="967" y="701"/>
                    </a:lnTo>
                    <a:lnTo>
                      <a:pt x="967" y="467"/>
                    </a:lnTo>
                    <a:cubicBezTo>
                      <a:pt x="967" y="400"/>
                      <a:pt x="934" y="300"/>
                      <a:pt x="934" y="234"/>
                    </a:cubicBezTo>
                    <a:cubicBezTo>
                      <a:pt x="901" y="167"/>
                      <a:pt x="867" y="100"/>
                      <a:pt x="834" y="67"/>
                    </a:cubicBezTo>
                    <a:cubicBezTo>
                      <a:pt x="801" y="33"/>
                      <a:pt x="734" y="0"/>
                      <a:pt x="7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56"/>
              <p:cNvSpPr/>
              <p:nvPr/>
            </p:nvSpPr>
            <p:spPr>
              <a:xfrm>
                <a:off x="2606200" y="3301150"/>
                <a:ext cx="920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34" extrusionOk="0">
                    <a:moveTo>
                      <a:pt x="334" y="0"/>
                    </a:moveTo>
                    <a:lnTo>
                      <a:pt x="134" y="133"/>
                    </a:lnTo>
                    <a:cubicBezTo>
                      <a:pt x="101" y="133"/>
                      <a:pt x="101" y="133"/>
                      <a:pt x="101" y="167"/>
                    </a:cubicBezTo>
                    <a:cubicBezTo>
                      <a:pt x="67" y="200"/>
                      <a:pt x="67" y="234"/>
                      <a:pt x="67" y="267"/>
                    </a:cubicBezTo>
                    <a:lnTo>
                      <a:pt x="0" y="801"/>
                    </a:lnTo>
                    <a:cubicBezTo>
                      <a:pt x="0" y="801"/>
                      <a:pt x="0" y="801"/>
                      <a:pt x="0" y="834"/>
                    </a:cubicBezTo>
                    <a:lnTo>
                      <a:pt x="34" y="834"/>
                    </a:lnTo>
                    <a:lnTo>
                      <a:pt x="167" y="767"/>
                    </a:lnTo>
                    <a:cubicBezTo>
                      <a:pt x="201" y="734"/>
                      <a:pt x="201" y="734"/>
                      <a:pt x="201" y="701"/>
                    </a:cubicBezTo>
                    <a:cubicBezTo>
                      <a:pt x="234" y="667"/>
                      <a:pt x="234" y="667"/>
                      <a:pt x="234" y="634"/>
                    </a:cubicBezTo>
                    <a:lnTo>
                      <a:pt x="367" y="67"/>
                    </a:lnTo>
                    <a:lnTo>
                      <a:pt x="367" y="33"/>
                    </a:lnTo>
                    <a:cubicBezTo>
                      <a:pt x="367" y="33"/>
                      <a:pt x="367" y="0"/>
                      <a:pt x="36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56"/>
              <p:cNvSpPr/>
              <p:nvPr/>
            </p:nvSpPr>
            <p:spPr>
              <a:xfrm>
                <a:off x="2618700" y="3257775"/>
                <a:ext cx="233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02" extrusionOk="0">
                    <a:moveTo>
                      <a:pt x="568" y="434"/>
                    </a:moveTo>
                    <a:cubicBezTo>
                      <a:pt x="601" y="434"/>
                      <a:pt x="601" y="434"/>
                      <a:pt x="601" y="467"/>
                    </a:cubicBezTo>
                    <a:cubicBezTo>
                      <a:pt x="635" y="467"/>
                      <a:pt x="635" y="501"/>
                      <a:pt x="635" y="534"/>
                    </a:cubicBezTo>
                    <a:cubicBezTo>
                      <a:pt x="635" y="568"/>
                      <a:pt x="635" y="601"/>
                      <a:pt x="635" y="634"/>
                    </a:cubicBezTo>
                    <a:lnTo>
                      <a:pt x="635" y="1068"/>
                    </a:lnTo>
                    <a:cubicBezTo>
                      <a:pt x="635" y="1101"/>
                      <a:pt x="635" y="1135"/>
                      <a:pt x="635" y="1168"/>
                    </a:cubicBezTo>
                    <a:cubicBezTo>
                      <a:pt x="635" y="1201"/>
                      <a:pt x="635" y="1235"/>
                      <a:pt x="635" y="1301"/>
                    </a:cubicBezTo>
                    <a:cubicBezTo>
                      <a:pt x="601" y="1301"/>
                      <a:pt x="601" y="1335"/>
                      <a:pt x="568" y="1368"/>
                    </a:cubicBezTo>
                    <a:cubicBezTo>
                      <a:pt x="535" y="1401"/>
                      <a:pt x="501" y="1435"/>
                      <a:pt x="468" y="1435"/>
                    </a:cubicBezTo>
                    <a:cubicBezTo>
                      <a:pt x="468" y="1468"/>
                      <a:pt x="434" y="1468"/>
                      <a:pt x="401" y="1468"/>
                    </a:cubicBezTo>
                    <a:cubicBezTo>
                      <a:pt x="401" y="1468"/>
                      <a:pt x="368" y="1468"/>
                      <a:pt x="368" y="1435"/>
                    </a:cubicBezTo>
                    <a:cubicBezTo>
                      <a:pt x="334" y="1435"/>
                      <a:pt x="334" y="1401"/>
                      <a:pt x="334" y="1368"/>
                    </a:cubicBezTo>
                    <a:cubicBezTo>
                      <a:pt x="334" y="1335"/>
                      <a:pt x="334" y="1301"/>
                      <a:pt x="334" y="1268"/>
                    </a:cubicBezTo>
                    <a:lnTo>
                      <a:pt x="334" y="834"/>
                    </a:lnTo>
                    <a:cubicBezTo>
                      <a:pt x="301" y="801"/>
                      <a:pt x="301" y="768"/>
                      <a:pt x="334" y="734"/>
                    </a:cubicBezTo>
                    <a:cubicBezTo>
                      <a:pt x="334" y="668"/>
                      <a:pt x="334" y="634"/>
                      <a:pt x="368" y="601"/>
                    </a:cubicBezTo>
                    <a:cubicBezTo>
                      <a:pt x="368" y="534"/>
                      <a:pt x="434" y="501"/>
                      <a:pt x="468" y="467"/>
                    </a:cubicBezTo>
                    <a:cubicBezTo>
                      <a:pt x="501" y="434"/>
                      <a:pt x="535" y="434"/>
                      <a:pt x="568" y="434"/>
                    </a:cubicBezTo>
                    <a:close/>
                    <a:moveTo>
                      <a:pt x="668" y="0"/>
                    </a:moveTo>
                    <a:cubicBezTo>
                      <a:pt x="601" y="0"/>
                      <a:pt x="535" y="0"/>
                      <a:pt x="468" y="67"/>
                    </a:cubicBezTo>
                    <a:cubicBezTo>
                      <a:pt x="401" y="101"/>
                      <a:pt x="334" y="167"/>
                      <a:pt x="268" y="234"/>
                    </a:cubicBezTo>
                    <a:cubicBezTo>
                      <a:pt x="201" y="301"/>
                      <a:pt x="168" y="367"/>
                      <a:pt x="101" y="467"/>
                    </a:cubicBezTo>
                    <a:cubicBezTo>
                      <a:pt x="68" y="534"/>
                      <a:pt x="34" y="634"/>
                      <a:pt x="34" y="734"/>
                    </a:cubicBezTo>
                    <a:cubicBezTo>
                      <a:pt x="1" y="801"/>
                      <a:pt x="1" y="901"/>
                      <a:pt x="1" y="1001"/>
                    </a:cubicBezTo>
                    <a:lnTo>
                      <a:pt x="1" y="1235"/>
                    </a:lnTo>
                    <a:lnTo>
                      <a:pt x="1" y="1435"/>
                    </a:lnTo>
                    <a:cubicBezTo>
                      <a:pt x="1" y="1535"/>
                      <a:pt x="1" y="1602"/>
                      <a:pt x="34" y="1702"/>
                    </a:cubicBezTo>
                    <a:cubicBezTo>
                      <a:pt x="34" y="1735"/>
                      <a:pt x="68" y="1802"/>
                      <a:pt x="101" y="1868"/>
                    </a:cubicBezTo>
                    <a:cubicBezTo>
                      <a:pt x="168" y="1902"/>
                      <a:pt x="201" y="1902"/>
                      <a:pt x="268" y="1902"/>
                    </a:cubicBezTo>
                    <a:cubicBezTo>
                      <a:pt x="334" y="1902"/>
                      <a:pt x="401" y="1902"/>
                      <a:pt x="468" y="1835"/>
                    </a:cubicBezTo>
                    <a:cubicBezTo>
                      <a:pt x="535" y="1802"/>
                      <a:pt x="635" y="1735"/>
                      <a:pt x="668" y="1668"/>
                    </a:cubicBezTo>
                    <a:cubicBezTo>
                      <a:pt x="735" y="1602"/>
                      <a:pt x="801" y="1535"/>
                      <a:pt x="835" y="1435"/>
                    </a:cubicBezTo>
                    <a:cubicBezTo>
                      <a:pt x="868" y="1368"/>
                      <a:pt x="901" y="1268"/>
                      <a:pt x="901" y="1168"/>
                    </a:cubicBezTo>
                    <a:cubicBezTo>
                      <a:pt x="935" y="1101"/>
                      <a:pt x="935" y="1001"/>
                      <a:pt x="935" y="901"/>
                    </a:cubicBezTo>
                    <a:lnTo>
                      <a:pt x="935" y="668"/>
                    </a:lnTo>
                    <a:lnTo>
                      <a:pt x="935" y="467"/>
                    </a:lnTo>
                    <a:cubicBezTo>
                      <a:pt x="935" y="367"/>
                      <a:pt x="935" y="301"/>
                      <a:pt x="901" y="201"/>
                    </a:cubicBezTo>
                    <a:cubicBezTo>
                      <a:pt x="901" y="167"/>
                      <a:pt x="868" y="101"/>
                      <a:pt x="835" y="34"/>
                    </a:cubicBezTo>
                    <a:cubicBezTo>
                      <a:pt x="801" y="0"/>
                      <a:pt x="735" y="0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56"/>
              <p:cNvSpPr/>
              <p:nvPr/>
            </p:nvSpPr>
            <p:spPr>
              <a:xfrm>
                <a:off x="2646225" y="3241100"/>
                <a:ext cx="242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36" extrusionOk="0">
                    <a:moveTo>
                      <a:pt x="568" y="467"/>
                    </a:moveTo>
                    <a:cubicBezTo>
                      <a:pt x="601" y="467"/>
                      <a:pt x="634" y="467"/>
                      <a:pt x="634" y="501"/>
                    </a:cubicBezTo>
                    <a:cubicBezTo>
                      <a:pt x="634" y="501"/>
                      <a:pt x="668" y="534"/>
                      <a:pt x="668" y="567"/>
                    </a:cubicBezTo>
                    <a:cubicBezTo>
                      <a:pt x="668" y="601"/>
                      <a:pt x="668" y="634"/>
                      <a:pt x="668" y="667"/>
                    </a:cubicBezTo>
                    <a:lnTo>
                      <a:pt x="668" y="1101"/>
                    </a:lnTo>
                    <a:cubicBezTo>
                      <a:pt x="668" y="1134"/>
                      <a:pt x="668" y="1168"/>
                      <a:pt x="668" y="1201"/>
                    </a:cubicBezTo>
                    <a:cubicBezTo>
                      <a:pt x="668" y="1235"/>
                      <a:pt x="634" y="1268"/>
                      <a:pt x="634" y="1301"/>
                    </a:cubicBezTo>
                    <a:cubicBezTo>
                      <a:pt x="634" y="1335"/>
                      <a:pt x="601" y="1368"/>
                      <a:pt x="568" y="1401"/>
                    </a:cubicBezTo>
                    <a:cubicBezTo>
                      <a:pt x="568" y="1435"/>
                      <a:pt x="534" y="1468"/>
                      <a:pt x="501" y="1468"/>
                    </a:cubicBezTo>
                    <a:cubicBezTo>
                      <a:pt x="468" y="1501"/>
                      <a:pt x="468" y="1501"/>
                      <a:pt x="434" y="1501"/>
                    </a:cubicBezTo>
                    <a:cubicBezTo>
                      <a:pt x="401" y="1501"/>
                      <a:pt x="368" y="1468"/>
                      <a:pt x="368" y="1468"/>
                    </a:cubicBezTo>
                    <a:cubicBezTo>
                      <a:pt x="368" y="1435"/>
                      <a:pt x="334" y="1435"/>
                      <a:pt x="334" y="1401"/>
                    </a:cubicBezTo>
                    <a:cubicBezTo>
                      <a:pt x="334" y="1368"/>
                      <a:pt x="334" y="1335"/>
                      <a:pt x="334" y="1301"/>
                    </a:cubicBezTo>
                    <a:lnTo>
                      <a:pt x="334" y="868"/>
                    </a:lnTo>
                    <a:cubicBezTo>
                      <a:pt x="334" y="834"/>
                      <a:pt x="334" y="801"/>
                      <a:pt x="334" y="734"/>
                    </a:cubicBezTo>
                    <a:cubicBezTo>
                      <a:pt x="334" y="701"/>
                      <a:pt x="368" y="667"/>
                      <a:pt x="368" y="634"/>
                    </a:cubicBezTo>
                    <a:cubicBezTo>
                      <a:pt x="368" y="601"/>
                      <a:pt x="401" y="567"/>
                      <a:pt x="434" y="534"/>
                    </a:cubicBezTo>
                    <a:cubicBezTo>
                      <a:pt x="434" y="534"/>
                      <a:pt x="468" y="501"/>
                      <a:pt x="501" y="467"/>
                    </a:cubicBezTo>
                    <a:close/>
                    <a:moveTo>
                      <a:pt x="701" y="0"/>
                    </a:moveTo>
                    <a:cubicBezTo>
                      <a:pt x="634" y="0"/>
                      <a:pt x="534" y="34"/>
                      <a:pt x="501" y="67"/>
                    </a:cubicBezTo>
                    <a:cubicBezTo>
                      <a:pt x="401" y="100"/>
                      <a:pt x="334" y="167"/>
                      <a:pt x="267" y="234"/>
                    </a:cubicBezTo>
                    <a:cubicBezTo>
                      <a:pt x="234" y="334"/>
                      <a:pt x="167" y="401"/>
                      <a:pt x="134" y="467"/>
                    </a:cubicBezTo>
                    <a:cubicBezTo>
                      <a:pt x="101" y="567"/>
                      <a:pt x="67" y="667"/>
                      <a:pt x="34" y="734"/>
                    </a:cubicBezTo>
                    <a:cubicBezTo>
                      <a:pt x="34" y="834"/>
                      <a:pt x="1" y="934"/>
                      <a:pt x="1" y="1034"/>
                    </a:cubicBezTo>
                    <a:lnTo>
                      <a:pt x="1" y="1268"/>
                    </a:lnTo>
                    <a:lnTo>
                      <a:pt x="1" y="1468"/>
                    </a:lnTo>
                    <a:cubicBezTo>
                      <a:pt x="1" y="1535"/>
                      <a:pt x="34" y="1635"/>
                      <a:pt x="34" y="1702"/>
                    </a:cubicBezTo>
                    <a:cubicBezTo>
                      <a:pt x="67" y="1768"/>
                      <a:pt x="101" y="1835"/>
                      <a:pt x="134" y="1868"/>
                    </a:cubicBezTo>
                    <a:cubicBezTo>
                      <a:pt x="167" y="1902"/>
                      <a:pt x="234" y="1935"/>
                      <a:pt x="267" y="1935"/>
                    </a:cubicBezTo>
                    <a:cubicBezTo>
                      <a:pt x="368" y="1935"/>
                      <a:pt x="434" y="1902"/>
                      <a:pt x="501" y="1868"/>
                    </a:cubicBezTo>
                    <a:cubicBezTo>
                      <a:pt x="568" y="1835"/>
                      <a:pt x="634" y="1768"/>
                      <a:pt x="701" y="1702"/>
                    </a:cubicBezTo>
                    <a:cubicBezTo>
                      <a:pt x="768" y="1635"/>
                      <a:pt x="801" y="1535"/>
                      <a:pt x="835" y="1468"/>
                    </a:cubicBezTo>
                    <a:cubicBezTo>
                      <a:pt x="868" y="1368"/>
                      <a:pt x="901" y="1301"/>
                      <a:pt x="935" y="1201"/>
                    </a:cubicBezTo>
                    <a:cubicBezTo>
                      <a:pt x="935" y="1101"/>
                      <a:pt x="968" y="1001"/>
                      <a:pt x="968" y="934"/>
                    </a:cubicBezTo>
                    <a:lnTo>
                      <a:pt x="968" y="701"/>
                    </a:lnTo>
                    <a:lnTo>
                      <a:pt x="968" y="467"/>
                    </a:lnTo>
                    <a:cubicBezTo>
                      <a:pt x="968" y="401"/>
                      <a:pt x="935" y="301"/>
                      <a:pt x="935" y="234"/>
                    </a:cubicBezTo>
                    <a:cubicBezTo>
                      <a:pt x="901" y="167"/>
                      <a:pt x="901" y="134"/>
                      <a:pt x="835" y="67"/>
                    </a:cubicBezTo>
                    <a:cubicBezTo>
                      <a:pt x="801" y="34"/>
                      <a:pt x="768" y="0"/>
                      <a:pt x="7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56"/>
              <p:cNvSpPr/>
              <p:nvPr/>
            </p:nvSpPr>
            <p:spPr>
              <a:xfrm>
                <a:off x="2674575" y="3225250"/>
                <a:ext cx="233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36" extrusionOk="0">
                    <a:moveTo>
                      <a:pt x="568" y="434"/>
                    </a:moveTo>
                    <a:cubicBezTo>
                      <a:pt x="601" y="434"/>
                      <a:pt x="601" y="468"/>
                      <a:pt x="635" y="468"/>
                    </a:cubicBezTo>
                    <a:cubicBezTo>
                      <a:pt x="635" y="501"/>
                      <a:pt x="635" y="534"/>
                      <a:pt x="635" y="534"/>
                    </a:cubicBezTo>
                    <a:cubicBezTo>
                      <a:pt x="635" y="568"/>
                      <a:pt x="635" y="634"/>
                      <a:pt x="635" y="668"/>
                    </a:cubicBezTo>
                    <a:lnTo>
                      <a:pt x="635" y="1068"/>
                    </a:lnTo>
                    <a:cubicBezTo>
                      <a:pt x="635" y="1101"/>
                      <a:pt x="635" y="1168"/>
                      <a:pt x="635" y="1201"/>
                    </a:cubicBezTo>
                    <a:cubicBezTo>
                      <a:pt x="635" y="1235"/>
                      <a:pt x="635" y="1268"/>
                      <a:pt x="635" y="1301"/>
                    </a:cubicBezTo>
                    <a:cubicBezTo>
                      <a:pt x="601" y="1335"/>
                      <a:pt x="601" y="1368"/>
                      <a:pt x="568" y="1402"/>
                    </a:cubicBezTo>
                    <a:cubicBezTo>
                      <a:pt x="534" y="1435"/>
                      <a:pt x="501" y="1435"/>
                      <a:pt x="501" y="1468"/>
                    </a:cubicBezTo>
                    <a:cubicBezTo>
                      <a:pt x="468" y="1468"/>
                      <a:pt x="434" y="1502"/>
                      <a:pt x="401" y="1502"/>
                    </a:cubicBezTo>
                    <a:cubicBezTo>
                      <a:pt x="368" y="1468"/>
                      <a:pt x="368" y="1468"/>
                      <a:pt x="368" y="1468"/>
                    </a:cubicBezTo>
                    <a:cubicBezTo>
                      <a:pt x="334" y="1435"/>
                      <a:pt x="334" y="1402"/>
                      <a:pt x="334" y="1368"/>
                    </a:cubicBezTo>
                    <a:cubicBezTo>
                      <a:pt x="301" y="1335"/>
                      <a:pt x="301" y="1301"/>
                      <a:pt x="334" y="1268"/>
                    </a:cubicBezTo>
                    <a:lnTo>
                      <a:pt x="334" y="868"/>
                    </a:lnTo>
                    <a:cubicBezTo>
                      <a:pt x="301" y="801"/>
                      <a:pt x="301" y="768"/>
                      <a:pt x="334" y="734"/>
                    </a:cubicBezTo>
                    <a:cubicBezTo>
                      <a:pt x="334" y="701"/>
                      <a:pt x="334" y="668"/>
                      <a:pt x="368" y="634"/>
                    </a:cubicBezTo>
                    <a:cubicBezTo>
                      <a:pt x="368" y="601"/>
                      <a:pt x="368" y="568"/>
                      <a:pt x="401" y="534"/>
                    </a:cubicBezTo>
                    <a:cubicBezTo>
                      <a:pt x="434" y="501"/>
                      <a:pt x="468" y="468"/>
                      <a:pt x="501" y="468"/>
                    </a:cubicBezTo>
                    <a:cubicBezTo>
                      <a:pt x="501" y="434"/>
                      <a:pt x="534" y="434"/>
                      <a:pt x="568" y="434"/>
                    </a:cubicBezTo>
                    <a:close/>
                    <a:moveTo>
                      <a:pt x="668" y="1"/>
                    </a:moveTo>
                    <a:cubicBezTo>
                      <a:pt x="601" y="1"/>
                      <a:pt x="534" y="34"/>
                      <a:pt x="468" y="67"/>
                    </a:cubicBezTo>
                    <a:cubicBezTo>
                      <a:pt x="401" y="101"/>
                      <a:pt x="334" y="167"/>
                      <a:pt x="268" y="234"/>
                    </a:cubicBezTo>
                    <a:cubicBezTo>
                      <a:pt x="201" y="301"/>
                      <a:pt x="168" y="401"/>
                      <a:pt x="101" y="468"/>
                    </a:cubicBezTo>
                    <a:cubicBezTo>
                      <a:pt x="67" y="568"/>
                      <a:pt x="34" y="634"/>
                      <a:pt x="34" y="734"/>
                    </a:cubicBezTo>
                    <a:cubicBezTo>
                      <a:pt x="1" y="834"/>
                      <a:pt x="1" y="935"/>
                      <a:pt x="1" y="1001"/>
                    </a:cubicBezTo>
                    <a:lnTo>
                      <a:pt x="1" y="1235"/>
                    </a:lnTo>
                    <a:lnTo>
                      <a:pt x="1" y="1468"/>
                    </a:lnTo>
                    <a:cubicBezTo>
                      <a:pt x="1" y="1535"/>
                      <a:pt x="1" y="1635"/>
                      <a:pt x="34" y="1702"/>
                    </a:cubicBezTo>
                    <a:cubicBezTo>
                      <a:pt x="34" y="1768"/>
                      <a:pt x="67" y="1802"/>
                      <a:pt x="101" y="1869"/>
                    </a:cubicBezTo>
                    <a:cubicBezTo>
                      <a:pt x="168" y="1902"/>
                      <a:pt x="201" y="1935"/>
                      <a:pt x="268" y="1935"/>
                    </a:cubicBezTo>
                    <a:cubicBezTo>
                      <a:pt x="334" y="1935"/>
                      <a:pt x="401" y="1902"/>
                      <a:pt x="468" y="1869"/>
                    </a:cubicBezTo>
                    <a:cubicBezTo>
                      <a:pt x="568" y="1802"/>
                      <a:pt x="635" y="1768"/>
                      <a:pt x="668" y="1668"/>
                    </a:cubicBezTo>
                    <a:cubicBezTo>
                      <a:pt x="735" y="1602"/>
                      <a:pt x="801" y="1535"/>
                      <a:pt x="835" y="1468"/>
                    </a:cubicBezTo>
                    <a:cubicBezTo>
                      <a:pt x="868" y="1368"/>
                      <a:pt x="901" y="1268"/>
                      <a:pt x="901" y="1201"/>
                    </a:cubicBezTo>
                    <a:cubicBezTo>
                      <a:pt x="935" y="1101"/>
                      <a:pt x="935" y="1001"/>
                      <a:pt x="935" y="901"/>
                    </a:cubicBezTo>
                    <a:lnTo>
                      <a:pt x="935" y="701"/>
                    </a:lnTo>
                    <a:lnTo>
                      <a:pt x="935" y="468"/>
                    </a:lnTo>
                    <a:cubicBezTo>
                      <a:pt x="935" y="367"/>
                      <a:pt x="935" y="301"/>
                      <a:pt x="901" y="234"/>
                    </a:cubicBezTo>
                    <a:cubicBezTo>
                      <a:pt x="901" y="167"/>
                      <a:pt x="868" y="101"/>
                      <a:pt x="835" y="67"/>
                    </a:cubicBezTo>
                    <a:cubicBezTo>
                      <a:pt x="801" y="34"/>
                      <a:pt x="735" y="1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56"/>
              <p:cNvSpPr/>
              <p:nvPr/>
            </p:nvSpPr>
            <p:spPr>
              <a:xfrm>
                <a:off x="2647900" y="3579050"/>
                <a:ext cx="2505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94" extrusionOk="0">
                    <a:moveTo>
                      <a:pt x="872" y="0"/>
                    </a:moveTo>
                    <a:cubicBezTo>
                      <a:pt x="868" y="0"/>
                      <a:pt x="868" y="9"/>
                      <a:pt x="868" y="25"/>
                    </a:cubicBezTo>
                    <a:lnTo>
                      <a:pt x="100" y="459"/>
                    </a:lnTo>
                    <a:cubicBezTo>
                      <a:pt x="100" y="459"/>
                      <a:pt x="67" y="492"/>
                      <a:pt x="67" y="492"/>
                    </a:cubicBezTo>
                    <a:cubicBezTo>
                      <a:pt x="67" y="526"/>
                      <a:pt x="67" y="526"/>
                      <a:pt x="67" y="559"/>
                    </a:cubicBezTo>
                    <a:lnTo>
                      <a:pt x="67" y="826"/>
                    </a:lnTo>
                    <a:cubicBezTo>
                      <a:pt x="67" y="826"/>
                      <a:pt x="67" y="826"/>
                      <a:pt x="67" y="859"/>
                    </a:cubicBezTo>
                    <a:lnTo>
                      <a:pt x="100" y="859"/>
                    </a:lnTo>
                    <a:lnTo>
                      <a:pt x="534" y="592"/>
                    </a:lnTo>
                    <a:lnTo>
                      <a:pt x="367" y="959"/>
                    </a:lnTo>
                    <a:lnTo>
                      <a:pt x="334" y="1026"/>
                    </a:lnTo>
                    <a:cubicBezTo>
                      <a:pt x="334" y="1059"/>
                      <a:pt x="334" y="1059"/>
                      <a:pt x="334" y="1093"/>
                    </a:cubicBezTo>
                    <a:lnTo>
                      <a:pt x="334" y="1293"/>
                    </a:lnTo>
                    <a:cubicBezTo>
                      <a:pt x="334" y="1326"/>
                      <a:pt x="334" y="1326"/>
                      <a:pt x="334" y="1326"/>
                    </a:cubicBezTo>
                    <a:lnTo>
                      <a:pt x="367" y="1326"/>
                    </a:lnTo>
                    <a:lnTo>
                      <a:pt x="501" y="1260"/>
                    </a:lnTo>
                    <a:cubicBezTo>
                      <a:pt x="534" y="1226"/>
                      <a:pt x="567" y="1226"/>
                      <a:pt x="634" y="1226"/>
                    </a:cubicBezTo>
                    <a:cubicBezTo>
                      <a:pt x="634" y="1226"/>
                      <a:pt x="667" y="1260"/>
                      <a:pt x="667" y="1326"/>
                    </a:cubicBezTo>
                    <a:cubicBezTo>
                      <a:pt x="667" y="1393"/>
                      <a:pt x="667" y="1426"/>
                      <a:pt x="634" y="1493"/>
                    </a:cubicBezTo>
                    <a:cubicBezTo>
                      <a:pt x="567" y="1526"/>
                      <a:pt x="534" y="1560"/>
                      <a:pt x="501" y="1593"/>
                    </a:cubicBezTo>
                    <a:cubicBezTo>
                      <a:pt x="467" y="1626"/>
                      <a:pt x="434" y="1626"/>
                      <a:pt x="401" y="1626"/>
                    </a:cubicBezTo>
                    <a:lnTo>
                      <a:pt x="334" y="1626"/>
                    </a:lnTo>
                    <a:lnTo>
                      <a:pt x="301" y="1593"/>
                    </a:lnTo>
                    <a:lnTo>
                      <a:pt x="234" y="1593"/>
                    </a:lnTo>
                    <a:lnTo>
                      <a:pt x="34" y="1727"/>
                    </a:lnTo>
                    <a:cubicBezTo>
                      <a:pt x="34" y="1727"/>
                      <a:pt x="0" y="1727"/>
                      <a:pt x="0" y="1760"/>
                    </a:cubicBezTo>
                    <a:cubicBezTo>
                      <a:pt x="0" y="1760"/>
                      <a:pt x="0" y="1793"/>
                      <a:pt x="0" y="1793"/>
                    </a:cubicBezTo>
                    <a:cubicBezTo>
                      <a:pt x="0" y="1860"/>
                      <a:pt x="34" y="1893"/>
                      <a:pt x="34" y="1960"/>
                    </a:cubicBezTo>
                    <a:cubicBezTo>
                      <a:pt x="67" y="1993"/>
                      <a:pt x="100" y="2027"/>
                      <a:pt x="134" y="2060"/>
                    </a:cubicBezTo>
                    <a:cubicBezTo>
                      <a:pt x="200" y="2093"/>
                      <a:pt x="234" y="2093"/>
                      <a:pt x="301" y="2093"/>
                    </a:cubicBezTo>
                    <a:cubicBezTo>
                      <a:pt x="367" y="2060"/>
                      <a:pt x="434" y="2060"/>
                      <a:pt x="501" y="1993"/>
                    </a:cubicBezTo>
                    <a:cubicBezTo>
                      <a:pt x="634" y="1927"/>
                      <a:pt x="768" y="1793"/>
                      <a:pt x="868" y="1660"/>
                    </a:cubicBezTo>
                    <a:cubicBezTo>
                      <a:pt x="934" y="1493"/>
                      <a:pt x="1001" y="1326"/>
                      <a:pt x="968" y="1159"/>
                    </a:cubicBezTo>
                    <a:cubicBezTo>
                      <a:pt x="1001" y="1059"/>
                      <a:pt x="968" y="959"/>
                      <a:pt x="901" y="893"/>
                    </a:cubicBezTo>
                    <a:cubicBezTo>
                      <a:pt x="862" y="854"/>
                      <a:pt x="823" y="837"/>
                      <a:pt x="784" y="837"/>
                    </a:cubicBezTo>
                    <a:cubicBezTo>
                      <a:pt x="756" y="837"/>
                      <a:pt x="728" y="845"/>
                      <a:pt x="701" y="859"/>
                    </a:cubicBezTo>
                    <a:lnTo>
                      <a:pt x="901" y="426"/>
                    </a:lnTo>
                    <a:lnTo>
                      <a:pt x="901" y="359"/>
                    </a:lnTo>
                    <a:cubicBezTo>
                      <a:pt x="901" y="359"/>
                      <a:pt x="901" y="326"/>
                      <a:pt x="901" y="326"/>
                    </a:cubicBezTo>
                    <a:lnTo>
                      <a:pt x="901" y="59"/>
                    </a:lnTo>
                    <a:cubicBezTo>
                      <a:pt x="901" y="25"/>
                      <a:pt x="901" y="25"/>
                      <a:pt x="901" y="25"/>
                    </a:cubicBezTo>
                    <a:cubicBezTo>
                      <a:pt x="884" y="9"/>
                      <a:pt x="876" y="0"/>
                      <a:pt x="8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56"/>
              <p:cNvSpPr/>
              <p:nvPr/>
            </p:nvSpPr>
            <p:spPr>
              <a:xfrm>
                <a:off x="2674575" y="3563000"/>
                <a:ext cx="242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069" extrusionOk="0">
                    <a:moveTo>
                      <a:pt x="835" y="0"/>
                    </a:moveTo>
                    <a:lnTo>
                      <a:pt x="134" y="434"/>
                    </a:lnTo>
                    <a:cubicBezTo>
                      <a:pt x="134" y="434"/>
                      <a:pt x="134" y="434"/>
                      <a:pt x="101" y="467"/>
                    </a:cubicBezTo>
                    <a:cubicBezTo>
                      <a:pt x="101" y="467"/>
                      <a:pt x="101" y="501"/>
                      <a:pt x="101" y="501"/>
                    </a:cubicBezTo>
                    <a:lnTo>
                      <a:pt x="67" y="1435"/>
                    </a:lnTo>
                    <a:cubicBezTo>
                      <a:pt x="67" y="1435"/>
                      <a:pt x="67" y="1468"/>
                      <a:pt x="67" y="1468"/>
                    </a:cubicBezTo>
                    <a:lnTo>
                      <a:pt x="101" y="1468"/>
                    </a:lnTo>
                    <a:lnTo>
                      <a:pt x="368" y="1334"/>
                    </a:lnTo>
                    <a:cubicBezTo>
                      <a:pt x="368" y="1334"/>
                      <a:pt x="368" y="1301"/>
                      <a:pt x="368" y="1301"/>
                    </a:cubicBezTo>
                    <a:lnTo>
                      <a:pt x="401" y="1268"/>
                    </a:lnTo>
                    <a:lnTo>
                      <a:pt x="434" y="1234"/>
                    </a:lnTo>
                    <a:cubicBezTo>
                      <a:pt x="468" y="1201"/>
                      <a:pt x="468" y="1201"/>
                      <a:pt x="501" y="1201"/>
                    </a:cubicBezTo>
                    <a:cubicBezTo>
                      <a:pt x="523" y="1201"/>
                      <a:pt x="546" y="1186"/>
                      <a:pt x="568" y="1186"/>
                    </a:cubicBezTo>
                    <a:cubicBezTo>
                      <a:pt x="579" y="1186"/>
                      <a:pt x="590" y="1190"/>
                      <a:pt x="601" y="1201"/>
                    </a:cubicBezTo>
                    <a:cubicBezTo>
                      <a:pt x="635" y="1201"/>
                      <a:pt x="668" y="1268"/>
                      <a:pt x="668" y="1301"/>
                    </a:cubicBezTo>
                    <a:cubicBezTo>
                      <a:pt x="668" y="1334"/>
                      <a:pt x="668" y="1368"/>
                      <a:pt x="668" y="1401"/>
                    </a:cubicBezTo>
                    <a:cubicBezTo>
                      <a:pt x="635" y="1435"/>
                      <a:pt x="635" y="1468"/>
                      <a:pt x="601" y="1501"/>
                    </a:cubicBezTo>
                    <a:cubicBezTo>
                      <a:pt x="601" y="1535"/>
                      <a:pt x="568" y="1535"/>
                      <a:pt x="568" y="1568"/>
                    </a:cubicBezTo>
                    <a:lnTo>
                      <a:pt x="501" y="1601"/>
                    </a:lnTo>
                    <a:cubicBezTo>
                      <a:pt x="468" y="1635"/>
                      <a:pt x="468" y="1635"/>
                      <a:pt x="434" y="1635"/>
                    </a:cubicBezTo>
                    <a:lnTo>
                      <a:pt x="401" y="1635"/>
                    </a:lnTo>
                    <a:cubicBezTo>
                      <a:pt x="368" y="1635"/>
                      <a:pt x="368" y="1635"/>
                      <a:pt x="368" y="1601"/>
                    </a:cubicBezTo>
                    <a:cubicBezTo>
                      <a:pt x="334" y="1601"/>
                      <a:pt x="334" y="1601"/>
                      <a:pt x="334" y="1568"/>
                    </a:cubicBezTo>
                    <a:lnTo>
                      <a:pt x="301" y="1535"/>
                    </a:lnTo>
                    <a:lnTo>
                      <a:pt x="234" y="1535"/>
                    </a:lnTo>
                    <a:lnTo>
                      <a:pt x="34" y="1668"/>
                    </a:lnTo>
                    <a:cubicBezTo>
                      <a:pt x="34" y="1668"/>
                      <a:pt x="34" y="1668"/>
                      <a:pt x="1" y="1701"/>
                    </a:cubicBezTo>
                    <a:cubicBezTo>
                      <a:pt x="1" y="1701"/>
                      <a:pt x="1" y="1701"/>
                      <a:pt x="1" y="1735"/>
                    </a:cubicBezTo>
                    <a:cubicBezTo>
                      <a:pt x="34" y="1801"/>
                      <a:pt x="34" y="1835"/>
                      <a:pt x="67" y="1902"/>
                    </a:cubicBezTo>
                    <a:cubicBezTo>
                      <a:pt x="67" y="1968"/>
                      <a:pt x="101" y="2002"/>
                      <a:pt x="134" y="2035"/>
                    </a:cubicBezTo>
                    <a:cubicBezTo>
                      <a:pt x="201" y="2035"/>
                      <a:pt x="234" y="2068"/>
                      <a:pt x="301" y="2068"/>
                    </a:cubicBezTo>
                    <a:cubicBezTo>
                      <a:pt x="368" y="2035"/>
                      <a:pt x="434" y="2035"/>
                      <a:pt x="501" y="2002"/>
                    </a:cubicBezTo>
                    <a:cubicBezTo>
                      <a:pt x="568" y="1935"/>
                      <a:pt x="635" y="1902"/>
                      <a:pt x="668" y="1835"/>
                    </a:cubicBezTo>
                    <a:cubicBezTo>
                      <a:pt x="735" y="1768"/>
                      <a:pt x="801" y="1701"/>
                      <a:pt x="835" y="1635"/>
                    </a:cubicBezTo>
                    <a:cubicBezTo>
                      <a:pt x="868" y="1568"/>
                      <a:pt x="901" y="1468"/>
                      <a:pt x="935" y="1368"/>
                    </a:cubicBezTo>
                    <a:cubicBezTo>
                      <a:pt x="968" y="1301"/>
                      <a:pt x="968" y="1201"/>
                      <a:pt x="968" y="1101"/>
                    </a:cubicBezTo>
                    <a:cubicBezTo>
                      <a:pt x="968" y="1034"/>
                      <a:pt x="968" y="934"/>
                      <a:pt x="935" y="867"/>
                    </a:cubicBezTo>
                    <a:cubicBezTo>
                      <a:pt x="901" y="801"/>
                      <a:pt x="868" y="767"/>
                      <a:pt x="835" y="734"/>
                    </a:cubicBezTo>
                    <a:cubicBezTo>
                      <a:pt x="801" y="701"/>
                      <a:pt x="735" y="701"/>
                      <a:pt x="701" y="701"/>
                    </a:cubicBezTo>
                    <a:cubicBezTo>
                      <a:pt x="635" y="701"/>
                      <a:pt x="568" y="734"/>
                      <a:pt x="534" y="767"/>
                    </a:cubicBezTo>
                    <a:cubicBezTo>
                      <a:pt x="501" y="767"/>
                      <a:pt x="468" y="801"/>
                      <a:pt x="434" y="834"/>
                    </a:cubicBezTo>
                    <a:cubicBezTo>
                      <a:pt x="401" y="834"/>
                      <a:pt x="368" y="867"/>
                      <a:pt x="368" y="901"/>
                    </a:cubicBezTo>
                    <a:lnTo>
                      <a:pt x="368" y="667"/>
                    </a:lnTo>
                    <a:lnTo>
                      <a:pt x="835" y="400"/>
                    </a:lnTo>
                    <a:cubicBezTo>
                      <a:pt x="868" y="400"/>
                      <a:pt x="868" y="367"/>
                      <a:pt x="868" y="367"/>
                    </a:cubicBezTo>
                    <a:cubicBezTo>
                      <a:pt x="868" y="334"/>
                      <a:pt x="868" y="334"/>
                      <a:pt x="868" y="300"/>
                    </a:cubicBezTo>
                    <a:lnTo>
                      <a:pt x="868" y="34"/>
                    </a:lnTo>
                    <a:cubicBezTo>
                      <a:pt x="868" y="34"/>
                      <a:pt x="868" y="0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56"/>
              <p:cNvSpPr/>
              <p:nvPr/>
            </p:nvSpPr>
            <p:spPr>
              <a:xfrm>
                <a:off x="2640400" y="3656400"/>
                <a:ext cx="2420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069" extrusionOk="0">
                    <a:moveTo>
                      <a:pt x="834" y="0"/>
                    </a:moveTo>
                    <a:lnTo>
                      <a:pt x="134" y="401"/>
                    </a:lnTo>
                    <a:cubicBezTo>
                      <a:pt x="134" y="434"/>
                      <a:pt x="100" y="434"/>
                      <a:pt x="100" y="467"/>
                    </a:cubicBezTo>
                    <a:cubicBezTo>
                      <a:pt x="100" y="467"/>
                      <a:pt x="100" y="501"/>
                      <a:pt x="100" y="501"/>
                    </a:cubicBezTo>
                    <a:lnTo>
                      <a:pt x="67" y="1435"/>
                    </a:lnTo>
                    <a:cubicBezTo>
                      <a:pt x="67" y="1435"/>
                      <a:pt x="67" y="1468"/>
                      <a:pt x="67" y="1468"/>
                    </a:cubicBezTo>
                    <a:lnTo>
                      <a:pt x="100" y="1468"/>
                    </a:lnTo>
                    <a:lnTo>
                      <a:pt x="334" y="1335"/>
                    </a:lnTo>
                    <a:cubicBezTo>
                      <a:pt x="367" y="1301"/>
                      <a:pt x="367" y="1301"/>
                      <a:pt x="367" y="1301"/>
                    </a:cubicBezTo>
                    <a:lnTo>
                      <a:pt x="400" y="1268"/>
                    </a:lnTo>
                    <a:lnTo>
                      <a:pt x="434" y="1201"/>
                    </a:lnTo>
                    <a:lnTo>
                      <a:pt x="467" y="1168"/>
                    </a:lnTo>
                    <a:lnTo>
                      <a:pt x="601" y="1168"/>
                    </a:lnTo>
                    <a:cubicBezTo>
                      <a:pt x="634" y="1201"/>
                      <a:pt x="634" y="1268"/>
                      <a:pt x="634" y="1301"/>
                    </a:cubicBezTo>
                    <a:cubicBezTo>
                      <a:pt x="634" y="1335"/>
                      <a:pt x="634" y="1368"/>
                      <a:pt x="634" y="1401"/>
                    </a:cubicBezTo>
                    <a:cubicBezTo>
                      <a:pt x="634" y="1435"/>
                      <a:pt x="634" y="1468"/>
                      <a:pt x="601" y="1501"/>
                    </a:cubicBezTo>
                    <a:cubicBezTo>
                      <a:pt x="601" y="1501"/>
                      <a:pt x="567" y="1535"/>
                      <a:pt x="567" y="1568"/>
                    </a:cubicBezTo>
                    <a:lnTo>
                      <a:pt x="500" y="1601"/>
                    </a:lnTo>
                    <a:cubicBezTo>
                      <a:pt x="467" y="1635"/>
                      <a:pt x="434" y="1635"/>
                      <a:pt x="434" y="1635"/>
                    </a:cubicBezTo>
                    <a:lnTo>
                      <a:pt x="367" y="1635"/>
                    </a:lnTo>
                    <a:cubicBezTo>
                      <a:pt x="367" y="1635"/>
                      <a:pt x="334" y="1601"/>
                      <a:pt x="334" y="1601"/>
                    </a:cubicBezTo>
                    <a:cubicBezTo>
                      <a:pt x="334" y="1601"/>
                      <a:pt x="334" y="1568"/>
                      <a:pt x="334" y="1568"/>
                    </a:cubicBezTo>
                    <a:lnTo>
                      <a:pt x="267" y="1535"/>
                    </a:lnTo>
                    <a:lnTo>
                      <a:pt x="234" y="1535"/>
                    </a:lnTo>
                    <a:lnTo>
                      <a:pt x="33" y="1668"/>
                    </a:lnTo>
                    <a:lnTo>
                      <a:pt x="0" y="1668"/>
                    </a:lnTo>
                    <a:cubicBezTo>
                      <a:pt x="0" y="1701"/>
                      <a:pt x="0" y="1701"/>
                      <a:pt x="0" y="1735"/>
                    </a:cubicBezTo>
                    <a:cubicBezTo>
                      <a:pt x="0" y="1802"/>
                      <a:pt x="33" y="1835"/>
                      <a:pt x="33" y="1902"/>
                    </a:cubicBezTo>
                    <a:cubicBezTo>
                      <a:pt x="67" y="1968"/>
                      <a:pt x="100" y="2002"/>
                      <a:pt x="134" y="2035"/>
                    </a:cubicBezTo>
                    <a:cubicBezTo>
                      <a:pt x="167" y="2035"/>
                      <a:pt x="234" y="2068"/>
                      <a:pt x="267" y="2068"/>
                    </a:cubicBezTo>
                    <a:cubicBezTo>
                      <a:pt x="367" y="2035"/>
                      <a:pt x="434" y="2035"/>
                      <a:pt x="467" y="2002"/>
                    </a:cubicBezTo>
                    <a:cubicBezTo>
                      <a:pt x="534" y="1935"/>
                      <a:pt x="601" y="1902"/>
                      <a:pt x="667" y="1835"/>
                    </a:cubicBezTo>
                    <a:cubicBezTo>
                      <a:pt x="734" y="1768"/>
                      <a:pt x="767" y="1701"/>
                      <a:pt x="801" y="1635"/>
                    </a:cubicBezTo>
                    <a:cubicBezTo>
                      <a:pt x="867" y="1535"/>
                      <a:pt x="901" y="1468"/>
                      <a:pt x="901" y="1368"/>
                    </a:cubicBezTo>
                    <a:cubicBezTo>
                      <a:pt x="934" y="1301"/>
                      <a:pt x="967" y="1201"/>
                      <a:pt x="967" y="1101"/>
                    </a:cubicBezTo>
                    <a:cubicBezTo>
                      <a:pt x="967" y="1001"/>
                      <a:pt x="934" y="934"/>
                      <a:pt x="934" y="868"/>
                    </a:cubicBezTo>
                    <a:cubicBezTo>
                      <a:pt x="901" y="801"/>
                      <a:pt x="867" y="767"/>
                      <a:pt x="834" y="734"/>
                    </a:cubicBezTo>
                    <a:cubicBezTo>
                      <a:pt x="801" y="701"/>
                      <a:pt x="734" y="701"/>
                      <a:pt x="701" y="701"/>
                    </a:cubicBezTo>
                    <a:cubicBezTo>
                      <a:pt x="634" y="701"/>
                      <a:pt x="567" y="734"/>
                      <a:pt x="500" y="767"/>
                    </a:cubicBezTo>
                    <a:cubicBezTo>
                      <a:pt x="467" y="767"/>
                      <a:pt x="467" y="801"/>
                      <a:pt x="434" y="834"/>
                    </a:cubicBezTo>
                    <a:cubicBezTo>
                      <a:pt x="400" y="834"/>
                      <a:pt x="400" y="868"/>
                      <a:pt x="367" y="901"/>
                    </a:cubicBezTo>
                    <a:lnTo>
                      <a:pt x="367" y="667"/>
                    </a:lnTo>
                    <a:lnTo>
                      <a:pt x="834" y="401"/>
                    </a:lnTo>
                    <a:cubicBezTo>
                      <a:pt x="834" y="401"/>
                      <a:pt x="867" y="367"/>
                      <a:pt x="867" y="367"/>
                    </a:cubicBezTo>
                    <a:cubicBezTo>
                      <a:pt x="867" y="334"/>
                      <a:pt x="867" y="334"/>
                      <a:pt x="867" y="300"/>
                    </a:cubicBezTo>
                    <a:lnTo>
                      <a:pt x="867" y="34"/>
                    </a:lnTo>
                    <a:cubicBezTo>
                      <a:pt x="867" y="34"/>
                      <a:pt x="867" y="0"/>
                      <a:pt x="86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56"/>
              <p:cNvSpPr/>
              <p:nvPr/>
            </p:nvSpPr>
            <p:spPr>
              <a:xfrm>
                <a:off x="2667900" y="3638050"/>
                <a:ext cx="317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2" extrusionOk="0">
                    <a:moveTo>
                      <a:pt x="243" y="719"/>
                    </a:moveTo>
                    <a:cubicBezTo>
                      <a:pt x="253" y="719"/>
                      <a:pt x="268" y="734"/>
                      <a:pt x="268" y="734"/>
                    </a:cubicBezTo>
                    <a:cubicBezTo>
                      <a:pt x="268" y="734"/>
                      <a:pt x="268" y="768"/>
                      <a:pt x="268" y="801"/>
                    </a:cubicBezTo>
                    <a:cubicBezTo>
                      <a:pt x="268" y="868"/>
                      <a:pt x="268" y="901"/>
                      <a:pt x="268" y="968"/>
                    </a:cubicBezTo>
                    <a:cubicBezTo>
                      <a:pt x="268" y="1001"/>
                      <a:pt x="268" y="1034"/>
                      <a:pt x="268" y="1068"/>
                    </a:cubicBezTo>
                    <a:cubicBezTo>
                      <a:pt x="268" y="1101"/>
                      <a:pt x="234" y="1135"/>
                      <a:pt x="234" y="1135"/>
                    </a:cubicBezTo>
                    <a:lnTo>
                      <a:pt x="168" y="1135"/>
                    </a:lnTo>
                    <a:cubicBezTo>
                      <a:pt x="168" y="1101"/>
                      <a:pt x="168" y="1068"/>
                      <a:pt x="168" y="1068"/>
                    </a:cubicBezTo>
                    <a:cubicBezTo>
                      <a:pt x="168" y="1001"/>
                      <a:pt x="168" y="934"/>
                      <a:pt x="168" y="901"/>
                    </a:cubicBezTo>
                    <a:cubicBezTo>
                      <a:pt x="168" y="834"/>
                      <a:pt x="168" y="801"/>
                      <a:pt x="168" y="768"/>
                    </a:cubicBezTo>
                    <a:cubicBezTo>
                      <a:pt x="168" y="734"/>
                      <a:pt x="201" y="734"/>
                      <a:pt x="234" y="734"/>
                    </a:cubicBezTo>
                    <a:cubicBezTo>
                      <a:pt x="234" y="723"/>
                      <a:pt x="238" y="719"/>
                      <a:pt x="243" y="719"/>
                    </a:cubicBezTo>
                    <a:close/>
                    <a:moveTo>
                      <a:pt x="368" y="434"/>
                    </a:moveTo>
                    <a:cubicBezTo>
                      <a:pt x="334" y="434"/>
                      <a:pt x="268" y="467"/>
                      <a:pt x="234" y="467"/>
                    </a:cubicBezTo>
                    <a:cubicBezTo>
                      <a:pt x="201" y="501"/>
                      <a:pt x="168" y="534"/>
                      <a:pt x="134" y="567"/>
                    </a:cubicBezTo>
                    <a:cubicBezTo>
                      <a:pt x="68" y="634"/>
                      <a:pt x="34" y="734"/>
                      <a:pt x="1" y="834"/>
                    </a:cubicBezTo>
                    <a:cubicBezTo>
                      <a:pt x="1" y="868"/>
                      <a:pt x="1" y="934"/>
                      <a:pt x="1" y="968"/>
                    </a:cubicBezTo>
                    <a:cubicBezTo>
                      <a:pt x="1" y="1001"/>
                      <a:pt x="1" y="1034"/>
                      <a:pt x="1" y="1068"/>
                    </a:cubicBezTo>
                    <a:cubicBezTo>
                      <a:pt x="1" y="1101"/>
                      <a:pt x="1" y="1135"/>
                      <a:pt x="1" y="1168"/>
                    </a:cubicBezTo>
                    <a:cubicBezTo>
                      <a:pt x="1" y="1201"/>
                      <a:pt x="1" y="1268"/>
                      <a:pt x="1" y="1301"/>
                    </a:cubicBezTo>
                    <a:cubicBezTo>
                      <a:pt x="34" y="1335"/>
                      <a:pt x="34" y="1368"/>
                      <a:pt x="68" y="1401"/>
                    </a:cubicBezTo>
                    <a:lnTo>
                      <a:pt x="134" y="1401"/>
                    </a:lnTo>
                    <a:cubicBezTo>
                      <a:pt x="168" y="1401"/>
                      <a:pt x="201" y="1401"/>
                      <a:pt x="234" y="1368"/>
                    </a:cubicBezTo>
                    <a:cubicBezTo>
                      <a:pt x="301" y="1368"/>
                      <a:pt x="334" y="1335"/>
                      <a:pt x="368" y="1301"/>
                    </a:cubicBezTo>
                    <a:cubicBezTo>
                      <a:pt x="401" y="1235"/>
                      <a:pt x="401" y="1201"/>
                      <a:pt x="435" y="1168"/>
                    </a:cubicBezTo>
                    <a:cubicBezTo>
                      <a:pt x="468" y="1135"/>
                      <a:pt x="468" y="1068"/>
                      <a:pt x="468" y="1034"/>
                    </a:cubicBezTo>
                    <a:cubicBezTo>
                      <a:pt x="501" y="968"/>
                      <a:pt x="501" y="934"/>
                      <a:pt x="468" y="868"/>
                    </a:cubicBezTo>
                    <a:cubicBezTo>
                      <a:pt x="501" y="801"/>
                      <a:pt x="501" y="734"/>
                      <a:pt x="468" y="701"/>
                    </a:cubicBezTo>
                    <a:cubicBezTo>
                      <a:pt x="501" y="634"/>
                      <a:pt x="501" y="601"/>
                      <a:pt x="468" y="567"/>
                    </a:cubicBezTo>
                    <a:cubicBezTo>
                      <a:pt x="468" y="534"/>
                      <a:pt x="468" y="501"/>
                      <a:pt x="435" y="467"/>
                    </a:cubicBezTo>
                    <a:cubicBezTo>
                      <a:pt x="401" y="467"/>
                      <a:pt x="401" y="434"/>
                      <a:pt x="368" y="434"/>
                    </a:cubicBezTo>
                    <a:close/>
                    <a:moveTo>
                      <a:pt x="1035" y="1168"/>
                    </a:moveTo>
                    <a:cubicBezTo>
                      <a:pt x="1035" y="1168"/>
                      <a:pt x="1035" y="1201"/>
                      <a:pt x="1035" y="1235"/>
                    </a:cubicBezTo>
                    <a:cubicBezTo>
                      <a:pt x="1035" y="1301"/>
                      <a:pt x="1035" y="1368"/>
                      <a:pt x="1035" y="1401"/>
                    </a:cubicBezTo>
                    <a:cubicBezTo>
                      <a:pt x="1035" y="1435"/>
                      <a:pt x="1035" y="1468"/>
                      <a:pt x="1035" y="1535"/>
                    </a:cubicBezTo>
                    <a:cubicBezTo>
                      <a:pt x="1035" y="1535"/>
                      <a:pt x="1002" y="1568"/>
                      <a:pt x="968" y="1568"/>
                    </a:cubicBezTo>
                    <a:lnTo>
                      <a:pt x="935" y="1568"/>
                    </a:lnTo>
                    <a:cubicBezTo>
                      <a:pt x="935" y="1535"/>
                      <a:pt x="935" y="1501"/>
                      <a:pt x="935" y="1501"/>
                    </a:cubicBezTo>
                    <a:cubicBezTo>
                      <a:pt x="935" y="1435"/>
                      <a:pt x="935" y="1368"/>
                      <a:pt x="935" y="1335"/>
                    </a:cubicBezTo>
                    <a:cubicBezTo>
                      <a:pt x="935" y="1301"/>
                      <a:pt x="935" y="1268"/>
                      <a:pt x="935" y="1235"/>
                    </a:cubicBezTo>
                    <a:cubicBezTo>
                      <a:pt x="935" y="1201"/>
                      <a:pt x="968" y="1168"/>
                      <a:pt x="968" y="1168"/>
                    </a:cubicBezTo>
                    <a:close/>
                    <a:moveTo>
                      <a:pt x="1102" y="868"/>
                    </a:moveTo>
                    <a:cubicBezTo>
                      <a:pt x="1068" y="868"/>
                      <a:pt x="1035" y="901"/>
                      <a:pt x="1002" y="901"/>
                    </a:cubicBezTo>
                    <a:cubicBezTo>
                      <a:pt x="935" y="934"/>
                      <a:pt x="902" y="968"/>
                      <a:pt x="868" y="1001"/>
                    </a:cubicBezTo>
                    <a:cubicBezTo>
                      <a:pt x="868" y="1034"/>
                      <a:pt x="835" y="1101"/>
                      <a:pt x="801" y="1135"/>
                    </a:cubicBezTo>
                    <a:cubicBezTo>
                      <a:pt x="768" y="1168"/>
                      <a:pt x="768" y="1235"/>
                      <a:pt x="768" y="1268"/>
                    </a:cubicBezTo>
                    <a:cubicBezTo>
                      <a:pt x="735" y="1335"/>
                      <a:pt x="735" y="1368"/>
                      <a:pt x="768" y="1435"/>
                    </a:cubicBezTo>
                    <a:cubicBezTo>
                      <a:pt x="768" y="1468"/>
                      <a:pt x="768" y="1501"/>
                      <a:pt x="768" y="1535"/>
                    </a:cubicBezTo>
                    <a:cubicBezTo>
                      <a:pt x="768" y="1535"/>
                      <a:pt x="768" y="1568"/>
                      <a:pt x="768" y="1602"/>
                    </a:cubicBezTo>
                    <a:cubicBezTo>
                      <a:pt x="735" y="1668"/>
                      <a:pt x="735" y="1702"/>
                      <a:pt x="768" y="1735"/>
                    </a:cubicBezTo>
                    <a:cubicBezTo>
                      <a:pt x="768" y="1768"/>
                      <a:pt x="768" y="1802"/>
                      <a:pt x="801" y="1835"/>
                    </a:cubicBezTo>
                    <a:cubicBezTo>
                      <a:pt x="835" y="1835"/>
                      <a:pt x="868" y="1868"/>
                      <a:pt x="868" y="1868"/>
                    </a:cubicBezTo>
                    <a:cubicBezTo>
                      <a:pt x="935" y="1868"/>
                      <a:pt x="968" y="1835"/>
                      <a:pt x="1002" y="1835"/>
                    </a:cubicBezTo>
                    <a:cubicBezTo>
                      <a:pt x="1035" y="1802"/>
                      <a:pt x="1068" y="1768"/>
                      <a:pt x="1102" y="1735"/>
                    </a:cubicBezTo>
                    <a:cubicBezTo>
                      <a:pt x="1135" y="1702"/>
                      <a:pt x="1168" y="1635"/>
                      <a:pt x="1168" y="1602"/>
                    </a:cubicBezTo>
                    <a:cubicBezTo>
                      <a:pt x="1235" y="1501"/>
                      <a:pt x="1235" y="1401"/>
                      <a:pt x="1235" y="1335"/>
                    </a:cubicBezTo>
                    <a:cubicBezTo>
                      <a:pt x="1268" y="1268"/>
                      <a:pt x="1268" y="1201"/>
                      <a:pt x="1235" y="1135"/>
                    </a:cubicBezTo>
                    <a:cubicBezTo>
                      <a:pt x="1235" y="1068"/>
                      <a:pt x="1235" y="1034"/>
                      <a:pt x="1235" y="1001"/>
                    </a:cubicBezTo>
                    <a:cubicBezTo>
                      <a:pt x="1235" y="968"/>
                      <a:pt x="1202" y="934"/>
                      <a:pt x="1168" y="901"/>
                    </a:cubicBezTo>
                    <a:cubicBezTo>
                      <a:pt x="1168" y="901"/>
                      <a:pt x="1135" y="868"/>
                      <a:pt x="1102" y="868"/>
                    </a:cubicBezTo>
                    <a:close/>
                    <a:moveTo>
                      <a:pt x="1068" y="0"/>
                    </a:moveTo>
                    <a:lnTo>
                      <a:pt x="935" y="67"/>
                    </a:lnTo>
                    <a:cubicBezTo>
                      <a:pt x="935" y="67"/>
                      <a:pt x="902" y="100"/>
                      <a:pt x="902" y="100"/>
                    </a:cubicBezTo>
                    <a:cubicBezTo>
                      <a:pt x="902" y="134"/>
                      <a:pt x="902" y="134"/>
                      <a:pt x="902" y="167"/>
                    </a:cubicBezTo>
                    <a:lnTo>
                      <a:pt x="68" y="2235"/>
                    </a:lnTo>
                    <a:lnTo>
                      <a:pt x="68" y="2269"/>
                    </a:lnTo>
                    <a:cubicBezTo>
                      <a:pt x="68" y="2302"/>
                      <a:pt x="68" y="2302"/>
                      <a:pt x="68" y="2302"/>
                    </a:cubicBezTo>
                    <a:lnTo>
                      <a:pt x="101" y="2302"/>
                    </a:lnTo>
                    <a:lnTo>
                      <a:pt x="234" y="2202"/>
                    </a:lnTo>
                    <a:cubicBezTo>
                      <a:pt x="268" y="2202"/>
                      <a:pt x="268" y="2202"/>
                      <a:pt x="268" y="2169"/>
                    </a:cubicBezTo>
                    <a:lnTo>
                      <a:pt x="301" y="2135"/>
                    </a:lnTo>
                    <a:lnTo>
                      <a:pt x="1102" y="34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56"/>
              <p:cNvSpPr/>
              <p:nvPr/>
            </p:nvSpPr>
            <p:spPr>
              <a:xfrm>
                <a:off x="2538650" y="3787325"/>
                <a:ext cx="250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403" extrusionOk="0">
                    <a:moveTo>
                      <a:pt x="568" y="0"/>
                    </a:moveTo>
                    <a:lnTo>
                      <a:pt x="367" y="134"/>
                    </a:lnTo>
                    <a:cubicBezTo>
                      <a:pt x="334" y="134"/>
                      <a:pt x="334" y="134"/>
                      <a:pt x="334" y="167"/>
                    </a:cubicBezTo>
                    <a:cubicBezTo>
                      <a:pt x="334" y="167"/>
                      <a:pt x="334" y="200"/>
                      <a:pt x="334" y="234"/>
                    </a:cubicBezTo>
                    <a:lnTo>
                      <a:pt x="334" y="401"/>
                    </a:lnTo>
                    <a:cubicBezTo>
                      <a:pt x="267" y="467"/>
                      <a:pt x="234" y="501"/>
                      <a:pt x="201" y="567"/>
                    </a:cubicBezTo>
                    <a:cubicBezTo>
                      <a:pt x="167" y="634"/>
                      <a:pt x="134" y="667"/>
                      <a:pt x="101" y="734"/>
                    </a:cubicBezTo>
                    <a:cubicBezTo>
                      <a:pt x="67" y="801"/>
                      <a:pt x="67" y="868"/>
                      <a:pt x="34" y="934"/>
                    </a:cubicBezTo>
                    <a:cubicBezTo>
                      <a:pt x="34" y="1001"/>
                      <a:pt x="34" y="1034"/>
                      <a:pt x="1" y="1101"/>
                    </a:cubicBezTo>
                    <a:cubicBezTo>
                      <a:pt x="1" y="1201"/>
                      <a:pt x="34" y="1335"/>
                      <a:pt x="101" y="1401"/>
                    </a:cubicBezTo>
                    <a:cubicBezTo>
                      <a:pt x="149" y="1450"/>
                      <a:pt x="216" y="1481"/>
                      <a:pt x="275" y="1481"/>
                    </a:cubicBezTo>
                    <a:cubicBezTo>
                      <a:pt x="296" y="1481"/>
                      <a:pt x="316" y="1477"/>
                      <a:pt x="334" y="1468"/>
                    </a:cubicBezTo>
                    <a:lnTo>
                      <a:pt x="501" y="1401"/>
                    </a:lnTo>
                    <a:lnTo>
                      <a:pt x="601" y="1401"/>
                    </a:lnTo>
                    <a:cubicBezTo>
                      <a:pt x="618" y="1385"/>
                      <a:pt x="626" y="1376"/>
                      <a:pt x="634" y="1376"/>
                    </a:cubicBezTo>
                    <a:cubicBezTo>
                      <a:pt x="643" y="1376"/>
                      <a:pt x="651" y="1385"/>
                      <a:pt x="668" y="1401"/>
                    </a:cubicBezTo>
                    <a:cubicBezTo>
                      <a:pt x="668" y="1401"/>
                      <a:pt x="701" y="1435"/>
                      <a:pt x="701" y="1435"/>
                    </a:cubicBezTo>
                    <a:cubicBezTo>
                      <a:pt x="701" y="1501"/>
                      <a:pt x="668" y="1535"/>
                      <a:pt x="634" y="1568"/>
                    </a:cubicBezTo>
                    <a:cubicBezTo>
                      <a:pt x="601" y="1635"/>
                      <a:pt x="534" y="1668"/>
                      <a:pt x="501" y="1702"/>
                    </a:cubicBezTo>
                    <a:cubicBezTo>
                      <a:pt x="468" y="1702"/>
                      <a:pt x="434" y="1702"/>
                      <a:pt x="401" y="1735"/>
                    </a:cubicBezTo>
                    <a:lnTo>
                      <a:pt x="334" y="1735"/>
                    </a:lnTo>
                    <a:cubicBezTo>
                      <a:pt x="334" y="1702"/>
                      <a:pt x="334" y="1702"/>
                      <a:pt x="301" y="1702"/>
                    </a:cubicBezTo>
                    <a:lnTo>
                      <a:pt x="301" y="1668"/>
                    </a:lnTo>
                    <a:lnTo>
                      <a:pt x="234" y="1668"/>
                    </a:lnTo>
                    <a:lnTo>
                      <a:pt x="34" y="1802"/>
                    </a:lnTo>
                    <a:cubicBezTo>
                      <a:pt x="34" y="1802"/>
                      <a:pt x="34" y="1802"/>
                      <a:pt x="1" y="1835"/>
                    </a:cubicBezTo>
                    <a:cubicBezTo>
                      <a:pt x="1" y="1835"/>
                      <a:pt x="1" y="1868"/>
                      <a:pt x="1" y="1868"/>
                    </a:cubicBezTo>
                    <a:cubicBezTo>
                      <a:pt x="1" y="1935"/>
                      <a:pt x="34" y="1968"/>
                      <a:pt x="34" y="2002"/>
                    </a:cubicBezTo>
                    <a:cubicBezTo>
                      <a:pt x="67" y="2035"/>
                      <a:pt x="67" y="2068"/>
                      <a:pt x="101" y="2102"/>
                    </a:cubicBezTo>
                    <a:cubicBezTo>
                      <a:pt x="134" y="2135"/>
                      <a:pt x="167" y="2169"/>
                      <a:pt x="201" y="2169"/>
                    </a:cubicBezTo>
                    <a:lnTo>
                      <a:pt x="367" y="2169"/>
                    </a:lnTo>
                    <a:lnTo>
                      <a:pt x="367" y="2335"/>
                    </a:lnTo>
                    <a:cubicBezTo>
                      <a:pt x="334" y="2369"/>
                      <a:pt x="334" y="2369"/>
                      <a:pt x="367" y="2402"/>
                    </a:cubicBezTo>
                    <a:lnTo>
                      <a:pt x="601" y="2269"/>
                    </a:lnTo>
                    <a:cubicBezTo>
                      <a:pt x="601" y="2269"/>
                      <a:pt x="634" y="2235"/>
                      <a:pt x="634" y="2235"/>
                    </a:cubicBezTo>
                    <a:cubicBezTo>
                      <a:pt x="634" y="2202"/>
                      <a:pt x="634" y="2202"/>
                      <a:pt x="634" y="2169"/>
                    </a:cubicBezTo>
                    <a:lnTo>
                      <a:pt x="634" y="2002"/>
                    </a:lnTo>
                    <a:cubicBezTo>
                      <a:pt x="668" y="1935"/>
                      <a:pt x="734" y="1902"/>
                      <a:pt x="768" y="1835"/>
                    </a:cubicBezTo>
                    <a:cubicBezTo>
                      <a:pt x="834" y="1802"/>
                      <a:pt x="868" y="1735"/>
                      <a:pt x="901" y="1668"/>
                    </a:cubicBezTo>
                    <a:cubicBezTo>
                      <a:pt x="968" y="1535"/>
                      <a:pt x="1001" y="1401"/>
                      <a:pt x="1001" y="1235"/>
                    </a:cubicBezTo>
                    <a:cubicBezTo>
                      <a:pt x="1001" y="1201"/>
                      <a:pt x="968" y="1134"/>
                      <a:pt x="968" y="1068"/>
                    </a:cubicBezTo>
                    <a:cubicBezTo>
                      <a:pt x="968" y="1034"/>
                      <a:pt x="935" y="968"/>
                      <a:pt x="901" y="968"/>
                    </a:cubicBezTo>
                    <a:cubicBezTo>
                      <a:pt x="868" y="934"/>
                      <a:pt x="834" y="901"/>
                      <a:pt x="801" y="901"/>
                    </a:cubicBezTo>
                    <a:cubicBezTo>
                      <a:pt x="734" y="901"/>
                      <a:pt x="701" y="901"/>
                      <a:pt x="634" y="934"/>
                    </a:cubicBezTo>
                    <a:lnTo>
                      <a:pt x="468" y="968"/>
                    </a:lnTo>
                    <a:lnTo>
                      <a:pt x="334" y="968"/>
                    </a:lnTo>
                    <a:cubicBezTo>
                      <a:pt x="334" y="934"/>
                      <a:pt x="334" y="934"/>
                      <a:pt x="334" y="901"/>
                    </a:cubicBezTo>
                    <a:cubicBezTo>
                      <a:pt x="334" y="901"/>
                      <a:pt x="334" y="868"/>
                      <a:pt x="334" y="834"/>
                    </a:cubicBezTo>
                    <a:cubicBezTo>
                      <a:pt x="334" y="834"/>
                      <a:pt x="367" y="801"/>
                      <a:pt x="367" y="801"/>
                    </a:cubicBezTo>
                    <a:lnTo>
                      <a:pt x="401" y="734"/>
                    </a:lnTo>
                    <a:lnTo>
                      <a:pt x="468" y="701"/>
                    </a:lnTo>
                    <a:cubicBezTo>
                      <a:pt x="501" y="667"/>
                      <a:pt x="534" y="667"/>
                      <a:pt x="534" y="667"/>
                    </a:cubicBezTo>
                    <a:lnTo>
                      <a:pt x="601" y="667"/>
                    </a:lnTo>
                    <a:cubicBezTo>
                      <a:pt x="601" y="667"/>
                      <a:pt x="634" y="667"/>
                      <a:pt x="634" y="701"/>
                    </a:cubicBezTo>
                    <a:lnTo>
                      <a:pt x="701" y="701"/>
                    </a:lnTo>
                    <a:lnTo>
                      <a:pt x="901" y="567"/>
                    </a:lnTo>
                    <a:cubicBezTo>
                      <a:pt x="935" y="567"/>
                      <a:pt x="935" y="534"/>
                      <a:pt x="935" y="534"/>
                    </a:cubicBezTo>
                    <a:cubicBezTo>
                      <a:pt x="935" y="534"/>
                      <a:pt x="935" y="501"/>
                      <a:pt x="935" y="501"/>
                    </a:cubicBezTo>
                    <a:cubicBezTo>
                      <a:pt x="935" y="467"/>
                      <a:pt x="935" y="401"/>
                      <a:pt x="901" y="367"/>
                    </a:cubicBezTo>
                    <a:cubicBezTo>
                      <a:pt x="901" y="334"/>
                      <a:pt x="868" y="301"/>
                      <a:pt x="834" y="267"/>
                    </a:cubicBezTo>
                    <a:cubicBezTo>
                      <a:pt x="801" y="234"/>
                      <a:pt x="768" y="234"/>
                      <a:pt x="734" y="234"/>
                    </a:cubicBezTo>
                    <a:cubicBezTo>
                      <a:pt x="718" y="217"/>
                      <a:pt x="701" y="209"/>
                      <a:pt x="680" y="209"/>
                    </a:cubicBezTo>
                    <a:cubicBezTo>
                      <a:pt x="659" y="209"/>
                      <a:pt x="634" y="217"/>
                      <a:pt x="601" y="234"/>
                    </a:cubicBezTo>
                    <a:lnTo>
                      <a:pt x="601" y="34"/>
                    </a:lnTo>
                    <a:cubicBezTo>
                      <a:pt x="601" y="34"/>
                      <a:pt x="601" y="0"/>
                      <a:pt x="6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56"/>
              <p:cNvSpPr/>
              <p:nvPr/>
            </p:nvSpPr>
            <p:spPr>
              <a:xfrm>
                <a:off x="2564500" y="3777325"/>
                <a:ext cx="16700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68" extrusionOk="0">
                    <a:moveTo>
                      <a:pt x="634" y="0"/>
                    </a:moveTo>
                    <a:lnTo>
                      <a:pt x="434" y="100"/>
                    </a:lnTo>
                    <a:cubicBezTo>
                      <a:pt x="434" y="133"/>
                      <a:pt x="401" y="133"/>
                      <a:pt x="401" y="167"/>
                    </a:cubicBezTo>
                    <a:lnTo>
                      <a:pt x="368" y="200"/>
                    </a:lnTo>
                    <a:lnTo>
                      <a:pt x="34" y="834"/>
                    </a:lnTo>
                    <a:cubicBezTo>
                      <a:pt x="1" y="834"/>
                      <a:pt x="1" y="867"/>
                      <a:pt x="34" y="901"/>
                    </a:cubicBezTo>
                    <a:cubicBezTo>
                      <a:pt x="1" y="901"/>
                      <a:pt x="1" y="901"/>
                      <a:pt x="34" y="934"/>
                    </a:cubicBezTo>
                    <a:lnTo>
                      <a:pt x="134" y="1101"/>
                    </a:lnTo>
                    <a:lnTo>
                      <a:pt x="167" y="1101"/>
                    </a:lnTo>
                    <a:lnTo>
                      <a:pt x="201" y="1067"/>
                    </a:lnTo>
                    <a:lnTo>
                      <a:pt x="401" y="734"/>
                    </a:lnTo>
                    <a:lnTo>
                      <a:pt x="401" y="1835"/>
                    </a:lnTo>
                    <a:cubicBezTo>
                      <a:pt x="401" y="1835"/>
                      <a:pt x="401" y="1868"/>
                      <a:pt x="401" y="1868"/>
                    </a:cubicBezTo>
                    <a:lnTo>
                      <a:pt x="434" y="1868"/>
                    </a:lnTo>
                    <a:lnTo>
                      <a:pt x="634" y="1768"/>
                    </a:lnTo>
                    <a:cubicBezTo>
                      <a:pt x="668" y="1735"/>
                      <a:pt x="668" y="1735"/>
                      <a:pt x="668" y="1701"/>
                    </a:cubicBezTo>
                    <a:cubicBezTo>
                      <a:pt x="668" y="1701"/>
                      <a:pt x="668" y="1668"/>
                      <a:pt x="668" y="1668"/>
                    </a:cubicBezTo>
                    <a:lnTo>
                      <a:pt x="668" y="33"/>
                    </a:lnTo>
                    <a:cubicBezTo>
                      <a:pt x="668" y="33"/>
                      <a:pt x="668" y="0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56"/>
              <p:cNvSpPr/>
              <p:nvPr/>
            </p:nvSpPr>
            <p:spPr>
              <a:xfrm>
                <a:off x="2585350" y="3762300"/>
                <a:ext cx="21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103" extrusionOk="0">
                    <a:moveTo>
                      <a:pt x="834" y="1"/>
                    </a:moveTo>
                    <a:lnTo>
                      <a:pt x="67" y="468"/>
                    </a:lnTo>
                    <a:cubicBezTo>
                      <a:pt x="34" y="468"/>
                      <a:pt x="34" y="468"/>
                      <a:pt x="34" y="501"/>
                    </a:cubicBezTo>
                    <a:cubicBezTo>
                      <a:pt x="34" y="501"/>
                      <a:pt x="34" y="534"/>
                      <a:pt x="34" y="568"/>
                    </a:cubicBezTo>
                    <a:lnTo>
                      <a:pt x="34" y="835"/>
                    </a:lnTo>
                    <a:cubicBezTo>
                      <a:pt x="1" y="835"/>
                      <a:pt x="1" y="835"/>
                      <a:pt x="34" y="868"/>
                    </a:cubicBezTo>
                    <a:lnTo>
                      <a:pt x="67" y="868"/>
                    </a:lnTo>
                    <a:lnTo>
                      <a:pt x="534" y="568"/>
                    </a:lnTo>
                    <a:lnTo>
                      <a:pt x="201" y="2035"/>
                    </a:lnTo>
                    <a:cubicBezTo>
                      <a:pt x="201" y="2069"/>
                      <a:pt x="201" y="2069"/>
                      <a:pt x="201" y="2069"/>
                    </a:cubicBezTo>
                    <a:cubicBezTo>
                      <a:pt x="167" y="2102"/>
                      <a:pt x="201" y="2102"/>
                      <a:pt x="201" y="2102"/>
                    </a:cubicBezTo>
                    <a:lnTo>
                      <a:pt x="234" y="2102"/>
                    </a:lnTo>
                    <a:lnTo>
                      <a:pt x="468" y="2002"/>
                    </a:lnTo>
                    <a:cubicBezTo>
                      <a:pt x="468" y="1969"/>
                      <a:pt x="468" y="1969"/>
                      <a:pt x="501" y="1935"/>
                    </a:cubicBezTo>
                    <a:lnTo>
                      <a:pt x="501" y="1902"/>
                    </a:lnTo>
                    <a:lnTo>
                      <a:pt x="834" y="434"/>
                    </a:lnTo>
                    <a:cubicBezTo>
                      <a:pt x="834" y="368"/>
                      <a:pt x="868" y="334"/>
                      <a:pt x="868" y="301"/>
                    </a:cubicBezTo>
                    <a:lnTo>
                      <a:pt x="868" y="67"/>
                    </a:lnTo>
                    <a:cubicBezTo>
                      <a:pt x="868" y="34"/>
                      <a:pt x="868" y="34"/>
                      <a:pt x="8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56"/>
              <p:cNvSpPr/>
              <p:nvPr/>
            </p:nvSpPr>
            <p:spPr>
              <a:xfrm>
                <a:off x="2607025" y="3789825"/>
                <a:ext cx="9200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01" extrusionOk="0">
                    <a:moveTo>
                      <a:pt x="334" y="0"/>
                    </a:moveTo>
                    <a:lnTo>
                      <a:pt x="134" y="100"/>
                    </a:lnTo>
                    <a:cubicBezTo>
                      <a:pt x="101" y="134"/>
                      <a:pt x="101" y="134"/>
                      <a:pt x="101" y="167"/>
                    </a:cubicBezTo>
                    <a:cubicBezTo>
                      <a:pt x="68" y="201"/>
                      <a:pt x="68" y="201"/>
                      <a:pt x="68" y="234"/>
                    </a:cubicBezTo>
                    <a:lnTo>
                      <a:pt x="1" y="768"/>
                    </a:lnTo>
                    <a:cubicBezTo>
                      <a:pt x="1" y="768"/>
                      <a:pt x="1" y="801"/>
                      <a:pt x="1" y="801"/>
                    </a:cubicBezTo>
                    <a:lnTo>
                      <a:pt x="34" y="801"/>
                    </a:lnTo>
                    <a:lnTo>
                      <a:pt x="168" y="734"/>
                    </a:lnTo>
                    <a:cubicBezTo>
                      <a:pt x="201" y="734"/>
                      <a:pt x="201" y="701"/>
                      <a:pt x="201" y="668"/>
                    </a:cubicBezTo>
                    <a:cubicBezTo>
                      <a:pt x="234" y="668"/>
                      <a:pt x="234" y="634"/>
                      <a:pt x="234" y="601"/>
                    </a:cubicBezTo>
                    <a:lnTo>
                      <a:pt x="368" y="34"/>
                    </a:lnTo>
                    <a:cubicBezTo>
                      <a:pt x="368" y="0"/>
                      <a:pt x="368" y="0"/>
                      <a:pt x="3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56"/>
              <p:cNvSpPr/>
              <p:nvPr/>
            </p:nvSpPr>
            <p:spPr>
              <a:xfrm>
                <a:off x="2618700" y="3742300"/>
                <a:ext cx="242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102" extrusionOk="0">
                    <a:moveTo>
                      <a:pt x="835" y="0"/>
                    </a:moveTo>
                    <a:lnTo>
                      <a:pt x="134" y="400"/>
                    </a:lnTo>
                    <a:cubicBezTo>
                      <a:pt x="134" y="400"/>
                      <a:pt x="134" y="434"/>
                      <a:pt x="134" y="434"/>
                    </a:cubicBezTo>
                    <a:cubicBezTo>
                      <a:pt x="101" y="467"/>
                      <a:pt x="101" y="467"/>
                      <a:pt x="134" y="500"/>
                    </a:cubicBezTo>
                    <a:lnTo>
                      <a:pt x="68" y="1434"/>
                    </a:lnTo>
                    <a:cubicBezTo>
                      <a:pt x="68" y="1434"/>
                      <a:pt x="68" y="1434"/>
                      <a:pt x="68" y="1468"/>
                    </a:cubicBezTo>
                    <a:lnTo>
                      <a:pt x="101" y="1468"/>
                    </a:lnTo>
                    <a:lnTo>
                      <a:pt x="368" y="1301"/>
                    </a:lnTo>
                    <a:lnTo>
                      <a:pt x="401" y="1268"/>
                    </a:lnTo>
                    <a:cubicBezTo>
                      <a:pt x="434" y="1234"/>
                      <a:pt x="434" y="1234"/>
                      <a:pt x="434" y="1201"/>
                    </a:cubicBezTo>
                    <a:cubicBezTo>
                      <a:pt x="468" y="1201"/>
                      <a:pt x="468" y="1168"/>
                      <a:pt x="501" y="1168"/>
                    </a:cubicBezTo>
                    <a:lnTo>
                      <a:pt x="601" y="1168"/>
                    </a:lnTo>
                    <a:cubicBezTo>
                      <a:pt x="635" y="1201"/>
                      <a:pt x="668" y="1234"/>
                      <a:pt x="668" y="1301"/>
                    </a:cubicBezTo>
                    <a:cubicBezTo>
                      <a:pt x="668" y="1334"/>
                      <a:pt x="668" y="1368"/>
                      <a:pt x="668" y="1401"/>
                    </a:cubicBezTo>
                    <a:cubicBezTo>
                      <a:pt x="635" y="1434"/>
                      <a:pt x="635" y="1434"/>
                      <a:pt x="601" y="1468"/>
                    </a:cubicBezTo>
                    <a:cubicBezTo>
                      <a:pt x="601" y="1501"/>
                      <a:pt x="568" y="1534"/>
                      <a:pt x="568" y="1568"/>
                    </a:cubicBezTo>
                    <a:cubicBezTo>
                      <a:pt x="535" y="1568"/>
                      <a:pt x="501" y="1601"/>
                      <a:pt x="501" y="1601"/>
                    </a:cubicBezTo>
                    <a:cubicBezTo>
                      <a:pt x="468" y="1601"/>
                      <a:pt x="468" y="1635"/>
                      <a:pt x="434" y="1635"/>
                    </a:cubicBezTo>
                    <a:lnTo>
                      <a:pt x="368" y="1635"/>
                    </a:lnTo>
                    <a:cubicBezTo>
                      <a:pt x="368" y="1635"/>
                      <a:pt x="368" y="1601"/>
                      <a:pt x="334" y="1601"/>
                    </a:cubicBezTo>
                    <a:lnTo>
                      <a:pt x="334" y="1568"/>
                    </a:lnTo>
                    <a:lnTo>
                      <a:pt x="234" y="1568"/>
                    </a:lnTo>
                    <a:lnTo>
                      <a:pt x="34" y="1701"/>
                    </a:lnTo>
                    <a:cubicBezTo>
                      <a:pt x="34" y="1701"/>
                      <a:pt x="34" y="1701"/>
                      <a:pt x="1" y="1735"/>
                    </a:cubicBezTo>
                    <a:cubicBezTo>
                      <a:pt x="1" y="1735"/>
                      <a:pt x="1" y="1768"/>
                      <a:pt x="1" y="1768"/>
                    </a:cubicBezTo>
                    <a:cubicBezTo>
                      <a:pt x="1" y="1835"/>
                      <a:pt x="34" y="1901"/>
                      <a:pt x="34" y="1968"/>
                    </a:cubicBezTo>
                    <a:cubicBezTo>
                      <a:pt x="68" y="2001"/>
                      <a:pt x="101" y="2035"/>
                      <a:pt x="134" y="2068"/>
                    </a:cubicBezTo>
                    <a:cubicBezTo>
                      <a:pt x="201" y="2102"/>
                      <a:pt x="234" y="2102"/>
                      <a:pt x="301" y="2102"/>
                    </a:cubicBezTo>
                    <a:cubicBezTo>
                      <a:pt x="368" y="2102"/>
                      <a:pt x="434" y="2068"/>
                      <a:pt x="501" y="2035"/>
                    </a:cubicBezTo>
                    <a:cubicBezTo>
                      <a:pt x="568" y="2001"/>
                      <a:pt x="635" y="1935"/>
                      <a:pt x="668" y="1901"/>
                    </a:cubicBezTo>
                    <a:cubicBezTo>
                      <a:pt x="735" y="1835"/>
                      <a:pt x="768" y="1768"/>
                      <a:pt x="835" y="1668"/>
                    </a:cubicBezTo>
                    <a:cubicBezTo>
                      <a:pt x="868" y="1601"/>
                      <a:pt x="901" y="1501"/>
                      <a:pt x="935" y="1434"/>
                    </a:cubicBezTo>
                    <a:cubicBezTo>
                      <a:pt x="968" y="1334"/>
                      <a:pt x="968" y="1234"/>
                      <a:pt x="968" y="1134"/>
                    </a:cubicBezTo>
                    <a:cubicBezTo>
                      <a:pt x="968" y="1067"/>
                      <a:pt x="968" y="967"/>
                      <a:pt x="935" y="901"/>
                    </a:cubicBezTo>
                    <a:cubicBezTo>
                      <a:pt x="901" y="867"/>
                      <a:pt x="868" y="801"/>
                      <a:pt x="835" y="767"/>
                    </a:cubicBezTo>
                    <a:cubicBezTo>
                      <a:pt x="801" y="734"/>
                      <a:pt x="735" y="734"/>
                      <a:pt x="701" y="734"/>
                    </a:cubicBezTo>
                    <a:cubicBezTo>
                      <a:pt x="635" y="734"/>
                      <a:pt x="568" y="767"/>
                      <a:pt x="535" y="801"/>
                    </a:cubicBezTo>
                    <a:cubicBezTo>
                      <a:pt x="501" y="834"/>
                      <a:pt x="468" y="834"/>
                      <a:pt x="434" y="867"/>
                    </a:cubicBezTo>
                    <a:cubicBezTo>
                      <a:pt x="401" y="901"/>
                      <a:pt x="401" y="934"/>
                      <a:pt x="368" y="934"/>
                    </a:cubicBezTo>
                    <a:lnTo>
                      <a:pt x="368" y="734"/>
                    </a:lnTo>
                    <a:lnTo>
                      <a:pt x="835" y="434"/>
                    </a:lnTo>
                    <a:cubicBezTo>
                      <a:pt x="868" y="434"/>
                      <a:pt x="868" y="434"/>
                      <a:pt x="868" y="400"/>
                    </a:cubicBezTo>
                    <a:cubicBezTo>
                      <a:pt x="868" y="400"/>
                      <a:pt x="868" y="367"/>
                      <a:pt x="868" y="367"/>
                    </a:cubicBezTo>
                    <a:lnTo>
                      <a:pt x="868" y="33"/>
                    </a:lnTo>
                    <a:cubicBezTo>
                      <a:pt x="868" y="0"/>
                      <a:pt x="868" y="0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56"/>
              <p:cNvSpPr/>
              <p:nvPr/>
            </p:nvSpPr>
            <p:spPr>
              <a:xfrm>
                <a:off x="2646225" y="3730275"/>
                <a:ext cx="242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16" extrusionOk="0">
                    <a:moveTo>
                      <a:pt x="568" y="448"/>
                    </a:moveTo>
                    <a:cubicBezTo>
                      <a:pt x="601" y="448"/>
                      <a:pt x="634" y="448"/>
                      <a:pt x="634" y="481"/>
                    </a:cubicBezTo>
                    <a:cubicBezTo>
                      <a:pt x="634" y="481"/>
                      <a:pt x="668" y="514"/>
                      <a:pt x="668" y="548"/>
                    </a:cubicBezTo>
                    <a:cubicBezTo>
                      <a:pt x="668" y="581"/>
                      <a:pt x="668" y="614"/>
                      <a:pt x="668" y="648"/>
                    </a:cubicBezTo>
                    <a:lnTo>
                      <a:pt x="668" y="1081"/>
                    </a:lnTo>
                    <a:cubicBezTo>
                      <a:pt x="668" y="1115"/>
                      <a:pt x="668" y="1148"/>
                      <a:pt x="668" y="1182"/>
                    </a:cubicBezTo>
                    <a:cubicBezTo>
                      <a:pt x="668" y="1215"/>
                      <a:pt x="634" y="1282"/>
                      <a:pt x="634" y="1315"/>
                    </a:cubicBezTo>
                    <a:cubicBezTo>
                      <a:pt x="634" y="1348"/>
                      <a:pt x="601" y="1382"/>
                      <a:pt x="568" y="1382"/>
                    </a:cubicBezTo>
                    <a:cubicBezTo>
                      <a:pt x="568" y="1415"/>
                      <a:pt x="534" y="1448"/>
                      <a:pt x="501" y="1482"/>
                    </a:cubicBezTo>
                    <a:lnTo>
                      <a:pt x="434" y="1482"/>
                    </a:lnTo>
                    <a:cubicBezTo>
                      <a:pt x="401" y="1482"/>
                      <a:pt x="368" y="1482"/>
                      <a:pt x="368" y="1448"/>
                    </a:cubicBezTo>
                    <a:cubicBezTo>
                      <a:pt x="368" y="1448"/>
                      <a:pt x="334" y="1415"/>
                      <a:pt x="334" y="1382"/>
                    </a:cubicBezTo>
                    <a:cubicBezTo>
                      <a:pt x="334" y="1348"/>
                      <a:pt x="334" y="1315"/>
                      <a:pt x="334" y="1282"/>
                    </a:cubicBezTo>
                    <a:lnTo>
                      <a:pt x="334" y="848"/>
                    </a:lnTo>
                    <a:cubicBezTo>
                      <a:pt x="334" y="815"/>
                      <a:pt x="334" y="781"/>
                      <a:pt x="334" y="748"/>
                    </a:cubicBezTo>
                    <a:cubicBezTo>
                      <a:pt x="334" y="715"/>
                      <a:pt x="368" y="648"/>
                      <a:pt x="368" y="614"/>
                    </a:cubicBezTo>
                    <a:cubicBezTo>
                      <a:pt x="368" y="581"/>
                      <a:pt x="401" y="548"/>
                      <a:pt x="434" y="548"/>
                    </a:cubicBezTo>
                    <a:cubicBezTo>
                      <a:pt x="434" y="514"/>
                      <a:pt x="468" y="481"/>
                      <a:pt x="501" y="481"/>
                    </a:cubicBezTo>
                    <a:cubicBezTo>
                      <a:pt x="534" y="448"/>
                      <a:pt x="568" y="448"/>
                      <a:pt x="568" y="448"/>
                    </a:cubicBezTo>
                    <a:close/>
                    <a:moveTo>
                      <a:pt x="642" y="1"/>
                    </a:moveTo>
                    <a:cubicBezTo>
                      <a:pt x="586" y="1"/>
                      <a:pt x="525" y="32"/>
                      <a:pt x="501" y="81"/>
                    </a:cubicBezTo>
                    <a:cubicBezTo>
                      <a:pt x="401" y="114"/>
                      <a:pt x="334" y="181"/>
                      <a:pt x="267" y="248"/>
                    </a:cubicBezTo>
                    <a:cubicBezTo>
                      <a:pt x="234" y="314"/>
                      <a:pt x="167" y="381"/>
                      <a:pt x="134" y="481"/>
                    </a:cubicBezTo>
                    <a:cubicBezTo>
                      <a:pt x="101" y="548"/>
                      <a:pt x="67" y="648"/>
                      <a:pt x="34" y="748"/>
                    </a:cubicBezTo>
                    <a:cubicBezTo>
                      <a:pt x="34" y="815"/>
                      <a:pt x="1" y="915"/>
                      <a:pt x="1" y="1015"/>
                    </a:cubicBezTo>
                    <a:lnTo>
                      <a:pt x="1" y="1248"/>
                    </a:lnTo>
                    <a:lnTo>
                      <a:pt x="1" y="1448"/>
                    </a:lnTo>
                    <a:cubicBezTo>
                      <a:pt x="1" y="1548"/>
                      <a:pt x="34" y="1615"/>
                      <a:pt x="34" y="1682"/>
                    </a:cubicBezTo>
                    <a:cubicBezTo>
                      <a:pt x="67" y="1749"/>
                      <a:pt x="101" y="1815"/>
                      <a:pt x="134" y="1849"/>
                    </a:cubicBezTo>
                    <a:cubicBezTo>
                      <a:pt x="167" y="1915"/>
                      <a:pt x="234" y="1915"/>
                      <a:pt x="267" y="1915"/>
                    </a:cubicBezTo>
                    <a:cubicBezTo>
                      <a:pt x="368" y="1915"/>
                      <a:pt x="434" y="1915"/>
                      <a:pt x="501" y="1849"/>
                    </a:cubicBezTo>
                    <a:cubicBezTo>
                      <a:pt x="568" y="1815"/>
                      <a:pt x="634" y="1749"/>
                      <a:pt x="701" y="1682"/>
                    </a:cubicBezTo>
                    <a:cubicBezTo>
                      <a:pt x="768" y="1615"/>
                      <a:pt x="801" y="1548"/>
                      <a:pt x="835" y="1448"/>
                    </a:cubicBezTo>
                    <a:cubicBezTo>
                      <a:pt x="868" y="1382"/>
                      <a:pt x="901" y="1282"/>
                      <a:pt x="935" y="1182"/>
                    </a:cubicBezTo>
                    <a:cubicBezTo>
                      <a:pt x="935" y="1115"/>
                      <a:pt x="968" y="1015"/>
                      <a:pt x="968" y="915"/>
                    </a:cubicBezTo>
                    <a:lnTo>
                      <a:pt x="968" y="681"/>
                    </a:lnTo>
                    <a:lnTo>
                      <a:pt x="968" y="481"/>
                    </a:lnTo>
                    <a:cubicBezTo>
                      <a:pt x="968" y="381"/>
                      <a:pt x="935" y="314"/>
                      <a:pt x="935" y="214"/>
                    </a:cubicBezTo>
                    <a:cubicBezTo>
                      <a:pt x="901" y="181"/>
                      <a:pt x="868" y="114"/>
                      <a:pt x="835" y="47"/>
                    </a:cubicBezTo>
                    <a:cubicBezTo>
                      <a:pt x="801" y="14"/>
                      <a:pt x="768" y="14"/>
                      <a:pt x="701" y="14"/>
                    </a:cubicBezTo>
                    <a:cubicBezTo>
                      <a:pt x="683" y="5"/>
                      <a:pt x="663" y="1"/>
                      <a:pt x="64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56"/>
              <p:cNvSpPr/>
              <p:nvPr/>
            </p:nvSpPr>
            <p:spPr>
              <a:xfrm>
                <a:off x="2674575" y="3713925"/>
                <a:ext cx="233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36" extrusionOk="0">
                    <a:moveTo>
                      <a:pt x="568" y="435"/>
                    </a:moveTo>
                    <a:cubicBezTo>
                      <a:pt x="601" y="435"/>
                      <a:pt x="601" y="468"/>
                      <a:pt x="635" y="468"/>
                    </a:cubicBezTo>
                    <a:cubicBezTo>
                      <a:pt x="635" y="501"/>
                      <a:pt x="635" y="535"/>
                      <a:pt x="635" y="568"/>
                    </a:cubicBezTo>
                    <a:cubicBezTo>
                      <a:pt x="635" y="601"/>
                      <a:pt x="635" y="635"/>
                      <a:pt x="635" y="668"/>
                    </a:cubicBezTo>
                    <a:lnTo>
                      <a:pt x="635" y="1068"/>
                    </a:lnTo>
                    <a:cubicBezTo>
                      <a:pt x="635" y="1102"/>
                      <a:pt x="635" y="1168"/>
                      <a:pt x="635" y="1202"/>
                    </a:cubicBezTo>
                    <a:cubicBezTo>
                      <a:pt x="635" y="1235"/>
                      <a:pt x="635" y="1268"/>
                      <a:pt x="635" y="1302"/>
                    </a:cubicBezTo>
                    <a:cubicBezTo>
                      <a:pt x="601" y="1335"/>
                      <a:pt x="601" y="1369"/>
                      <a:pt x="568" y="1402"/>
                    </a:cubicBezTo>
                    <a:cubicBezTo>
                      <a:pt x="534" y="1435"/>
                      <a:pt x="501" y="1469"/>
                      <a:pt x="501" y="1469"/>
                    </a:cubicBezTo>
                    <a:cubicBezTo>
                      <a:pt x="468" y="1502"/>
                      <a:pt x="434" y="1502"/>
                      <a:pt x="401" y="1502"/>
                    </a:cubicBezTo>
                    <a:cubicBezTo>
                      <a:pt x="368" y="1502"/>
                      <a:pt x="368" y="1469"/>
                      <a:pt x="368" y="1469"/>
                    </a:cubicBezTo>
                    <a:cubicBezTo>
                      <a:pt x="334" y="1435"/>
                      <a:pt x="334" y="1435"/>
                      <a:pt x="334" y="1402"/>
                    </a:cubicBezTo>
                    <a:cubicBezTo>
                      <a:pt x="301" y="1369"/>
                      <a:pt x="301" y="1302"/>
                      <a:pt x="334" y="1268"/>
                    </a:cubicBezTo>
                    <a:lnTo>
                      <a:pt x="334" y="868"/>
                    </a:lnTo>
                    <a:cubicBezTo>
                      <a:pt x="301" y="835"/>
                      <a:pt x="301" y="768"/>
                      <a:pt x="334" y="735"/>
                    </a:cubicBezTo>
                    <a:cubicBezTo>
                      <a:pt x="334" y="701"/>
                      <a:pt x="334" y="668"/>
                      <a:pt x="368" y="635"/>
                    </a:cubicBezTo>
                    <a:cubicBezTo>
                      <a:pt x="368" y="601"/>
                      <a:pt x="368" y="568"/>
                      <a:pt x="401" y="535"/>
                    </a:cubicBezTo>
                    <a:cubicBezTo>
                      <a:pt x="434" y="501"/>
                      <a:pt x="468" y="501"/>
                      <a:pt x="501" y="468"/>
                    </a:cubicBezTo>
                    <a:cubicBezTo>
                      <a:pt x="501" y="468"/>
                      <a:pt x="534" y="435"/>
                      <a:pt x="568" y="435"/>
                    </a:cubicBezTo>
                    <a:close/>
                    <a:moveTo>
                      <a:pt x="668" y="1"/>
                    </a:moveTo>
                    <a:cubicBezTo>
                      <a:pt x="601" y="1"/>
                      <a:pt x="534" y="34"/>
                      <a:pt x="468" y="68"/>
                    </a:cubicBezTo>
                    <a:cubicBezTo>
                      <a:pt x="401" y="101"/>
                      <a:pt x="301" y="168"/>
                      <a:pt x="268" y="234"/>
                    </a:cubicBezTo>
                    <a:cubicBezTo>
                      <a:pt x="201" y="301"/>
                      <a:pt x="134" y="401"/>
                      <a:pt x="101" y="468"/>
                    </a:cubicBezTo>
                    <a:cubicBezTo>
                      <a:pt x="67" y="568"/>
                      <a:pt x="34" y="668"/>
                      <a:pt x="34" y="735"/>
                    </a:cubicBezTo>
                    <a:cubicBezTo>
                      <a:pt x="1" y="835"/>
                      <a:pt x="1" y="935"/>
                      <a:pt x="1" y="1035"/>
                    </a:cubicBezTo>
                    <a:lnTo>
                      <a:pt x="1" y="1268"/>
                    </a:lnTo>
                    <a:lnTo>
                      <a:pt x="1" y="1469"/>
                    </a:lnTo>
                    <a:cubicBezTo>
                      <a:pt x="1" y="1535"/>
                      <a:pt x="1" y="1635"/>
                      <a:pt x="34" y="1702"/>
                    </a:cubicBezTo>
                    <a:cubicBezTo>
                      <a:pt x="34" y="1769"/>
                      <a:pt x="67" y="1836"/>
                      <a:pt x="101" y="1869"/>
                    </a:cubicBezTo>
                    <a:cubicBezTo>
                      <a:pt x="168" y="1902"/>
                      <a:pt x="201" y="1936"/>
                      <a:pt x="268" y="1936"/>
                    </a:cubicBezTo>
                    <a:cubicBezTo>
                      <a:pt x="334" y="1936"/>
                      <a:pt x="401" y="1902"/>
                      <a:pt x="468" y="1869"/>
                    </a:cubicBezTo>
                    <a:cubicBezTo>
                      <a:pt x="568" y="1836"/>
                      <a:pt x="635" y="1769"/>
                      <a:pt x="668" y="1702"/>
                    </a:cubicBezTo>
                    <a:cubicBezTo>
                      <a:pt x="735" y="1635"/>
                      <a:pt x="801" y="1535"/>
                      <a:pt x="835" y="1469"/>
                    </a:cubicBezTo>
                    <a:cubicBezTo>
                      <a:pt x="868" y="1369"/>
                      <a:pt x="901" y="1302"/>
                      <a:pt x="901" y="1202"/>
                    </a:cubicBezTo>
                    <a:cubicBezTo>
                      <a:pt x="935" y="1102"/>
                      <a:pt x="935" y="1002"/>
                      <a:pt x="935" y="935"/>
                    </a:cubicBezTo>
                    <a:lnTo>
                      <a:pt x="935" y="701"/>
                    </a:lnTo>
                    <a:lnTo>
                      <a:pt x="935" y="468"/>
                    </a:lnTo>
                    <a:cubicBezTo>
                      <a:pt x="935" y="401"/>
                      <a:pt x="935" y="301"/>
                      <a:pt x="901" y="234"/>
                    </a:cubicBezTo>
                    <a:cubicBezTo>
                      <a:pt x="901" y="168"/>
                      <a:pt x="868" y="101"/>
                      <a:pt x="835" y="68"/>
                    </a:cubicBezTo>
                    <a:cubicBezTo>
                      <a:pt x="801" y="34"/>
                      <a:pt x="735" y="1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1" name="Google Shape;5591;p56"/>
              <p:cNvSpPr/>
              <p:nvPr/>
            </p:nvSpPr>
            <p:spPr>
              <a:xfrm>
                <a:off x="2827200" y="2271275"/>
                <a:ext cx="1227550" cy="1471000"/>
              </a:xfrm>
              <a:custGeom>
                <a:avLst/>
                <a:gdLst/>
                <a:ahLst/>
                <a:cxnLst/>
                <a:rect l="l" t="t" r="r" b="b"/>
                <a:pathLst>
                  <a:path w="49102" h="58840" extrusionOk="0">
                    <a:moveTo>
                      <a:pt x="48614" y="1"/>
                    </a:moveTo>
                    <a:cubicBezTo>
                      <a:pt x="48490" y="1"/>
                      <a:pt x="48350" y="43"/>
                      <a:pt x="48201" y="132"/>
                    </a:cubicBezTo>
                    <a:lnTo>
                      <a:pt x="867" y="27419"/>
                    </a:lnTo>
                    <a:cubicBezTo>
                      <a:pt x="334" y="27752"/>
                      <a:pt x="33" y="28353"/>
                      <a:pt x="0" y="28986"/>
                    </a:cubicBezTo>
                    <a:lnTo>
                      <a:pt x="0" y="58207"/>
                    </a:lnTo>
                    <a:cubicBezTo>
                      <a:pt x="0" y="58605"/>
                      <a:pt x="197" y="58839"/>
                      <a:pt x="488" y="58839"/>
                    </a:cubicBezTo>
                    <a:cubicBezTo>
                      <a:pt x="612" y="58839"/>
                      <a:pt x="752" y="58797"/>
                      <a:pt x="901" y="58708"/>
                    </a:cubicBezTo>
                    <a:lnTo>
                      <a:pt x="48201" y="31388"/>
                    </a:lnTo>
                    <a:cubicBezTo>
                      <a:pt x="48735" y="31054"/>
                      <a:pt x="49068" y="30454"/>
                      <a:pt x="49102" y="29820"/>
                    </a:cubicBezTo>
                    <a:lnTo>
                      <a:pt x="49102" y="633"/>
                    </a:lnTo>
                    <a:cubicBezTo>
                      <a:pt x="49102" y="235"/>
                      <a:pt x="48905" y="1"/>
                      <a:pt x="4861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56"/>
              <p:cNvSpPr/>
              <p:nvPr/>
            </p:nvSpPr>
            <p:spPr>
              <a:xfrm>
                <a:off x="2913075" y="2987575"/>
                <a:ext cx="258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69" extrusionOk="0">
                    <a:moveTo>
                      <a:pt x="701" y="1"/>
                    </a:moveTo>
                    <a:cubicBezTo>
                      <a:pt x="601" y="1"/>
                      <a:pt x="535" y="34"/>
                      <a:pt x="501" y="67"/>
                    </a:cubicBezTo>
                    <a:cubicBezTo>
                      <a:pt x="401" y="101"/>
                      <a:pt x="334" y="168"/>
                      <a:pt x="301" y="268"/>
                    </a:cubicBezTo>
                    <a:cubicBezTo>
                      <a:pt x="234" y="334"/>
                      <a:pt x="201" y="401"/>
                      <a:pt x="168" y="468"/>
                    </a:cubicBezTo>
                    <a:cubicBezTo>
                      <a:pt x="101" y="534"/>
                      <a:pt x="68" y="601"/>
                      <a:pt x="68" y="701"/>
                    </a:cubicBezTo>
                    <a:cubicBezTo>
                      <a:pt x="34" y="768"/>
                      <a:pt x="34" y="835"/>
                      <a:pt x="34" y="901"/>
                    </a:cubicBezTo>
                    <a:cubicBezTo>
                      <a:pt x="1" y="1035"/>
                      <a:pt x="34" y="1135"/>
                      <a:pt x="101" y="1202"/>
                    </a:cubicBezTo>
                    <a:cubicBezTo>
                      <a:pt x="150" y="1250"/>
                      <a:pt x="217" y="1281"/>
                      <a:pt x="275" y="1281"/>
                    </a:cubicBezTo>
                    <a:cubicBezTo>
                      <a:pt x="296" y="1281"/>
                      <a:pt x="317" y="1277"/>
                      <a:pt x="334" y="1268"/>
                    </a:cubicBezTo>
                    <a:lnTo>
                      <a:pt x="501" y="1235"/>
                    </a:lnTo>
                    <a:cubicBezTo>
                      <a:pt x="535" y="1202"/>
                      <a:pt x="568" y="1202"/>
                      <a:pt x="601" y="1202"/>
                    </a:cubicBezTo>
                    <a:lnTo>
                      <a:pt x="668" y="1202"/>
                    </a:lnTo>
                    <a:cubicBezTo>
                      <a:pt x="701" y="1202"/>
                      <a:pt x="701" y="1235"/>
                      <a:pt x="701" y="1235"/>
                    </a:cubicBezTo>
                    <a:cubicBezTo>
                      <a:pt x="701" y="1302"/>
                      <a:pt x="668" y="1335"/>
                      <a:pt x="635" y="1402"/>
                    </a:cubicBezTo>
                    <a:cubicBezTo>
                      <a:pt x="601" y="1435"/>
                      <a:pt x="535" y="1468"/>
                      <a:pt x="501" y="1502"/>
                    </a:cubicBezTo>
                    <a:cubicBezTo>
                      <a:pt x="468" y="1502"/>
                      <a:pt x="435" y="1535"/>
                      <a:pt x="401" y="1535"/>
                    </a:cubicBezTo>
                    <a:lnTo>
                      <a:pt x="368" y="1535"/>
                    </a:lnTo>
                    <a:cubicBezTo>
                      <a:pt x="334" y="1535"/>
                      <a:pt x="334" y="1502"/>
                      <a:pt x="334" y="1502"/>
                    </a:cubicBezTo>
                    <a:lnTo>
                      <a:pt x="334" y="1468"/>
                    </a:lnTo>
                    <a:lnTo>
                      <a:pt x="268" y="1468"/>
                    </a:lnTo>
                    <a:lnTo>
                      <a:pt x="34" y="1602"/>
                    </a:lnTo>
                    <a:cubicBezTo>
                      <a:pt x="34" y="1602"/>
                      <a:pt x="34" y="1635"/>
                      <a:pt x="34" y="1635"/>
                    </a:cubicBezTo>
                    <a:cubicBezTo>
                      <a:pt x="34" y="1635"/>
                      <a:pt x="34" y="1669"/>
                      <a:pt x="34" y="1669"/>
                    </a:cubicBezTo>
                    <a:cubicBezTo>
                      <a:pt x="34" y="1735"/>
                      <a:pt x="34" y="1802"/>
                      <a:pt x="68" y="1835"/>
                    </a:cubicBezTo>
                    <a:cubicBezTo>
                      <a:pt x="101" y="1869"/>
                      <a:pt x="134" y="1935"/>
                      <a:pt x="168" y="1935"/>
                    </a:cubicBezTo>
                    <a:cubicBezTo>
                      <a:pt x="201" y="1969"/>
                      <a:pt x="268" y="1969"/>
                      <a:pt x="334" y="1969"/>
                    </a:cubicBezTo>
                    <a:cubicBezTo>
                      <a:pt x="401" y="1969"/>
                      <a:pt x="468" y="1935"/>
                      <a:pt x="535" y="1902"/>
                    </a:cubicBezTo>
                    <a:cubicBezTo>
                      <a:pt x="601" y="1869"/>
                      <a:pt x="668" y="1802"/>
                      <a:pt x="735" y="1735"/>
                    </a:cubicBezTo>
                    <a:cubicBezTo>
                      <a:pt x="801" y="1702"/>
                      <a:pt x="835" y="1635"/>
                      <a:pt x="902" y="1535"/>
                    </a:cubicBezTo>
                    <a:cubicBezTo>
                      <a:pt x="935" y="1468"/>
                      <a:pt x="968" y="1402"/>
                      <a:pt x="1002" y="1302"/>
                    </a:cubicBezTo>
                    <a:cubicBezTo>
                      <a:pt x="1035" y="1235"/>
                      <a:pt x="1035" y="1168"/>
                      <a:pt x="1035" y="1068"/>
                    </a:cubicBezTo>
                    <a:cubicBezTo>
                      <a:pt x="1035" y="1001"/>
                      <a:pt x="1035" y="935"/>
                      <a:pt x="1002" y="868"/>
                    </a:cubicBezTo>
                    <a:cubicBezTo>
                      <a:pt x="1002" y="835"/>
                      <a:pt x="968" y="801"/>
                      <a:pt x="935" y="768"/>
                    </a:cubicBezTo>
                    <a:cubicBezTo>
                      <a:pt x="902" y="735"/>
                      <a:pt x="868" y="735"/>
                      <a:pt x="835" y="735"/>
                    </a:cubicBezTo>
                    <a:lnTo>
                      <a:pt x="668" y="735"/>
                    </a:lnTo>
                    <a:lnTo>
                      <a:pt x="535" y="768"/>
                    </a:lnTo>
                    <a:lnTo>
                      <a:pt x="368" y="768"/>
                    </a:lnTo>
                    <a:lnTo>
                      <a:pt x="368" y="701"/>
                    </a:lnTo>
                    <a:cubicBezTo>
                      <a:pt x="368" y="701"/>
                      <a:pt x="368" y="668"/>
                      <a:pt x="368" y="635"/>
                    </a:cubicBezTo>
                    <a:cubicBezTo>
                      <a:pt x="401" y="635"/>
                      <a:pt x="401" y="601"/>
                      <a:pt x="401" y="568"/>
                    </a:cubicBezTo>
                    <a:lnTo>
                      <a:pt x="468" y="534"/>
                    </a:lnTo>
                    <a:lnTo>
                      <a:pt x="535" y="501"/>
                    </a:lnTo>
                    <a:cubicBezTo>
                      <a:pt x="535" y="468"/>
                      <a:pt x="568" y="468"/>
                      <a:pt x="601" y="468"/>
                    </a:cubicBezTo>
                    <a:lnTo>
                      <a:pt x="735" y="468"/>
                    </a:lnTo>
                    <a:lnTo>
                      <a:pt x="968" y="334"/>
                    </a:lnTo>
                    <a:cubicBezTo>
                      <a:pt x="968" y="301"/>
                      <a:pt x="968" y="301"/>
                      <a:pt x="968" y="268"/>
                    </a:cubicBezTo>
                    <a:cubicBezTo>
                      <a:pt x="968" y="234"/>
                      <a:pt x="968" y="168"/>
                      <a:pt x="935" y="134"/>
                    </a:cubicBezTo>
                    <a:cubicBezTo>
                      <a:pt x="902" y="67"/>
                      <a:pt x="868" y="34"/>
                      <a:pt x="835" y="34"/>
                    </a:cubicBezTo>
                    <a:cubicBezTo>
                      <a:pt x="801" y="1"/>
                      <a:pt x="735" y="1"/>
                      <a:pt x="7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56"/>
              <p:cNvSpPr/>
              <p:nvPr/>
            </p:nvSpPr>
            <p:spPr>
              <a:xfrm>
                <a:off x="2939775" y="2971725"/>
                <a:ext cx="275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03" extrusionOk="0">
                    <a:moveTo>
                      <a:pt x="567" y="568"/>
                    </a:moveTo>
                    <a:lnTo>
                      <a:pt x="667" y="1068"/>
                    </a:lnTo>
                    <a:lnTo>
                      <a:pt x="434" y="1235"/>
                    </a:lnTo>
                    <a:lnTo>
                      <a:pt x="567" y="568"/>
                    </a:lnTo>
                    <a:close/>
                    <a:moveTo>
                      <a:pt x="667" y="1"/>
                    </a:moveTo>
                    <a:lnTo>
                      <a:pt x="467" y="134"/>
                    </a:lnTo>
                    <a:cubicBezTo>
                      <a:pt x="434" y="134"/>
                      <a:pt x="434" y="168"/>
                      <a:pt x="401" y="201"/>
                    </a:cubicBezTo>
                    <a:cubicBezTo>
                      <a:pt x="401" y="201"/>
                      <a:pt x="401" y="234"/>
                      <a:pt x="401" y="268"/>
                    </a:cubicBezTo>
                    <a:lnTo>
                      <a:pt x="34" y="2036"/>
                    </a:lnTo>
                    <a:cubicBezTo>
                      <a:pt x="34" y="2069"/>
                      <a:pt x="34" y="2069"/>
                      <a:pt x="34" y="2069"/>
                    </a:cubicBezTo>
                    <a:cubicBezTo>
                      <a:pt x="34" y="2102"/>
                      <a:pt x="0" y="2102"/>
                      <a:pt x="34" y="2102"/>
                    </a:cubicBezTo>
                    <a:lnTo>
                      <a:pt x="67" y="2102"/>
                    </a:lnTo>
                    <a:lnTo>
                      <a:pt x="267" y="2002"/>
                    </a:lnTo>
                    <a:cubicBezTo>
                      <a:pt x="267" y="1969"/>
                      <a:pt x="301" y="1969"/>
                      <a:pt x="301" y="1936"/>
                    </a:cubicBezTo>
                    <a:cubicBezTo>
                      <a:pt x="301" y="1936"/>
                      <a:pt x="301" y="1902"/>
                      <a:pt x="301" y="1902"/>
                    </a:cubicBezTo>
                    <a:lnTo>
                      <a:pt x="367" y="1669"/>
                    </a:lnTo>
                    <a:lnTo>
                      <a:pt x="768" y="1402"/>
                    </a:lnTo>
                    <a:lnTo>
                      <a:pt x="801" y="1602"/>
                    </a:lnTo>
                    <a:cubicBezTo>
                      <a:pt x="801" y="1602"/>
                      <a:pt x="834" y="1602"/>
                      <a:pt x="834" y="1635"/>
                    </a:cubicBezTo>
                    <a:lnTo>
                      <a:pt x="868" y="1635"/>
                    </a:lnTo>
                    <a:lnTo>
                      <a:pt x="1101" y="1502"/>
                    </a:lnTo>
                    <a:cubicBezTo>
                      <a:pt x="1101" y="1502"/>
                      <a:pt x="1101" y="1502"/>
                      <a:pt x="1101" y="1469"/>
                    </a:cubicBezTo>
                    <a:cubicBezTo>
                      <a:pt x="1101" y="1469"/>
                      <a:pt x="1101" y="1435"/>
                      <a:pt x="1101" y="1435"/>
                    </a:cubicBezTo>
                    <a:cubicBezTo>
                      <a:pt x="1101" y="1435"/>
                      <a:pt x="1101" y="1402"/>
                      <a:pt x="1101" y="1402"/>
                    </a:cubicBezTo>
                    <a:lnTo>
                      <a:pt x="768" y="34"/>
                    </a:ln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56"/>
              <p:cNvSpPr/>
              <p:nvPr/>
            </p:nvSpPr>
            <p:spPr>
              <a:xfrm>
                <a:off x="2971450" y="2959225"/>
                <a:ext cx="2005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869" extrusionOk="0">
                    <a:moveTo>
                      <a:pt x="234" y="1"/>
                    </a:moveTo>
                    <a:lnTo>
                      <a:pt x="34" y="134"/>
                    </a:lnTo>
                    <a:cubicBezTo>
                      <a:pt x="1" y="134"/>
                      <a:pt x="1" y="167"/>
                      <a:pt x="1" y="167"/>
                    </a:cubicBezTo>
                    <a:cubicBezTo>
                      <a:pt x="1" y="167"/>
                      <a:pt x="1" y="201"/>
                      <a:pt x="1" y="234"/>
                    </a:cubicBezTo>
                    <a:lnTo>
                      <a:pt x="1" y="1835"/>
                    </a:lnTo>
                    <a:cubicBezTo>
                      <a:pt x="1" y="1835"/>
                      <a:pt x="1" y="1869"/>
                      <a:pt x="1" y="1869"/>
                    </a:cubicBezTo>
                    <a:lnTo>
                      <a:pt x="34" y="1869"/>
                    </a:lnTo>
                    <a:lnTo>
                      <a:pt x="768" y="1468"/>
                    </a:lnTo>
                    <a:cubicBezTo>
                      <a:pt x="801" y="1435"/>
                      <a:pt x="801" y="1435"/>
                      <a:pt x="801" y="1402"/>
                    </a:cubicBezTo>
                    <a:cubicBezTo>
                      <a:pt x="801" y="1402"/>
                      <a:pt x="801" y="1368"/>
                      <a:pt x="801" y="1368"/>
                    </a:cubicBezTo>
                    <a:lnTo>
                      <a:pt x="801" y="1101"/>
                    </a:lnTo>
                    <a:cubicBezTo>
                      <a:pt x="801" y="1068"/>
                      <a:pt x="801" y="1068"/>
                      <a:pt x="801" y="1068"/>
                    </a:cubicBezTo>
                    <a:lnTo>
                      <a:pt x="768" y="1068"/>
                    </a:lnTo>
                    <a:lnTo>
                      <a:pt x="268" y="1335"/>
                    </a:lnTo>
                    <a:lnTo>
                      <a:pt x="268" y="34"/>
                    </a:lnTo>
                    <a:cubicBezTo>
                      <a:pt x="268" y="34"/>
                      <a:pt x="268" y="1"/>
                      <a:pt x="2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56"/>
              <p:cNvSpPr/>
              <p:nvPr/>
            </p:nvSpPr>
            <p:spPr>
              <a:xfrm>
                <a:off x="2995650" y="2938375"/>
                <a:ext cx="20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36" extrusionOk="0">
                    <a:moveTo>
                      <a:pt x="801" y="1"/>
                    </a:moveTo>
                    <a:lnTo>
                      <a:pt x="34" y="401"/>
                    </a:lnTo>
                    <a:cubicBezTo>
                      <a:pt x="34" y="401"/>
                      <a:pt x="0" y="434"/>
                      <a:pt x="0" y="434"/>
                    </a:cubicBezTo>
                    <a:cubicBezTo>
                      <a:pt x="0" y="468"/>
                      <a:pt x="0" y="468"/>
                      <a:pt x="0" y="501"/>
                    </a:cubicBezTo>
                    <a:lnTo>
                      <a:pt x="0" y="2102"/>
                    </a:lnTo>
                    <a:cubicBezTo>
                      <a:pt x="0" y="2136"/>
                      <a:pt x="0" y="2136"/>
                      <a:pt x="0" y="2136"/>
                    </a:cubicBezTo>
                    <a:lnTo>
                      <a:pt x="34" y="2136"/>
                    </a:lnTo>
                    <a:lnTo>
                      <a:pt x="801" y="1702"/>
                    </a:lnTo>
                    <a:cubicBezTo>
                      <a:pt x="834" y="1702"/>
                      <a:pt x="834" y="1702"/>
                      <a:pt x="834" y="1669"/>
                    </a:cubicBezTo>
                    <a:cubicBezTo>
                      <a:pt x="834" y="1635"/>
                      <a:pt x="834" y="1635"/>
                      <a:pt x="834" y="1602"/>
                    </a:cubicBezTo>
                    <a:lnTo>
                      <a:pt x="834" y="1335"/>
                    </a:lnTo>
                    <a:cubicBezTo>
                      <a:pt x="834" y="1335"/>
                      <a:pt x="834" y="1335"/>
                      <a:pt x="834" y="1302"/>
                    </a:cubicBezTo>
                    <a:lnTo>
                      <a:pt x="801" y="1302"/>
                    </a:lnTo>
                    <a:lnTo>
                      <a:pt x="300" y="1602"/>
                    </a:lnTo>
                    <a:lnTo>
                      <a:pt x="300" y="1335"/>
                    </a:lnTo>
                    <a:lnTo>
                      <a:pt x="767" y="1068"/>
                    </a:lnTo>
                    <a:cubicBezTo>
                      <a:pt x="767" y="1068"/>
                      <a:pt x="767" y="1035"/>
                      <a:pt x="801" y="1035"/>
                    </a:cubicBezTo>
                    <a:cubicBezTo>
                      <a:pt x="801" y="1001"/>
                      <a:pt x="801" y="1001"/>
                      <a:pt x="801" y="968"/>
                    </a:cubicBezTo>
                    <a:lnTo>
                      <a:pt x="801" y="701"/>
                    </a:lnTo>
                    <a:cubicBezTo>
                      <a:pt x="801" y="701"/>
                      <a:pt x="801" y="701"/>
                      <a:pt x="801" y="668"/>
                    </a:cubicBezTo>
                    <a:lnTo>
                      <a:pt x="767" y="668"/>
                    </a:lnTo>
                    <a:lnTo>
                      <a:pt x="300" y="935"/>
                    </a:lnTo>
                    <a:lnTo>
                      <a:pt x="300" y="668"/>
                    </a:lnTo>
                    <a:lnTo>
                      <a:pt x="801" y="368"/>
                    </a:lnTo>
                    <a:cubicBezTo>
                      <a:pt x="801" y="368"/>
                      <a:pt x="801" y="368"/>
                      <a:pt x="834" y="334"/>
                    </a:cubicBezTo>
                    <a:cubicBezTo>
                      <a:pt x="834" y="334"/>
                      <a:pt x="834" y="301"/>
                      <a:pt x="834" y="301"/>
                    </a:cubicBezTo>
                    <a:lnTo>
                      <a:pt x="834" y="34"/>
                    </a:lnTo>
                    <a:cubicBezTo>
                      <a:pt x="834" y="1"/>
                      <a:pt x="834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56"/>
              <p:cNvSpPr/>
              <p:nvPr/>
            </p:nvSpPr>
            <p:spPr>
              <a:xfrm>
                <a:off x="3019825" y="2925875"/>
                <a:ext cx="258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69" extrusionOk="0">
                    <a:moveTo>
                      <a:pt x="668" y="0"/>
                    </a:moveTo>
                    <a:cubicBezTo>
                      <a:pt x="601" y="0"/>
                      <a:pt x="534" y="34"/>
                      <a:pt x="501" y="67"/>
                    </a:cubicBezTo>
                    <a:cubicBezTo>
                      <a:pt x="434" y="134"/>
                      <a:pt x="368" y="167"/>
                      <a:pt x="334" y="267"/>
                    </a:cubicBezTo>
                    <a:cubicBezTo>
                      <a:pt x="267" y="301"/>
                      <a:pt x="201" y="401"/>
                      <a:pt x="167" y="467"/>
                    </a:cubicBezTo>
                    <a:cubicBezTo>
                      <a:pt x="134" y="534"/>
                      <a:pt x="101" y="601"/>
                      <a:pt x="67" y="701"/>
                    </a:cubicBezTo>
                    <a:cubicBezTo>
                      <a:pt x="67" y="768"/>
                      <a:pt x="67" y="834"/>
                      <a:pt x="34" y="901"/>
                    </a:cubicBezTo>
                    <a:cubicBezTo>
                      <a:pt x="34" y="1001"/>
                      <a:pt x="67" y="1134"/>
                      <a:pt x="134" y="1201"/>
                    </a:cubicBezTo>
                    <a:cubicBezTo>
                      <a:pt x="173" y="1240"/>
                      <a:pt x="224" y="1256"/>
                      <a:pt x="272" y="1256"/>
                    </a:cubicBezTo>
                    <a:cubicBezTo>
                      <a:pt x="307" y="1256"/>
                      <a:pt x="340" y="1248"/>
                      <a:pt x="368" y="1235"/>
                    </a:cubicBezTo>
                    <a:lnTo>
                      <a:pt x="534" y="1201"/>
                    </a:lnTo>
                    <a:lnTo>
                      <a:pt x="634" y="1201"/>
                    </a:lnTo>
                    <a:cubicBezTo>
                      <a:pt x="651" y="1184"/>
                      <a:pt x="659" y="1176"/>
                      <a:pt x="668" y="1176"/>
                    </a:cubicBezTo>
                    <a:cubicBezTo>
                      <a:pt x="676" y="1176"/>
                      <a:pt x="684" y="1184"/>
                      <a:pt x="701" y="1201"/>
                    </a:cubicBezTo>
                    <a:cubicBezTo>
                      <a:pt x="701" y="1201"/>
                      <a:pt x="701" y="1235"/>
                      <a:pt x="701" y="1235"/>
                    </a:cubicBezTo>
                    <a:cubicBezTo>
                      <a:pt x="701" y="1301"/>
                      <a:pt x="668" y="1335"/>
                      <a:pt x="634" y="1368"/>
                    </a:cubicBezTo>
                    <a:cubicBezTo>
                      <a:pt x="601" y="1435"/>
                      <a:pt x="568" y="1468"/>
                      <a:pt x="501" y="1501"/>
                    </a:cubicBezTo>
                    <a:cubicBezTo>
                      <a:pt x="468" y="1501"/>
                      <a:pt x="434" y="1501"/>
                      <a:pt x="434" y="1535"/>
                    </a:cubicBezTo>
                    <a:lnTo>
                      <a:pt x="368" y="1535"/>
                    </a:lnTo>
                    <a:cubicBezTo>
                      <a:pt x="334" y="1501"/>
                      <a:pt x="334" y="1501"/>
                      <a:pt x="334" y="1501"/>
                    </a:cubicBezTo>
                    <a:lnTo>
                      <a:pt x="334" y="1468"/>
                    </a:lnTo>
                    <a:lnTo>
                      <a:pt x="267" y="1468"/>
                    </a:lnTo>
                    <a:lnTo>
                      <a:pt x="67" y="1601"/>
                    </a:lnTo>
                    <a:cubicBezTo>
                      <a:pt x="34" y="1601"/>
                      <a:pt x="1" y="1635"/>
                      <a:pt x="1" y="1668"/>
                    </a:cubicBezTo>
                    <a:cubicBezTo>
                      <a:pt x="1" y="1735"/>
                      <a:pt x="34" y="1768"/>
                      <a:pt x="67" y="1835"/>
                    </a:cubicBezTo>
                    <a:cubicBezTo>
                      <a:pt x="67" y="1868"/>
                      <a:pt x="101" y="1902"/>
                      <a:pt x="167" y="1935"/>
                    </a:cubicBezTo>
                    <a:cubicBezTo>
                      <a:pt x="201" y="1968"/>
                      <a:pt x="267" y="1968"/>
                      <a:pt x="301" y="1968"/>
                    </a:cubicBezTo>
                    <a:cubicBezTo>
                      <a:pt x="401" y="1968"/>
                      <a:pt x="468" y="1935"/>
                      <a:pt x="534" y="1902"/>
                    </a:cubicBezTo>
                    <a:cubicBezTo>
                      <a:pt x="601" y="1868"/>
                      <a:pt x="668" y="1802"/>
                      <a:pt x="701" y="1735"/>
                    </a:cubicBezTo>
                    <a:cubicBezTo>
                      <a:pt x="768" y="1668"/>
                      <a:pt x="835" y="1601"/>
                      <a:pt x="868" y="1535"/>
                    </a:cubicBezTo>
                    <a:cubicBezTo>
                      <a:pt x="935" y="1468"/>
                      <a:pt x="968" y="1401"/>
                      <a:pt x="968" y="1301"/>
                    </a:cubicBezTo>
                    <a:cubicBezTo>
                      <a:pt x="1001" y="1235"/>
                      <a:pt x="1035" y="1134"/>
                      <a:pt x="1001" y="1068"/>
                    </a:cubicBezTo>
                    <a:cubicBezTo>
                      <a:pt x="1035" y="1001"/>
                      <a:pt x="1035" y="934"/>
                      <a:pt x="1001" y="868"/>
                    </a:cubicBezTo>
                    <a:cubicBezTo>
                      <a:pt x="1001" y="834"/>
                      <a:pt x="968" y="801"/>
                      <a:pt x="968" y="768"/>
                    </a:cubicBezTo>
                    <a:cubicBezTo>
                      <a:pt x="944" y="744"/>
                      <a:pt x="904" y="720"/>
                      <a:pt x="871" y="720"/>
                    </a:cubicBezTo>
                    <a:cubicBezTo>
                      <a:pt x="857" y="720"/>
                      <a:pt x="844" y="724"/>
                      <a:pt x="835" y="734"/>
                    </a:cubicBezTo>
                    <a:cubicBezTo>
                      <a:pt x="823" y="723"/>
                      <a:pt x="809" y="719"/>
                      <a:pt x="791" y="719"/>
                    </a:cubicBezTo>
                    <a:cubicBezTo>
                      <a:pt x="757" y="719"/>
                      <a:pt x="712" y="734"/>
                      <a:pt x="668" y="734"/>
                    </a:cubicBezTo>
                    <a:lnTo>
                      <a:pt x="534" y="768"/>
                    </a:lnTo>
                    <a:lnTo>
                      <a:pt x="434" y="768"/>
                    </a:lnTo>
                    <a:cubicBezTo>
                      <a:pt x="428" y="774"/>
                      <a:pt x="422" y="777"/>
                      <a:pt x="415" y="777"/>
                    </a:cubicBezTo>
                    <a:cubicBezTo>
                      <a:pt x="389" y="777"/>
                      <a:pt x="368" y="728"/>
                      <a:pt x="368" y="701"/>
                    </a:cubicBezTo>
                    <a:cubicBezTo>
                      <a:pt x="368" y="701"/>
                      <a:pt x="368" y="667"/>
                      <a:pt x="368" y="634"/>
                    </a:cubicBezTo>
                    <a:cubicBezTo>
                      <a:pt x="368" y="601"/>
                      <a:pt x="401" y="601"/>
                      <a:pt x="401" y="567"/>
                    </a:cubicBezTo>
                    <a:lnTo>
                      <a:pt x="468" y="534"/>
                    </a:lnTo>
                    <a:lnTo>
                      <a:pt x="501" y="501"/>
                    </a:lnTo>
                    <a:cubicBezTo>
                      <a:pt x="534" y="467"/>
                      <a:pt x="568" y="467"/>
                      <a:pt x="601" y="467"/>
                    </a:cubicBezTo>
                    <a:lnTo>
                      <a:pt x="734" y="467"/>
                    </a:lnTo>
                    <a:lnTo>
                      <a:pt x="935" y="367"/>
                    </a:lnTo>
                    <a:cubicBezTo>
                      <a:pt x="968" y="367"/>
                      <a:pt x="968" y="334"/>
                      <a:pt x="968" y="334"/>
                    </a:cubicBezTo>
                    <a:cubicBezTo>
                      <a:pt x="968" y="301"/>
                      <a:pt x="968" y="301"/>
                      <a:pt x="968" y="301"/>
                    </a:cubicBezTo>
                    <a:cubicBezTo>
                      <a:pt x="968" y="234"/>
                      <a:pt x="968" y="167"/>
                      <a:pt x="935" y="134"/>
                    </a:cubicBezTo>
                    <a:cubicBezTo>
                      <a:pt x="901" y="100"/>
                      <a:pt x="868" y="67"/>
                      <a:pt x="835" y="34"/>
                    </a:cubicBezTo>
                    <a:cubicBezTo>
                      <a:pt x="801" y="0"/>
                      <a:pt x="734" y="0"/>
                      <a:pt x="6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56"/>
              <p:cNvSpPr/>
              <p:nvPr/>
            </p:nvSpPr>
            <p:spPr>
              <a:xfrm>
                <a:off x="3059025" y="2904650"/>
                <a:ext cx="2255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084" extrusionOk="0">
                    <a:moveTo>
                      <a:pt x="534" y="449"/>
                    </a:moveTo>
                    <a:cubicBezTo>
                      <a:pt x="601" y="449"/>
                      <a:pt x="601" y="482"/>
                      <a:pt x="601" y="549"/>
                    </a:cubicBezTo>
                    <a:cubicBezTo>
                      <a:pt x="601" y="616"/>
                      <a:pt x="567" y="683"/>
                      <a:pt x="534" y="749"/>
                    </a:cubicBezTo>
                    <a:cubicBezTo>
                      <a:pt x="501" y="783"/>
                      <a:pt x="467" y="816"/>
                      <a:pt x="434" y="849"/>
                    </a:cubicBezTo>
                    <a:lnTo>
                      <a:pt x="234" y="949"/>
                    </a:lnTo>
                    <a:lnTo>
                      <a:pt x="234" y="582"/>
                    </a:lnTo>
                    <a:lnTo>
                      <a:pt x="434" y="482"/>
                    </a:lnTo>
                    <a:cubicBezTo>
                      <a:pt x="467" y="449"/>
                      <a:pt x="501" y="449"/>
                      <a:pt x="534" y="449"/>
                    </a:cubicBezTo>
                    <a:close/>
                    <a:moveTo>
                      <a:pt x="669" y="1"/>
                    </a:moveTo>
                    <a:cubicBezTo>
                      <a:pt x="656" y="1"/>
                      <a:pt x="645" y="4"/>
                      <a:pt x="634" y="15"/>
                    </a:cubicBezTo>
                    <a:cubicBezTo>
                      <a:pt x="534" y="15"/>
                      <a:pt x="501" y="49"/>
                      <a:pt x="434" y="82"/>
                    </a:cubicBezTo>
                    <a:lnTo>
                      <a:pt x="34" y="349"/>
                    </a:lnTo>
                    <a:cubicBezTo>
                      <a:pt x="0" y="349"/>
                      <a:pt x="0" y="382"/>
                      <a:pt x="0" y="382"/>
                    </a:cubicBezTo>
                    <a:cubicBezTo>
                      <a:pt x="0" y="416"/>
                      <a:pt x="0" y="416"/>
                      <a:pt x="0" y="449"/>
                    </a:cubicBezTo>
                    <a:lnTo>
                      <a:pt x="0" y="2050"/>
                    </a:lnTo>
                    <a:cubicBezTo>
                      <a:pt x="0" y="2084"/>
                      <a:pt x="0" y="2084"/>
                      <a:pt x="0" y="2084"/>
                    </a:cubicBezTo>
                    <a:lnTo>
                      <a:pt x="34" y="2084"/>
                    </a:lnTo>
                    <a:lnTo>
                      <a:pt x="234" y="1983"/>
                    </a:lnTo>
                    <a:cubicBezTo>
                      <a:pt x="267" y="1983"/>
                      <a:pt x="267" y="1950"/>
                      <a:pt x="267" y="1950"/>
                    </a:cubicBezTo>
                    <a:cubicBezTo>
                      <a:pt x="267" y="1917"/>
                      <a:pt x="267" y="1917"/>
                      <a:pt x="267" y="1883"/>
                    </a:cubicBezTo>
                    <a:lnTo>
                      <a:pt x="267" y="1350"/>
                    </a:lnTo>
                    <a:lnTo>
                      <a:pt x="434" y="1250"/>
                    </a:lnTo>
                    <a:lnTo>
                      <a:pt x="601" y="1683"/>
                    </a:lnTo>
                    <a:lnTo>
                      <a:pt x="601" y="1717"/>
                    </a:lnTo>
                    <a:lnTo>
                      <a:pt x="634" y="1717"/>
                    </a:lnTo>
                    <a:lnTo>
                      <a:pt x="868" y="1583"/>
                    </a:lnTo>
                    <a:cubicBezTo>
                      <a:pt x="868" y="1583"/>
                      <a:pt x="901" y="1550"/>
                      <a:pt x="901" y="1550"/>
                    </a:cubicBezTo>
                    <a:cubicBezTo>
                      <a:pt x="901" y="1550"/>
                      <a:pt x="901" y="1516"/>
                      <a:pt x="901" y="1516"/>
                    </a:cubicBezTo>
                    <a:lnTo>
                      <a:pt x="901" y="1483"/>
                    </a:lnTo>
                    <a:lnTo>
                      <a:pt x="701" y="1016"/>
                    </a:lnTo>
                    <a:cubicBezTo>
                      <a:pt x="768" y="916"/>
                      <a:pt x="801" y="816"/>
                      <a:pt x="834" y="749"/>
                    </a:cubicBezTo>
                    <a:cubicBezTo>
                      <a:pt x="868" y="616"/>
                      <a:pt x="901" y="516"/>
                      <a:pt x="901" y="382"/>
                    </a:cubicBezTo>
                    <a:cubicBezTo>
                      <a:pt x="901" y="316"/>
                      <a:pt x="868" y="249"/>
                      <a:pt x="868" y="149"/>
                    </a:cubicBezTo>
                    <a:cubicBezTo>
                      <a:pt x="834" y="115"/>
                      <a:pt x="801" y="49"/>
                      <a:pt x="768" y="15"/>
                    </a:cubicBezTo>
                    <a:cubicBezTo>
                      <a:pt x="723" y="15"/>
                      <a:pt x="693" y="1"/>
                      <a:pt x="6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56"/>
              <p:cNvSpPr/>
              <p:nvPr/>
            </p:nvSpPr>
            <p:spPr>
              <a:xfrm>
                <a:off x="3086550" y="2885850"/>
                <a:ext cx="208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69" extrusionOk="0">
                    <a:moveTo>
                      <a:pt x="801" y="0"/>
                    </a:moveTo>
                    <a:lnTo>
                      <a:pt x="34" y="434"/>
                    </a:lnTo>
                    <a:cubicBezTo>
                      <a:pt x="0" y="434"/>
                      <a:pt x="0" y="467"/>
                      <a:pt x="0" y="467"/>
                    </a:cubicBezTo>
                    <a:cubicBezTo>
                      <a:pt x="0" y="467"/>
                      <a:pt x="0" y="501"/>
                      <a:pt x="0" y="501"/>
                    </a:cubicBezTo>
                    <a:lnTo>
                      <a:pt x="0" y="2135"/>
                    </a:lnTo>
                    <a:cubicBezTo>
                      <a:pt x="0" y="2135"/>
                      <a:pt x="0" y="2168"/>
                      <a:pt x="0" y="2168"/>
                    </a:cubicBezTo>
                    <a:lnTo>
                      <a:pt x="34" y="2168"/>
                    </a:lnTo>
                    <a:lnTo>
                      <a:pt x="801" y="1735"/>
                    </a:lnTo>
                    <a:cubicBezTo>
                      <a:pt x="801" y="1701"/>
                      <a:pt x="801" y="1701"/>
                      <a:pt x="801" y="1701"/>
                    </a:cubicBezTo>
                    <a:cubicBezTo>
                      <a:pt x="801" y="1668"/>
                      <a:pt x="801" y="1668"/>
                      <a:pt x="801" y="1635"/>
                    </a:cubicBezTo>
                    <a:lnTo>
                      <a:pt x="801" y="1368"/>
                    </a:lnTo>
                    <a:cubicBezTo>
                      <a:pt x="834" y="1368"/>
                      <a:pt x="834" y="1334"/>
                      <a:pt x="801" y="1334"/>
                    </a:cubicBezTo>
                    <a:lnTo>
                      <a:pt x="300" y="1635"/>
                    </a:lnTo>
                    <a:lnTo>
                      <a:pt x="300" y="1368"/>
                    </a:lnTo>
                    <a:lnTo>
                      <a:pt x="767" y="1101"/>
                    </a:lnTo>
                    <a:cubicBezTo>
                      <a:pt x="767" y="1101"/>
                      <a:pt x="767" y="1068"/>
                      <a:pt x="801" y="1068"/>
                    </a:cubicBezTo>
                    <a:cubicBezTo>
                      <a:pt x="801" y="1034"/>
                      <a:pt x="801" y="1034"/>
                      <a:pt x="801" y="1001"/>
                    </a:cubicBezTo>
                    <a:lnTo>
                      <a:pt x="801" y="734"/>
                    </a:lnTo>
                    <a:cubicBezTo>
                      <a:pt x="801" y="734"/>
                      <a:pt x="801" y="701"/>
                      <a:pt x="801" y="701"/>
                    </a:cubicBezTo>
                    <a:lnTo>
                      <a:pt x="767" y="701"/>
                    </a:lnTo>
                    <a:lnTo>
                      <a:pt x="300" y="968"/>
                    </a:lnTo>
                    <a:lnTo>
                      <a:pt x="300" y="701"/>
                    </a:lnTo>
                    <a:lnTo>
                      <a:pt x="801" y="400"/>
                    </a:lnTo>
                    <a:cubicBezTo>
                      <a:pt x="801" y="400"/>
                      <a:pt x="801" y="400"/>
                      <a:pt x="834" y="367"/>
                    </a:cubicBezTo>
                    <a:cubicBezTo>
                      <a:pt x="834" y="367"/>
                      <a:pt x="834" y="334"/>
                      <a:pt x="834" y="300"/>
                    </a:cubicBezTo>
                    <a:lnTo>
                      <a:pt x="834" y="34"/>
                    </a:lnTo>
                    <a:cubicBezTo>
                      <a:pt x="834" y="34"/>
                      <a:pt x="834" y="34"/>
                      <a:pt x="8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56"/>
              <p:cNvSpPr/>
              <p:nvPr/>
            </p:nvSpPr>
            <p:spPr>
              <a:xfrm>
                <a:off x="3109900" y="2868325"/>
                <a:ext cx="258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1001" y="1"/>
                    </a:moveTo>
                    <a:lnTo>
                      <a:pt x="801" y="134"/>
                    </a:lnTo>
                    <a:cubicBezTo>
                      <a:pt x="767" y="134"/>
                      <a:pt x="734" y="167"/>
                      <a:pt x="734" y="167"/>
                    </a:cubicBezTo>
                    <a:cubicBezTo>
                      <a:pt x="734" y="201"/>
                      <a:pt x="734" y="201"/>
                      <a:pt x="734" y="234"/>
                    </a:cubicBezTo>
                    <a:lnTo>
                      <a:pt x="501" y="1468"/>
                    </a:lnTo>
                    <a:lnTo>
                      <a:pt x="300" y="501"/>
                    </a:lnTo>
                    <a:cubicBezTo>
                      <a:pt x="300" y="468"/>
                      <a:pt x="300" y="468"/>
                      <a:pt x="300" y="468"/>
                    </a:cubicBezTo>
                    <a:lnTo>
                      <a:pt x="234" y="468"/>
                    </a:lnTo>
                    <a:lnTo>
                      <a:pt x="34" y="568"/>
                    </a:lnTo>
                    <a:cubicBezTo>
                      <a:pt x="34" y="568"/>
                      <a:pt x="0" y="601"/>
                      <a:pt x="0" y="601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68"/>
                      <a:pt x="0" y="668"/>
                      <a:pt x="0" y="668"/>
                    </a:cubicBezTo>
                    <a:lnTo>
                      <a:pt x="334" y="2035"/>
                    </a:lnTo>
                    <a:cubicBezTo>
                      <a:pt x="367" y="2102"/>
                      <a:pt x="400" y="2102"/>
                      <a:pt x="434" y="2102"/>
                    </a:cubicBezTo>
                    <a:lnTo>
                      <a:pt x="601" y="1969"/>
                    </a:lnTo>
                    <a:cubicBezTo>
                      <a:pt x="634" y="1935"/>
                      <a:pt x="667" y="1902"/>
                      <a:pt x="701" y="1835"/>
                    </a:cubicBezTo>
                    <a:lnTo>
                      <a:pt x="1001" y="67"/>
                    </a:lnTo>
                    <a:cubicBezTo>
                      <a:pt x="1001" y="67"/>
                      <a:pt x="1001" y="67"/>
                      <a:pt x="1001" y="34"/>
                    </a:cubicBezTo>
                    <a:cubicBezTo>
                      <a:pt x="1034" y="34"/>
                      <a:pt x="1034" y="34"/>
                      <a:pt x="10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56"/>
              <p:cNvSpPr/>
              <p:nvPr/>
            </p:nvSpPr>
            <p:spPr>
              <a:xfrm>
                <a:off x="3139925" y="2854150"/>
                <a:ext cx="217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194" extrusionOk="0">
                    <a:moveTo>
                      <a:pt x="801" y="1"/>
                    </a:moveTo>
                    <a:lnTo>
                      <a:pt x="33" y="434"/>
                    </a:lnTo>
                    <a:cubicBezTo>
                      <a:pt x="33" y="434"/>
                      <a:pt x="0" y="468"/>
                      <a:pt x="0" y="468"/>
                    </a:cubicBezTo>
                    <a:cubicBezTo>
                      <a:pt x="0" y="501"/>
                      <a:pt x="0" y="501"/>
                      <a:pt x="0" y="534"/>
                    </a:cubicBezTo>
                    <a:lnTo>
                      <a:pt x="0" y="2135"/>
                    </a:lnTo>
                    <a:cubicBezTo>
                      <a:pt x="0" y="2169"/>
                      <a:pt x="0" y="2169"/>
                      <a:pt x="0" y="2169"/>
                    </a:cubicBezTo>
                    <a:cubicBezTo>
                      <a:pt x="0" y="2185"/>
                      <a:pt x="8" y="2194"/>
                      <a:pt x="17" y="2194"/>
                    </a:cubicBezTo>
                    <a:cubicBezTo>
                      <a:pt x="25" y="2194"/>
                      <a:pt x="33" y="2185"/>
                      <a:pt x="33" y="2169"/>
                    </a:cubicBezTo>
                    <a:lnTo>
                      <a:pt x="801" y="1735"/>
                    </a:lnTo>
                    <a:cubicBezTo>
                      <a:pt x="834" y="1702"/>
                      <a:pt x="834" y="1668"/>
                      <a:pt x="834" y="1635"/>
                    </a:cubicBezTo>
                    <a:lnTo>
                      <a:pt x="834" y="1368"/>
                    </a:lnTo>
                    <a:cubicBezTo>
                      <a:pt x="867" y="1368"/>
                      <a:pt x="867" y="1368"/>
                      <a:pt x="834" y="1335"/>
                    </a:cubicBezTo>
                    <a:lnTo>
                      <a:pt x="300" y="1635"/>
                    </a:lnTo>
                    <a:lnTo>
                      <a:pt x="300" y="1335"/>
                    </a:lnTo>
                    <a:lnTo>
                      <a:pt x="767" y="1068"/>
                    </a:lnTo>
                    <a:cubicBezTo>
                      <a:pt x="801" y="1068"/>
                      <a:pt x="801" y="1068"/>
                      <a:pt x="801" y="1035"/>
                    </a:cubicBezTo>
                    <a:cubicBezTo>
                      <a:pt x="801" y="1035"/>
                      <a:pt x="801" y="1001"/>
                      <a:pt x="801" y="968"/>
                    </a:cubicBezTo>
                    <a:lnTo>
                      <a:pt x="801" y="701"/>
                    </a:lnTo>
                    <a:cubicBezTo>
                      <a:pt x="801" y="701"/>
                      <a:pt x="801" y="701"/>
                      <a:pt x="801" y="668"/>
                    </a:cubicBezTo>
                    <a:lnTo>
                      <a:pt x="767" y="668"/>
                    </a:lnTo>
                    <a:lnTo>
                      <a:pt x="300" y="935"/>
                    </a:lnTo>
                    <a:lnTo>
                      <a:pt x="300" y="668"/>
                    </a:lnTo>
                    <a:lnTo>
                      <a:pt x="801" y="401"/>
                    </a:lnTo>
                    <a:cubicBezTo>
                      <a:pt x="801" y="368"/>
                      <a:pt x="801" y="368"/>
                      <a:pt x="834" y="334"/>
                    </a:cubicBezTo>
                    <a:cubicBezTo>
                      <a:pt x="834" y="334"/>
                      <a:pt x="834" y="301"/>
                      <a:pt x="834" y="301"/>
                    </a:cubicBezTo>
                    <a:lnTo>
                      <a:pt x="834" y="34"/>
                    </a:lnTo>
                    <a:cubicBezTo>
                      <a:pt x="834" y="34"/>
                      <a:pt x="834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56"/>
              <p:cNvSpPr/>
              <p:nvPr/>
            </p:nvSpPr>
            <p:spPr>
              <a:xfrm>
                <a:off x="3167425" y="2838300"/>
                <a:ext cx="233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236" extrusionOk="0">
                    <a:moveTo>
                      <a:pt x="901" y="1"/>
                    </a:moveTo>
                    <a:lnTo>
                      <a:pt x="668" y="101"/>
                    </a:lnTo>
                    <a:cubicBezTo>
                      <a:pt x="668" y="134"/>
                      <a:pt x="635" y="134"/>
                      <a:pt x="635" y="134"/>
                    </a:cubicBezTo>
                    <a:cubicBezTo>
                      <a:pt x="635" y="168"/>
                      <a:pt x="635" y="201"/>
                      <a:pt x="635" y="201"/>
                    </a:cubicBezTo>
                    <a:lnTo>
                      <a:pt x="635" y="1035"/>
                    </a:lnTo>
                    <a:lnTo>
                      <a:pt x="268" y="401"/>
                    </a:lnTo>
                    <a:lnTo>
                      <a:pt x="234" y="368"/>
                    </a:lnTo>
                    <a:lnTo>
                      <a:pt x="201" y="368"/>
                    </a:lnTo>
                    <a:lnTo>
                      <a:pt x="34" y="468"/>
                    </a:lnTo>
                    <a:cubicBezTo>
                      <a:pt x="34" y="468"/>
                      <a:pt x="1" y="501"/>
                      <a:pt x="1" y="501"/>
                    </a:cubicBezTo>
                    <a:cubicBezTo>
                      <a:pt x="1" y="535"/>
                      <a:pt x="1" y="535"/>
                      <a:pt x="1" y="568"/>
                    </a:cubicBezTo>
                    <a:lnTo>
                      <a:pt x="1" y="2169"/>
                    </a:lnTo>
                    <a:cubicBezTo>
                      <a:pt x="1" y="2202"/>
                      <a:pt x="1" y="2202"/>
                      <a:pt x="1" y="2236"/>
                    </a:cubicBezTo>
                    <a:lnTo>
                      <a:pt x="34" y="2236"/>
                    </a:lnTo>
                    <a:lnTo>
                      <a:pt x="234" y="2102"/>
                    </a:lnTo>
                    <a:cubicBezTo>
                      <a:pt x="268" y="2069"/>
                      <a:pt x="268" y="2069"/>
                      <a:pt x="268" y="2069"/>
                    </a:cubicBezTo>
                    <a:cubicBezTo>
                      <a:pt x="268" y="2036"/>
                      <a:pt x="268" y="2036"/>
                      <a:pt x="268" y="2002"/>
                    </a:cubicBezTo>
                    <a:lnTo>
                      <a:pt x="268" y="1168"/>
                    </a:lnTo>
                    <a:lnTo>
                      <a:pt x="635" y="1802"/>
                    </a:lnTo>
                    <a:cubicBezTo>
                      <a:pt x="651" y="1819"/>
                      <a:pt x="660" y="1827"/>
                      <a:pt x="668" y="1827"/>
                    </a:cubicBezTo>
                    <a:cubicBezTo>
                      <a:pt x="676" y="1827"/>
                      <a:pt x="685" y="1819"/>
                      <a:pt x="701" y="1802"/>
                    </a:cubicBezTo>
                    <a:lnTo>
                      <a:pt x="901" y="1735"/>
                    </a:lnTo>
                    <a:cubicBezTo>
                      <a:pt x="901" y="1735"/>
                      <a:pt x="901" y="1702"/>
                      <a:pt x="901" y="1702"/>
                    </a:cubicBezTo>
                    <a:cubicBezTo>
                      <a:pt x="901" y="1669"/>
                      <a:pt x="901" y="1669"/>
                      <a:pt x="901" y="1635"/>
                    </a:cubicBezTo>
                    <a:lnTo>
                      <a:pt x="901" y="34"/>
                    </a:lnTo>
                    <a:cubicBezTo>
                      <a:pt x="935" y="1"/>
                      <a:pt x="935" y="1"/>
                      <a:pt x="9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56"/>
              <p:cNvSpPr/>
              <p:nvPr/>
            </p:nvSpPr>
            <p:spPr>
              <a:xfrm>
                <a:off x="3194950" y="2819950"/>
                <a:ext cx="250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3" extrusionOk="0">
                    <a:moveTo>
                      <a:pt x="968" y="1"/>
                    </a:moveTo>
                    <a:lnTo>
                      <a:pt x="701" y="134"/>
                    </a:lnTo>
                    <a:cubicBezTo>
                      <a:pt x="701" y="134"/>
                      <a:pt x="668" y="134"/>
                      <a:pt x="668" y="168"/>
                    </a:cubicBezTo>
                    <a:cubicBezTo>
                      <a:pt x="668" y="168"/>
                      <a:pt x="668" y="201"/>
                      <a:pt x="668" y="234"/>
                    </a:cubicBezTo>
                    <a:lnTo>
                      <a:pt x="668" y="1202"/>
                    </a:lnTo>
                    <a:cubicBezTo>
                      <a:pt x="668" y="1269"/>
                      <a:pt x="668" y="1369"/>
                      <a:pt x="634" y="1469"/>
                    </a:cubicBezTo>
                    <a:cubicBezTo>
                      <a:pt x="601" y="1535"/>
                      <a:pt x="534" y="1602"/>
                      <a:pt x="468" y="1635"/>
                    </a:cubicBezTo>
                    <a:cubicBezTo>
                      <a:pt x="434" y="1652"/>
                      <a:pt x="409" y="1660"/>
                      <a:pt x="388" y="1660"/>
                    </a:cubicBezTo>
                    <a:cubicBezTo>
                      <a:pt x="368" y="1660"/>
                      <a:pt x="351" y="1652"/>
                      <a:pt x="334" y="1635"/>
                    </a:cubicBezTo>
                    <a:cubicBezTo>
                      <a:pt x="301" y="1569"/>
                      <a:pt x="267" y="1502"/>
                      <a:pt x="267" y="1435"/>
                    </a:cubicBezTo>
                    <a:lnTo>
                      <a:pt x="267" y="435"/>
                    </a:lnTo>
                    <a:cubicBezTo>
                      <a:pt x="301" y="435"/>
                      <a:pt x="301" y="401"/>
                      <a:pt x="267" y="401"/>
                    </a:cubicBezTo>
                    <a:lnTo>
                      <a:pt x="34" y="535"/>
                    </a:lnTo>
                    <a:cubicBezTo>
                      <a:pt x="34" y="535"/>
                      <a:pt x="1" y="535"/>
                      <a:pt x="1" y="568"/>
                    </a:cubicBezTo>
                    <a:cubicBezTo>
                      <a:pt x="1" y="568"/>
                      <a:pt x="1" y="601"/>
                      <a:pt x="1" y="601"/>
                    </a:cubicBezTo>
                    <a:lnTo>
                      <a:pt x="1" y="1602"/>
                    </a:lnTo>
                    <a:cubicBezTo>
                      <a:pt x="1" y="1702"/>
                      <a:pt x="34" y="1802"/>
                      <a:pt x="34" y="1902"/>
                    </a:cubicBezTo>
                    <a:cubicBezTo>
                      <a:pt x="67" y="1969"/>
                      <a:pt x="101" y="2002"/>
                      <a:pt x="134" y="2069"/>
                    </a:cubicBezTo>
                    <a:cubicBezTo>
                      <a:pt x="201" y="2102"/>
                      <a:pt x="234" y="2102"/>
                      <a:pt x="301" y="2102"/>
                    </a:cubicBezTo>
                    <a:cubicBezTo>
                      <a:pt x="368" y="2102"/>
                      <a:pt x="434" y="2069"/>
                      <a:pt x="501" y="2036"/>
                    </a:cubicBezTo>
                    <a:cubicBezTo>
                      <a:pt x="568" y="2002"/>
                      <a:pt x="634" y="1936"/>
                      <a:pt x="701" y="1869"/>
                    </a:cubicBezTo>
                    <a:cubicBezTo>
                      <a:pt x="768" y="1802"/>
                      <a:pt x="835" y="1736"/>
                      <a:pt x="868" y="1635"/>
                    </a:cubicBezTo>
                    <a:cubicBezTo>
                      <a:pt x="901" y="1569"/>
                      <a:pt x="935" y="1469"/>
                      <a:pt x="968" y="1369"/>
                    </a:cubicBezTo>
                    <a:cubicBezTo>
                      <a:pt x="1001" y="1269"/>
                      <a:pt x="1001" y="1135"/>
                      <a:pt x="1001" y="1035"/>
                    </a:cubicBezTo>
                    <a:lnTo>
                      <a:pt x="1001" y="34"/>
                    </a:lnTo>
                    <a:cubicBezTo>
                      <a:pt x="1001" y="34"/>
                      <a:pt x="1001" y="1"/>
                      <a:pt x="10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56"/>
              <p:cNvSpPr/>
              <p:nvPr/>
            </p:nvSpPr>
            <p:spPr>
              <a:xfrm>
                <a:off x="3225800" y="2804950"/>
                <a:ext cx="208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69" extrusionOk="0">
                    <a:moveTo>
                      <a:pt x="801" y="0"/>
                    </a:moveTo>
                    <a:lnTo>
                      <a:pt x="34" y="434"/>
                    </a:lnTo>
                    <a:cubicBezTo>
                      <a:pt x="34" y="434"/>
                      <a:pt x="1" y="434"/>
                      <a:pt x="1" y="468"/>
                    </a:cubicBezTo>
                    <a:cubicBezTo>
                      <a:pt x="1" y="468"/>
                      <a:pt x="1" y="501"/>
                      <a:pt x="1" y="534"/>
                    </a:cubicBezTo>
                    <a:lnTo>
                      <a:pt x="1" y="2135"/>
                    </a:lnTo>
                    <a:cubicBezTo>
                      <a:pt x="1" y="2135"/>
                      <a:pt x="1" y="2169"/>
                      <a:pt x="1" y="2169"/>
                    </a:cubicBezTo>
                    <a:lnTo>
                      <a:pt x="34" y="2169"/>
                    </a:lnTo>
                    <a:lnTo>
                      <a:pt x="801" y="1735"/>
                    </a:lnTo>
                    <a:cubicBezTo>
                      <a:pt x="835" y="1735"/>
                      <a:pt x="835" y="1702"/>
                      <a:pt x="835" y="1702"/>
                    </a:cubicBezTo>
                    <a:cubicBezTo>
                      <a:pt x="835" y="1668"/>
                      <a:pt x="835" y="1668"/>
                      <a:pt x="835" y="1635"/>
                    </a:cubicBezTo>
                    <a:lnTo>
                      <a:pt x="835" y="1368"/>
                    </a:lnTo>
                    <a:cubicBezTo>
                      <a:pt x="835" y="1368"/>
                      <a:pt x="835" y="1335"/>
                      <a:pt x="835" y="1335"/>
                    </a:cubicBezTo>
                    <a:lnTo>
                      <a:pt x="801" y="1335"/>
                    </a:lnTo>
                    <a:lnTo>
                      <a:pt x="301" y="1635"/>
                    </a:lnTo>
                    <a:lnTo>
                      <a:pt x="301" y="1368"/>
                    </a:lnTo>
                    <a:lnTo>
                      <a:pt x="768" y="1101"/>
                    </a:lnTo>
                    <a:cubicBezTo>
                      <a:pt x="768" y="1101"/>
                      <a:pt x="768" y="1068"/>
                      <a:pt x="801" y="1068"/>
                    </a:cubicBezTo>
                    <a:cubicBezTo>
                      <a:pt x="801" y="1035"/>
                      <a:pt x="801" y="1035"/>
                      <a:pt x="801" y="1001"/>
                    </a:cubicBezTo>
                    <a:lnTo>
                      <a:pt x="801" y="734"/>
                    </a:lnTo>
                    <a:cubicBezTo>
                      <a:pt x="801" y="734"/>
                      <a:pt x="801" y="701"/>
                      <a:pt x="801" y="701"/>
                    </a:cubicBezTo>
                    <a:lnTo>
                      <a:pt x="768" y="701"/>
                    </a:lnTo>
                    <a:lnTo>
                      <a:pt x="301" y="968"/>
                    </a:lnTo>
                    <a:lnTo>
                      <a:pt x="301" y="701"/>
                    </a:lnTo>
                    <a:lnTo>
                      <a:pt x="801" y="401"/>
                    </a:lnTo>
                    <a:cubicBezTo>
                      <a:pt x="835" y="401"/>
                      <a:pt x="835" y="367"/>
                      <a:pt x="835" y="367"/>
                    </a:cubicBezTo>
                    <a:cubicBezTo>
                      <a:pt x="835" y="367"/>
                      <a:pt x="835" y="334"/>
                      <a:pt x="835" y="334"/>
                    </a:cubicBezTo>
                    <a:lnTo>
                      <a:pt x="835" y="34"/>
                    </a:lnTo>
                    <a:cubicBezTo>
                      <a:pt x="835" y="34"/>
                      <a:pt x="835" y="34"/>
                      <a:pt x="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56"/>
              <p:cNvSpPr/>
              <p:nvPr/>
            </p:nvSpPr>
            <p:spPr>
              <a:xfrm>
                <a:off x="2910575" y="3065875"/>
                <a:ext cx="11345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59" extrusionOk="0">
                    <a:moveTo>
                      <a:pt x="4100" y="1"/>
                    </a:moveTo>
                    <a:cubicBezTo>
                      <a:pt x="3990" y="1"/>
                      <a:pt x="3867" y="35"/>
                      <a:pt x="3737" y="104"/>
                    </a:cubicBezTo>
                    <a:lnTo>
                      <a:pt x="835" y="1772"/>
                    </a:lnTo>
                    <a:cubicBezTo>
                      <a:pt x="334" y="2072"/>
                      <a:pt x="68" y="2573"/>
                      <a:pt x="1" y="3107"/>
                    </a:cubicBezTo>
                    <a:cubicBezTo>
                      <a:pt x="1" y="3456"/>
                      <a:pt x="180" y="3659"/>
                      <a:pt x="446" y="3659"/>
                    </a:cubicBezTo>
                    <a:cubicBezTo>
                      <a:pt x="562" y="3659"/>
                      <a:pt x="694" y="3621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2"/>
                      <a:pt x="4537" y="538"/>
                    </a:cubicBezTo>
                    <a:cubicBezTo>
                      <a:pt x="4537" y="187"/>
                      <a:pt x="4357" y="1"/>
                      <a:pt x="41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56"/>
              <p:cNvSpPr/>
              <p:nvPr/>
            </p:nvSpPr>
            <p:spPr>
              <a:xfrm>
                <a:off x="2910575" y="3196400"/>
                <a:ext cx="11345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50" extrusionOk="0">
                    <a:moveTo>
                      <a:pt x="4107" y="1"/>
                    </a:moveTo>
                    <a:cubicBezTo>
                      <a:pt x="3996" y="1"/>
                      <a:pt x="3869" y="39"/>
                      <a:pt x="3737" y="120"/>
                    </a:cubicBezTo>
                    <a:lnTo>
                      <a:pt x="835" y="1788"/>
                    </a:lnTo>
                    <a:cubicBezTo>
                      <a:pt x="368" y="2089"/>
                      <a:pt x="68" y="2556"/>
                      <a:pt x="1" y="3123"/>
                    </a:cubicBezTo>
                    <a:cubicBezTo>
                      <a:pt x="1" y="3463"/>
                      <a:pt x="171" y="3649"/>
                      <a:pt x="427" y="3649"/>
                    </a:cubicBezTo>
                    <a:cubicBezTo>
                      <a:pt x="547" y="3649"/>
                      <a:pt x="686" y="3608"/>
                      <a:pt x="835" y="3523"/>
                    </a:cubicBezTo>
                    <a:lnTo>
                      <a:pt x="3737" y="1855"/>
                    </a:lnTo>
                    <a:cubicBezTo>
                      <a:pt x="4204" y="1588"/>
                      <a:pt x="4504" y="1088"/>
                      <a:pt x="4537" y="521"/>
                    </a:cubicBezTo>
                    <a:cubicBezTo>
                      <a:pt x="4537" y="197"/>
                      <a:pt x="4361" y="1"/>
                      <a:pt x="410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56"/>
              <p:cNvSpPr/>
              <p:nvPr/>
            </p:nvSpPr>
            <p:spPr>
              <a:xfrm>
                <a:off x="2910575" y="3326900"/>
                <a:ext cx="1134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44" extrusionOk="0">
                    <a:moveTo>
                      <a:pt x="4100" y="0"/>
                    </a:moveTo>
                    <a:cubicBezTo>
                      <a:pt x="3990" y="0"/>
                      <a:pt x="3867" y="34"/>
                      <a:pt x="3737" y="104"/>
                    </a:cubicBezTo>
                    <a:lnTo>
                      <a:pt x="835" y="1772"/>
                    </a:lnTo>
                    <a:cubicBezTo>
                      <a:pt x="334" y="2072"/>
                      <a:pt x="68" y="2573"/>
                      <a:pt x="1" y="3106"/>
                    </a:cubicBezTo>
                    <a:cubicBezTo>
                      <a:pt x="1" y="3457"/>
                      <a:pt x="181" y="3644"/>
                      <a:pt x="450" y="3644"/>
                    </a:cubicBezTo>
                    <a:cubicBezTo>
                      <a:pt x="564" y="3644"/>
                      <a:pt x="695" y="3610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2"/>
                      <a:pt x="4537" y="538"/>
                    </a:cubicBezTo>
                    <a:cubicBezTo>
                      <a:pt x="4537" y="187"/>
                      <a:pt x="4357" y="0"/>
                      <a:pt x="410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56"/>
              <p:cNvSpPr/>
              <p:nvPr/>
            </p:nvSpPr>
            <p:spPr>
              <a:xfrm>
                <a:off x="2910575" y="3457000"/>
                <a:ext cx="1134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44" extrusionOk="0">
                    <a:moveTo>
                      <a:pt x="4100" y="0"/>
                    </a:moveTo>
                    <a:cubicBezTo>
                      <a:pt x="3990" y="0"/>
                      <a:pt x="3867" y="34"/>
                      <a:pt x="3737" y="104"/>
                    </a:cubicBezTo>
                    <a:lnTo>
                      <a:pt x="835" y="1772"/>
                    </a:lnTo>
                    <a:cubicBezTo>
                      <a:pt x="368" y="2072"/>
                      <a:pt x="68" y="2572"/>
                      <a:pt x="1" y="3106"/>
                    </a:cubicBezTo>
                    <a:cubicBezTo>
                      <a:pt x="1" y="3457"/>
                      <a:pt x="181" y="3644"/>
                      <a:pt x="450" y="3644"/>
                    </a:cubicBezTo>
                    <a:cubicBezTo>
                      <a:pt x="564" y="3644"/>
                      <a:pt x="695" y="3610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1"/>
                      <a:pt x="4537" y="538"/>
                    </a:cubicBezTo>
                    <a:cubicBezTo>
                      <a:pt x="4537" y="187"/>
                      <a:pt x="4357" y="0"/>
                      <a:pt x="410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56"/>
              <p:cNvSpPr/>
              <p:nvPr/>
            </p:nvSpPr>
            <p:spPr>
              <a:xfrm>
                <a:off x="3056525" y="2940625"/>
                <a:ext cx="919400" cy="534000"/>
              </a:xfrm>
              <a:custGeom>
                <a:avLst/>
                <a:gdLst/>
                <a:ahLst/>
                <a:cxnLst/>
                <a:rect l="l" t="t" r="r" b="b"/>
                <a:pathLst>
                  <a:path w="36776" h="21360" extrusionOk="0">
                    <a:moveTo>
                      <a:pt x="36522" y="0"/>
                    </a:moveTo>
                    <a:cubicBezTo>
                      <a:pt x="36502" y="0"/>
                      <a:pt x="36481" y="4"/>
                      <a:pt x="36460" y="11"/>
                    </a:cubicBezTo>
                    <a:lnTo>
                      <a:pt x="134" y="20992"/>
                    </a:lnTo>
                    <a:cubicBezTo>
                      <a:pt x="34" y="21059"/>
                      <a:pt x="0" y="21159"/>
                      <a:pt x="67" y="21259"/>
                    </a:cubicBezTo>
                    <a:cubicBezTo>
                      <a:pt x="100" y="21326"/>
                      <a:pt x="134" y="21359"/>
                      <a:pt x="200" y="21359"/>
                    </a:cubicBezTo>
                    <a:cubicBezTo>
                      <a:pt x="234" y="21359"/>
                      <a:pt x="267" y="21326"/>
                      <a:pt x="301" y="21326"/>
                    </a:cubicBezTo>
                    <a:lnTo>
                      <a:pt x="36626" y="344"/>
                    </a:lnTo>
                    <a:cubicBezTo>
                      <a:pt x="36775" y="225"/>
                      <a:pt x="36685" y="0"/>
                      <a:pt x="3652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56"/>
              <p:cNvSpPr/>
              <p:nvPr/>
            </p:nvSpPr>
            <p:spPr>
              <a:xfrm>
                <a:off x="3056525" y="2811075"/>
                <a:ext cx="919200" cy="533450"/>
              </a:xfrm>
              <a:custGeom>
                <a:avLst/>
                <a:gdLst/>
                <a:ahLst/>
                <a:cxnLst/>
                <a:rect l="l" t="t" r="r" b="b"/>
                <a:pathLst>
                  <a:path w="36768" h="21338" extrusionOk="0">
                    <a:moveTo>
                      <a:pt x="36546" y="0"/>
                    </a:moveTo>
                    <a:cubicBezTo>
                      <a:pt x="36519" y="0"/>
                      <a:pt x="36490" y="7"/>
                      <a:pt x="36460" y="22"/>
                    </a:cubicBezTo>
                    <a:lnTo>
                      <a:pt x="134" y="21004"/>
                    </a:lnTo>
                    <a:cubicBezTo>
                      <a:pt x="34" y="21037"/>
                      <a:pt x="0" y="21171"/>
                      <a:pt x="67" y="21238"/>
                    </a:cubicBezTo>
                    <a:cubicBezTo>
                      <a:pt x="100" y="21304"/>
                      <a:pt x="134" y="21338"/>
                      <a:pt x="200" y="21338"/>
                    </a:cubicBezTo>
                    <a:cubicBezTo>
                      <a:pt x="234" y="21338"/>
                      <a:pt x="267" y="21338"/>
                      <a:pt x="301" y="21304"/>
                    </a:cubicBezTo>
                    <a:lnTo>
                      <a:pt x="36626" y="323"/>
                    </a:lnTo>
                    <a:cubicBezTo>
                      <a:pt x="36768" y="209"/>
                      <a:pt x="36693" y="0"/>
                      <a:pt x="365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p56"/>
              <p:cNvSpPr/>
              <p:nvPr/>
            </p:nvSpPr>
            <p:spPr>
              <a:xfrm>
                <a:off x="3056525" y="2680375"/>
                <a:ext cx="919000" cy="534050"/>
              </a:xfrm>
              <a:custGeom>
                <a:avLst/>
                <a:gdLst/>
                <a:ahLst/>
                <a:cxnLst/>
                <a:rect l="l" t="t" r="r" b="b"/>
                <a:pathLst>
                  <a:path w="36760" h="21362" extrusionOk="0">
                    <a:moveTo>
                      <a:pt x="36524" y="0"/>
                    </a:moveTo>
                    <a:cubicBezTo>
                      <a:pt x="36500" y="0"/>
                      <a:pt x="36478" y="4"/>
                      <a:pt x="36460" y="13"/>
                    </a:cubicBezTo>
                    <a:lnTo>
                      <a:pt x="134" y="20995"/>
                    </a:lnTo>
                    <a:cubicBezTo>
                      <a:pt x="34" y="21062"/>
                      <a:pt x="0" y="21162"/>
                      <a:pt x="67" y="21262"/>
                    </a:cubicBezTo>
                    <a:cubicBezTo>
                      <a:pt x="100" y="21295"/>
                      <a:pt x="134" y="21329"/>
                      <a:pt x="200" y="21362"/>
                    </a:cubicBezTo>
                    <a:cubicBezTo>
                      <a:pt x="234" y="21362"/>
                      <a:pt x="267" y="21329"/>
                      <a:pt x="301" y="21329"/>
                    </a:cubicBezTo>
                    <a:lnTo>
                      <a:pt x="36626" y="347"/>
                    </a:lnTo>
                    <a:cubicBezTo>
                      <a:pt x="36727" y="280"/>
                      <a:pt x="36760" y="180"/>
                      <a:pt x="36693" y="80"/>
                    </a:cubicBezTo>
                    <a:cubicBezTo>
                      <a:pt x="36669" y="31"/>
                      <a:pt x="36591" y="0"/>
                      <a:pt x="3652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p56"/>
              <p:cNvSpPr/>
              <p:nvPr/>
            </p:nvSpPr>
            <p:spPr>
              <a:xfrm>
                <a:off x="3056525" y="2550350"/>
                <a:ext cx="919400" cy="534000"/>
              </a:xfrm>
              <a:custGeom>
                <a:avLst/>
                <a:gdLst/>
                <a:ahLst/>
                <a:cxnLst/>
                <a:rect l="l" t="t" r="r" b="b"/>
                <a:pathLst>
                  <a:path w="36776" h="21360" extrusionOk="0">
                    <a:moveTo>
                      <a:pt x="36522" y="0"/>
                    </a:moveTo>
                    <a:cubicBezTo>
                      <a:pt x="36502" y="0"/>
                      <a:pt x="36481" y="3"/>
                      <a:pt x="36460" y="11"/>
                    </a:cubicBezTo>
                    <a:lnTo>
                      <a:pt x="134" y="20992"/>
                    </a:lnTo>
                    <a:cubicBezTo>
                      <a:pt x="34" y="21059"/>
                      <a:pt x="0" y="21159"/>
                      <a:pt x="67" y="21259"/>
                    </a:cubicBezTo>
                    <a:cubicBezTo>
                      <a:pt x="100" y="21292"/>
                      <a:pt x="134" y="21326"/>
                      <a:pt x="200" y="21359"/>
                    </a:cubicBezTo>
                    <a:lnTo>
                      <a:pt x="301" y="21359"/>
                    </a:lnTo>
                    <a:lnTo>
                      <a:pt x="36626" y="344"/>
                    </a:lnTo>
                    <a:cubicBezTo>
                      <a:pt x="36775" y="225"/>
                      <a:pt x="36685" y="0"/>
                      <a:pt x="3652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56"/>
              <p:cNvSpPr/>
              <p:nvPr/>
            </p:nvSpPr>
            <p:spPr>
              <a:xfrm>
                <a:off x="3079025" y="2582300"/>
                <a:ext cx="890675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5026" extrusionOk="0">
                    <a:moveTo>
                      <a:pt x="35626" y="0"/>
                    </a:moveTo>
                    <a:lnTo>
                      <a:pt x="32257" y="2802"/>
                    </a:lnTo>
                    <a:lnTo>
                      <a:pt x="28855" y="7505"/>
                    </a:lnTo>
                    <a:lnTo>
                      <a:pt x="25486" y="10608"/>
                    </a:lnTo>
                    <a:lnTo>
                      <a:pt x="17013" y="15511"/>
                    </a:lnTo>
                    <a:lnTo>
                      <a:pt x="14478" y="18914"/>
                    </a:lnTo>
                    <a:lnTo>
                      <a:pt x="10242" y="21382"/>
                    </a:lnTo>
                    <a:lnTo>
                      <a:pt x="7606" y="24785"/>
                    </a:lnTo>
                    <a:lnTo>
                      <a:pt x="3470" y="27220"/>
                    </a:lnTo>
                    <a:lnTo>
                      <a:pt x="1" y="29888"/>
                    </a:lnTo>
                    <a:lnTo>
                      <a:pt x="1" y="35025"/>
                    </a:lnTo>
                    <a:lnTo>
                      <a:pt x="35626" y="14511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56"/>
              <p:cNvSpPr/>
              <p:nvPr/>
            </p:nvSpPr>
            <p:spPr>
              <a:xfrm>
                <a:off x="3079025" y="2652350"/>
                <a:ext cx="890675" cy="80560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2224" extrusionOk="0">
                    <a:moveTo>
                      <a:pt x="35626" y="0"/>
                    </a:moveTo>
                    <a:lnTo>
                      <a:pt x="33625" y="1134"/>
                    </a:lnTo>
                    <a:lnTo>
                      <a:pt x="30556" y="4870"/>
                    </a:lnTo>
                    <a:lnTo>
                      <a:pt x="28121" y="8239"/>
                    </a:lnTo>
                    <a:lnTo>
                      <a:pt x="23785" y="10741"/>
                    </a:lnTo>
                    <a:lnTo>
                      <a:pt x="21249" y="14177"/>
                    </a:lnTo>
                    <a:lnTo>
                      <a:pt x="17046" y="16612"/>
                    </a:lnTo>
                    <a:lnTo>
                      <a:pt x="12743" y="20081"/>
                    </a:lnTo>
                    <a:lnTo>
                      <a:pt x="8540" y="22483"/>
                    </a:lnTo>
                    <a:lnTo>
                      <a:pt x="4571" y="25719"/>
                    </a:lnTo>
                    <a:lnTo>
                      <a:pt x="1" y="28387"/>
                    </a:lnTo>
                    <a:lnTo>
                      <a:pt x="1" y="32223"/>
                    </a:lnTo>
                    <a:lnTo>
                      <a:pt x="35626" y="11709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56"/>
              <p:cNvSpPr/>
              <p:nvPr/>
            </p:nvSpPr>
            <p:spPr>
              <a:xfrm>
                <a:off x="3079025" y="2652350"/>
                <a:ext cx="890675" cy="80560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2224" extrusionOk="0">
                    <a:moveTo>
                      <a:pt x="35626" y="0"/>
                    </a:moveTo>
                    <a:lnTo>
                      <a:pt x="33625" y="1134"/>
                    </a:lnTo>
                    <a:lnTo>
                      <a:pt x="30556" y="4870"/>
                    </a:lnTo>
                    <a:lnTo>
                      <a:pt x="28121" y="8239"/>
                    </a:lnTo>
                    <a:lnTo>
                      <a:pt x="23785" y="10741"/>
                    </a:lnTo>
                    <a:lnTo>
                      <a:pt x="21249" y="14177"/>
                    </a:lnTo>
                    <a:lnTo>
                      <a:pt x="17046" y="16612"/>
                    </a:lnTo>
                    <a:lnTo>
                      <a:pt x="12743" y="20081"/>
                    </a:lnTo>
                    <a:lnTo>
                      <a:pt x="8540" y="22483"/>
                    </a:lnTo>
                    <a:lnTo>
                      <a:pt x="4571" y="25719"/>
                    </a:lnTo>
                    <a:lnTo>
                      <a:pt x="1" y="28387"/>
                    </a:lnTo>
                    <a:lnTo>
                      <a:pt x="1" y="32223"/>
                    </a:lnTo>
                    <a:lnTo>
                      <a:pt x="35626" y="11709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56"/>
              <p:cNvSpPr/>
              <p:nvPr/>
            </p:nvSpPr>
            <p:spPr>
              <a:xfrm>
                <a:off x="4138950" y="1904050"/>
                <a:ext cx="551250" cy="1079775"/>
              </a:xfrm>
              <a:custGeom>
                <a:avLst/>
                <a:gdLst/>
                <a:ahLst/>
                <a:cxnLst/>
                <a:rect l="l" t="t" r="r" b="b"/>
                <a:pathLst>
                  <a:path w="22050" h="43191" extrusionOk="0">
                    <a:moveTo>
                      <a:pt x="21512" y="1"/>
                    </a:moveTo>
                    <a:cubicBezTo>
                      <a:pt x="21391" y="1"/>
                      <a:pt x="21256" y="36"/>
                      <a:pt x="21116" y="111"/>
                    </a:cubicBezTo>
                    <a:lnTo>
                      <a:pt x="935" y="11786"/>
                    </a:lnTo>
                    <a:cubicBezTo>
                      <a:pt x="368" y="12153"/>
                      <a:pt x="34" y="12720"/>
                      <a:pt x="1" y="13354"/>
                    </a:cubicBezTo>
                    <a:lnTo>
                      <a:pt x="1" y="42541"/>
                    </a:lnTo>
                    <a:cubicBezTo>
                      <a:pt x="1" y="42966"/>
                      <a:pt x="202" y="43191"/>
                      <a:pt x="497" y="43191"/>
                    </a:cubicBezTo>
                    <a:cubicBezTo>
                      <a:pt x="618" y="43191"/>
                      <a:pt x="756" y="43153"/>
                      <a:pt x="902" y="43075"/>
                    </a:cubicBezTo>
                    <a:lnTo>
                      <a:pt x="21116" y="31400"/>
                    </a:lnTo>
                    <a:cubicBezTo>
                      <a:pt x="21650" y="31033"/>
                      <a:pt x="21983" y="30466"/>
                      <a:pt x="22050" y="29832"/>
                    </a:cubicBezTo>
                    <a:lnTo>
                      <a:pt x="22050" y="644"/>
                    </a:lnTo>
                    <a:cubicBezTo>
                      <a:pt x="22050" y="236"/>
                      <a:pt x="21825" y="1"/>
                      <a:pt x="2151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56"/>
              <p:cNvSpPr/>
              <p:nvPr/>
            </p:nvSpPr>
            <p:spPr>
              <a:xfrm>
                <a:off x="4308250" y="2574775"/>
                <a:ext cx="992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590" extrusionOk="0">
                    <a:moveTo>
                      <a:pt x="3970" y="1"/>
                    </a:moveTo>
                    <a:cubicBezTo>
                      <a:pt x="3412" y="326"/>
                      <a:pt x="2757" y="506"/>
                      <a:pt x="2106" y="506"/>
                    </a:cubicBezTo>
                    <a:cubicBezTo>
                      <a:pt x="1823" y="506"/>
                      <a:pt x="1541" y="472"/>
                      <a:pt x="1268" y="401"/>
                    </a:cubicBezTo>
                    <a:lnTo>
                      <a:pt x="0" y="3403"/>
                    </a:lnTo>
                    <a:cubicBezTo>
                      <a:pt x="382" y="3527"/>
                      <a:pt x="791" y="3590"/>
                      <a:pt x="1220" y="3590"/>
                    </a:cubicBezTo>
                    <a:cubicBezTo>
                      <a:pt x="2067" y="3590"/>
                      <a:pt x="2996" y="3345"/>
                      <a:pt x="3970" y="2836"/>
                    </a:cubicBez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56"/>
              <p:cNvSpPr/>
              <p:nvPr/>
            </p:nvSpPr>
            <p:spPr>
              <a:xfrm>
                <a:off x="4308250" y="2139475"/>
                <a:ext cx="1001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05" extrusionOk="0">
                    <a:moveTo>
                      <a:pt x="4003" y="0"/>
                    </a:moveTo>
                    <a:cubicBezTo>
                      <a:pt x="2402" y="1068"/>
                      <a:pt x="1034" y="2436"/>
                      <a:pt x="0" y="4037"/>
                    </a:cubicBezTo>
                    <a:lnTo>
                      <a:pt x="1268" y="5604"/>
                    </a:lnTo>
                    <a:cubicBezTo>
                      <a:pt x="1968" y="4504"/>
                      <a:pt x="2902" y="3570"/>
                      <a:pt x="4003" y="2836"/>
                    </a:cubicBezTo>
                    <a:lnTo>
                      <a:pt x="4003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56"/>
              <p:cNvSpPr/>
              <p:nvPr/>
            </p:nvSpPr>
            <p:spPr>
              <a:xfrm>
                <a:off x="4500050" y="2372150"/>
                <a:ext cx="9342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8" extrusionOk="0">
                    <a:moveTo>
                      <a:pt x="3737" y="0"/>
                    </a:moveTo>
                    <a:lnTo>
                      <a:pt x="1702" y="300"/>
                    </a:lnTo>
                    <a:cubicBezTo>
                      <a:pt x="1335" y="1735"/>
                      <a:pt x="768" y="3102"/>
                      <a:pt x="1" y="4370"/>
                    </a:cubicBezTo>
                    <a:lnTo>
                      <a:pt x="1268" y="5938"/>
                    </a:lnTo>
                    <a:cubicBezTo>
                      <a:pt x="2369" y="4103"/>
                      <a:pt x="3203" y="2102"/>
                      <a:pt x="373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56"/>
              <p:cNvSpPr/>
              <p:nvPr/>
            </p:nvSpPr>
            <p:spPr>
              <a:xfrm>
                <a:off x="4235700" y="2257050"/>
                <a:ext cx="9342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9" extrusionOk="0">
                    <a:moveTo>
                      <a:pt x="2469" y="1"/>
                    </a:moveTo>
                    <a:cubicBezTo>
                      <a:pt x="1335" y="1835"/>
                      <a:pt x="501" y="3837"/>
                      <a:pt x="0" y="5938"/>
                    </a:cubicBezTo>
                    <a:lnTo>
                      <a:pt x="2035" y="5638"/>
                    </a:lnTo>
                    <a:cubicBezTo>
                      <a:pt x="2402" y="4204"/>
                      <a:pt x="2969" y="2803"/>
                      <a:pt x="3736" y="1569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56"/>
              <p:cNvSpPr/>
              <p:nvPr/>
            </p:nvSpPr>
            <p:spPr>
              <a:xfrm>
                <a:off x="4224850" y="2417175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302" y="0"/>
                    </a:moveTo>
                    <a:lnTo>
                      <a:pt x="301" y="267"/>
                    </a:lnTo>
                    <a:cubicBezTo>
                      <a:pt x="101" y="1268"/>
                      <a:pt x="1" y="2235"/>
                      <a:pt x="1" y="3236"/>
                    </a:cubicBezTo>
                    <a:cubicBezTo>
                      <a:pt x="1" y="4137"/>
                      <a:pt x="101" y="5004"/>
                      <a:pt x="301" y="5871"/>
                    </a:cubicBezTo>
                    <a:lnTo>
                      <a:pt x="2302" y="3836"/>
                    </a:lnTo>
                    <a:cubicBezTo>
                      <a:pt x="2169" y="3236"/>
                      <a:pt x="2102" y="2636"/>
                      <a:pt x="2102" y="2035"/>
                    </a:cubicBezTo>
                    <a:cubicBezTo>
                      <a:pt x="2102" y="1335"/>
                      <a:pt x="2169" y="668"/>
                      <a:pt x="23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p56"/>
              <p:cNvSpPr/>
              <p:nvPr/>
            </p:nvSpPr>
            <p:spPr>
              <a:xfrm>
                <a:off x="4235700" y="2527250"/>
                <a:ext cx="925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138" extrusionOk="0">
                    <a:moveTo>
                      <a:pt x="2035" y="1"/>
                    </a:moveTo>
                    <a:lnTo>
                      <a:pt x="0" y="2035"/>
                    </a:lnTo>
                    <a:cubicBezTo>
                      <a:pt x="501" y="3536"/>
                      <a:pt x="1368" y="4604"/>
                      <a:pt x="2469" y="5138"/>
                    </a:cubicBezTo>
                    <a:lnTo>
                      <a:pt x="3703" y="2135"/>
                    </a:lnTo>
                    <a:cubicBezTo>
                      <a:pt x="2902" y="1668"/>
                      <a:pt x="2269" y="901"/>
                      <a:pt x="20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p56"/>
              <p:cNvSpPr/>
              <p:nvPr/>
            </p:nvSpPr>
            <p:spPr>
              <a:xfrm>
                <a:off x="4421650" y="2498075"/>
                <a:ext cx="9927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571" extrusionOk="0">
                    <a:moveTo>
                      <a:pt x="2736" y="0"/>
                    </a:moveTo>
                    <a:cubicBezTo>
                      <a:pt x="2002" y="1101"/>
                      <a:pt x="1068" y="2035"/>
                      <a:pt x="1" y="2769"/>
                    </a:cubicBezTo>
                    <a:lnTo>
                      <a:pt x="1" y="5571"/>
                    </a:lnTo>
                    <a:cubicBezTo>
                      <a:pt x="1602" y="4537"/>
                      <a:pt x="2936" y="3169"/>
                      <a:pt x="3970" y="1568"/>
                    </a:cubicBez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3" name="Google Shape;5623;p56"/>
              <p:cNvSpPr/>
              <p:nvPr/>
            </p:nvSpPr>
            <p:spPr>
              <a:xfrm>
                <a:off x="4298250" y="2240375"/>
                <a:ext cx="417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236" extrusionOk="0">
                    <a:moveTo>
                      <a:pt x="400" y="1"/>
                    </a:moveTo>
                    <a:cubicBezTo>
                      <a:pt x="267" y="201"/>
                      <a:pt x="134" y="434"/>
                      <a:pt x="0" y="668"/>
                    </a:cubicBezTo>
                    <a:lnTo>
                      <a:pt x="1234" y="2236"/>
                    </a:lnTo>
                    <a:cubicBezTo>
                      <a:pt x="1368" y="2002"/>
                      <a:pt x="1501" y="1769"/>
                      <a:pt x="1668" y="1568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p56"/>
              <p:cNvSpPr/>
              <p:nvPr/>
            </p:nvSpPr>
            <p:spPr>
              <a:xfrm>
                <a:off x="4231525" y="2398000"/>
                <a:ext cx="55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35" extrusionOk="0">
                    <a:moveTo>
                      <a:pt x="2202" y="0"/>
                    </a:moveTo>
                    <a:lnTo>
                      <a:pt x="167" y="300"/>
                    </a:lnTo>
                    <a:cubicBezTo>
                      <a:pt x="101" y="534"/>
                      <a:pt x="67" y="801"/>
                      <a:pt x="1" y="1034"/>
                    </a:cubicBezTo>
                    <a:lnTo>
                      <a:pt x="2035" y="767"/>
                    </a:lnTo>
                    <a:cubicBezTo>
                      <a:pt x="2069" y="501"/>
                      <a:pt x="2135" y="234"/>
                      <a:pt x="22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5" name="Google Shape;5625;p56"/>
              <p:cNvSpPr/>
              <p:nvPr/>
            </p:nvSpPr>
            <p:spPr>
              <a:xfrm>
                <a:off x="4232350" y="2513075"/>
                <a:ext cx="542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603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34" y="2235"/>
                      <a:pt x="101" y="2436"/>
                      <a:pt x="168" y="2602"/>
                    </a:cubicBezTo>
                    <a:lnTo>
                      <a:pt x="2169" y="568"/>
                    </a:lnTo>
                    <a:cubicBezTo>
                      <a:pt x="2102" y="367"/>
                      <a:pt x="2036" y="167"/>
                      <a:pt x="20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p56"/>
              <p:cNvSpPr/>
              <p:nvPr/>
            </p:nvSpPr>
            <p:spPr>
              <a:xfrm>
                <a:off x="4421650" y="2113125"/>
                <a:ext cx="99275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590" extrusionOk="0">
                    <a:moveTo>
                      <a:pt x="2751" y="1"/>
                    </a:moveTo>
                    <a:cubicBezTo>
                      <a:pt x="1904" y="1"/>
                      <a:pt x="975" y="245"/>
                      <a:pt x="1" y="754"/>
                    </a:cubicBezTo>
                    <a:lnTo>
                      <a:pt x="1" y="3590"/>
                    </a:lnTo>
                    <a:cubicBezTo>
                      <a:pt x="570" y="3248"/>
                      <a:pt x="1200" y="3078"/>
                      <a:pt x="1840" y="3078"/>
                    </a:cubicBezTo>
                    <a:cubicBezTo>
                      <a:pt x="2139" y="3078"/>
                      <a:pt x="2439" y="3115"/>
                      <a:pt x="2736" y="3189"/>
                    </a:cubicBezTo>
                    <a:lnTo>
                      <a:pt x="3970" y="187"/>
                    </a:lnTo>
                    <a:cubicBezTo>
                      <a:pt x="3589" y="64"/>
                      <a:pt x="3180" y="1"/>
                      <a:pt x="275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7" name="Google Shape;5627;p56"/>
              <p:cNvSpPr/>
              <p:nvPr/>
            </p:nvSpPr>
            <p:spPr>
              <a:xfrm>
                <a:off x="4500050" y="2121950"/>
                <a:ext cx="934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138" extrusionOk="0">
                    <a:moveTo>
                      <a:pt x="1268" y="1"/>
                    </a:moveTo>
                    <a:lnTo>
                      <a:pt x="1" y="3003"/>
                    </a:lnTo>
                    <a:cubicBezTo>
                      <a:pt x="834" y="3437"/>
                      <a:pt x="1435" y="4204"/>
                      <a:pt x="1702" y="5138"/>
                    </a:cubicBezTo>
                    <a:lnTo>
                      <a:pt x="3737" y="3103"/>
                    </a:lnTo>
                    <a:cubicBezTo>
                      <a:pt x="3236" y="1569"/>
                      <a:pt x="2369" y="501"/>
                      <a:pt x="12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56"/>
              <p:cNvSpPr/>
              <p:nvPr/>
            </p:nvSpPr>
            <p:spPr>
              <a:xfrm>
                <a:off x="4546750" y="2213700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134" y="2635"/>
                      <a:pt x="201" y="3236"/>
                      <a:pt x="201" y="3836"/>
                    </a:cubicBezTo>
                    <a:cubicBezTo>
                      <a:pt x="167" y="4503"/>
                      <a:pt x="134" y="5204"/>
                      <a:pt x="1" y="5871"/>
                    </a:cubicBezTo>
                    <a:lnTo>
                      <a:pt x="2002" y="5571"/>
                    </a:lnTo>
                    <a:cubicBezTo>
                      <a:pt x="2202" y="4604"/>
                      <a:pt x="2302" y="3603"/>
                      <a:pt x="2302" y="2602"/>
                    </a:cubicBezTo>
                    <a:cubicBezTo>
                      <a:pt x="2302" y="1735"/>
                      <a:pt x="2202" y="868"/>
                      <a:pt x="20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56"/>
              <p:cNvSpPr/>
              <p:nvPr/>
            </p:nvSpPr>
            <p:spPr>
              <a:xfrm>
                <a:off x="4489200" y="2117800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2"/>
                    </a:lnTo>
                    <a:cubicBezTo>
                      <a:pt x="168" y="3036"/>
                      <a:pt x="301" y="3102"/>
                      <a:pt x="435" y="3169"/>
                    </a:cubicBezTo>
                    <a:lnTo>
                      <a:pt x="1669" y="167"/>
                    </a:lnTo>
                    <a:cubicBezTo>
                      <a:pt x="1535" y="100"/>
                      <a:pt x="1402" y="34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p56"/>
              <p:cNvSpPr/>
              <p:nvPr/>
            </p:nvSpPr>
            <p:spPr>
              <a:xfrm>
                <a:off x="4542575" y="2198675"/>
                <a:ext cx="542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637" extrusionOk="0">
                    <a:moveTo>
                      <a:pt x="2002" y="1"/>
                    </a:moveTo>
                    <a:lnTo>
                      <a:pt x="1" y="2069"/>
                    </a:lnTo>
                    <a:cubicBezTo>
                      <a:pt x="67" y="2236"/>
                      <a:pt x="134" y="2436"/>
                      <a:pt x="168" y="2636"/>
                    </a:cubicBezTo>
                    <a:lnTo>
                      <a:pt x="2169" y="601"/>
                    </a:lnTo>
                    <a:cubicBezTo>
                      <a:pt x="2136" y="401"/>
                      <a:pt x="2069" y="201"/>
                      <a:pt x="20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1" name="Google Shape;5631;p56"/>
              <p:cNvSpPr/>
              <p:nvPr/>
            </p:nvSpPr>
            <p:spPr>
              <a:xfrm>
                <a:off x="4542575" y="2352950"/>
                <a:ext cx="542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9" extrusionOk="0">
                    <a:moveTo>
                      <a:pt x="2169" y="1"/>
                    </a:moveTo>
                    <a:lnTo>
                      <a:pt x="168" y="301"/>
                    </a:lnTo>
                    <a:cubicBezTo>
                      <a:pt x="134" y="568"/>
                      <a:pt x="67" y="801"/>
                      <a:pt x="1" y="1068"/>
                    </a:cubicBezTo>
                    <a:lnTo>
                      <a:pt x="2036" y="768"/>
                    </a:lnTo>
                    <a:cubicBezTo>
                      <a:pt x="2069" y="501"/>
                      <a:pt x="2136" y="268"/>
                      <a:pt x="216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2" name="Google Shape;5632;p56"/>
              <p:cNvSpPr/>
              <p:nvPr/>
            </p:nvSpPr>
            <p:spPr>
              <a:xfrm>
                <a:off x="4297400" y="2580625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3"/>
                    </a:lnTo>
                    <a:cubicBezTo>
                      <a:pt x="134" y="3036"/>
                      <a:pt x="268" y="3103"/>
                      <a:pt x="434" y="3169"/>
                    </a:cubicBezTo>
                    <a:lnTo>
                      <a:pt x="1669" y="167"/>
                    </a:lnTo>
                    <a:cubicBezTo>
                      <a:pt x="1535" y="100"/>
                      <a:pt x="1402" y="67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3" name="Google Shape;5633;p56"/>
              <p:cNvSpPr/>
              <p:nvPr/>
            </p:nvSpPr>
            <p:spPr>
              <a:xfrm>
                <a:off x="4408325" y="2567275"/>
                <a:ext cx="1252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7" extrusionOk="0">
                    <a:moveTo>
                      <a:pt x="501" y="1"/>
                    </a:moveTo>
                    <a:cubicBezTo>
                      <a:pt x="434" y="34"/>
                      <a:pt x="334" y="101"/>
                      <a:pt x="234" y="167"/>
                    </a:cubicBezTo>
                    <a:cubicBezTo>
                      <a:pt x="167" y="201"/>
                      <a:pt x="67" y="234"/>
                      <a:pt x="0" y="301"/>
                    </a:cubicBezTo>
                    <a:lnTo>
                      <a:pt x="0" y="3136"/>
                    </a:lnTo>
                    <a:lnTo>
                      <a:pt x="234" y="2969"/>
                    </a:lnTo>
                    <a:lnTo>
                      <a:pt x="501" y="2803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4" name="Google Shape;5634;p56"/>
              <p:cNvSpPr/>
              <p:nvPr/>
            </p:nvSpPr>
            <p:spPr>
              <a:xfrm>
                <a:off x="4408325" y="2131975"/>
                <a:ext cx="125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6" extrusionOk="0">
                    <a:moveTo>
                      <a:pt x="501" y="0"/>
                    </a:moveTo>
                    <a:lnTo>
                      <a:pt x="234" y="134"/>
                    </a:lnTo>
                    <a:cubicBezTo>
                      <a:pt x="167" y="200"/>
                      <a:pt x="67" y="267"/>
                      <a:pt x="0" y="300"/>
                    </a:cubicBezTo>
                    <a:lnTo>
                      <a:pt x="0" y="3136"/>
                    </a:lnTo>
                    <a:cubicBezTo>
                      <a:pt x="67" y="3069"/>
                      <a:pt x="167" y="3002"/>
                      <a:pt x="234" y="2969"/>
                    </a:cubicBezTo>
                    <a:cubicBezTo>
                      <a:pt x="334" y="2902"/>
                      <a:pt x="434" y="2869"/>
                      <a:pt x="501" y="2836"/>
                    </a:cubicBez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56"/>
              <p:cNvSpPr/>
              <p:nvPr/>
            </p:nvSpPr>
            <p:spPr>
              <a:xfrm>
                <a:off x="4489200" y="2481375"/>
                <a:ext cx="417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36" extrusionOk="0">
                    <a:moveTo>
                      <a:pt x="435" y="1"/>
                    </a:moveTo>
                    <a:cubicBezTo>
                      <a:pt x="301" y="234"/>
                      <a:pt x="168" y="435"/>
                      <a:pt x="1" y="668"/>
                    </a:cubicBezTo>
                    <a:lnTo>
                      <a:pt x="1268" y="2236"/>
                    </a:lnTo>
                    <a:cubicBezTo>
                      <a:pt x="1402" y="2002"/>
                      <a:pt x="1535" y="1802"/>
                      <a:pt x="1669" y="1569"/>
                    </a:cubicBez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p56"/>
              <p:cNvSpPr/>
              <p:nvPr/>
            </p:nvSpPr>
            <p:spPr>
              <a:xfrm>
                <a:off x="4308250" y="2574775"/>
                <a:ext cx="992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590" extrusionOk="0">
                    <a:moveTo>
                      <a:pt x="3970" y="1"/>
                    </a:moveTo>
                    <a:cubicBezTo>
                      <a:pt x="3412" y="326"/>
                      <a:pt x="2757" y="506"/>
                      <a:pt x="2106" y="506"/>
                    </a:cubicBezTo>
                    <a:cubicBezTo>
                      <a:pt x="1823" y="506"/>
                      <a:pt x="1541" y="472"/>
                      <a:pt x="1268" y="401"/>
                    </a:cubicBezTo>
                    <a:lnTo>
                      <a:pt x="0" y="3403"/>
                    </a:lnTo>
                    <a:cubicBezTo>
                      <a:pt x="382" y="3527"/>
                      <a:pt x="791" y="3590"/>
                      <a:pt x="1220" y="3590"/>
                    </a:cubicBezTo>
                    <a:cubicBezTo>
                      <a:pt x="2067" y="3590"/>
                      <a:pt x="2996" y="3345"/>
                      <a:pt x="3970" y="2836"/>
                    </a:cubicBez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p56"/>
              <p:cNvSpPr/>
              <p:nvPr/>
            </p:nvSpPr>
            <p:spPr>
              <a:xfrm>
                <a:off x="4308250" y="2139475"/>
                <a:ext cx="1001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05" extrusionOk="0">
                    <a:moveTo>
                      <a:pt x="4003" y="0"/>
                    </a:moveTo>
                    <a:cubicBezTo>
                      <a:pt x="2402" y="1068"/>
                      <a:pt x="1034" y="2436"/>
                      <a:pt x="0" y="4037"/>
                    </a:cubicBezTo>
                    <a:lnTo>
                      <a:pt x="1268" y="5604"/>
                    </a:lnTo>
                    <a:cubicBezTo>
                      <a:pt x="1968" y="4504"/>
                      <a:pt x="2902" y="3570"/>
                      <a:pt x="4003" y="2836"/>
                    </a:cubicBezTo>
                    <a:lnTo>
                      <a:pt x="40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p56"/>
              <p:cNvSpPr/>
              <p:nvPr/>
            </p:nvSpPr>
            <p:spPr>
              <a:xfrm>
                <a:off x="4500050" y="2372150"/>
                <a:ext cx="9342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8" extrusionOk="0">
                    <a:moveTo>
                      <a:pt x="3737" y="0"/>
                    </a:moveTo>
                    <a:lnTo>
                      <a:pt x="1702" y="300"/>
                    </a:lnTo>
                    <a:cubicBezTo>
                      <a:pt x="1335" y="1735"/>
                      <a:pt x="768" y="3102"/>
                      <a:pt x="1" y="4370"/>
                    </a:cubicBezTo>
                    <a:lnTo>
                      <a:pt x="1268" y="5938"/>
                    </a:lnTo>
                    <a:cubicBezTo>
                      <a:pt x="2369" y="4103"/>
                      <a:pt x="3203" y="2102"/>
                      <a:pt x="3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56"/>
              <p:cNvSpPr/>
              <p:nvPr/>
            </p:nvSpPr>
            <p:spPr>
              <a:xfrm>
                <a:off x="4235700" y="2257050"/>
                <a:ext cx="9342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9" extrusionOk="0">
                    <a:moveTo>
                      <a:pt x="2469" y="1"/>
                    </a:moveTo>
                    <a:cubicBezTo>
                      <a:pt x="1335" y="1835"/>
                      <a:pt x="501" y="3837"/>
                      <a:pt x="0" y="5938"/>
                    </a:cubicBezTo>
                    <a:lnTo>
                      <a:pt x="2035" y="5638"/>
                    </a:lnTo>
                    <a:cubicBezTo>
                      <a:pt x="2402" y="4204"/>
                      <a:pt x="2969" y="2803"/>
                      <a:pt x="3736" y="1569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56"/>
              <p:cNvSpPr/>
              <p:nvPr/>
            </p:nvSpPr>
            <p:spPr>
              <a:xfrm>
                <a:off x="4224850" y="2417175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302" y="0"/>
                    </a:moveTo>
                    <a:lnTo>
                      <a:pt x="301" y="267"/>
                    </a:lnTo>
                    <a:cubicBezTo>
                      <a:pt x="101" y="1268"/>
                      <a:pt x="1" y="2235"/>
                      <a:pt x="1" y="3236"/>
                    </a:cubicBezTo>
                    <a:cubicBezTo>
                      <a:pt x="1" y="4137"/>
                      <a:pt x="101" y="5004"/>
                      <a:pt x="301" y="5871"/>
                    </a:cubicBezTo>
                    <a:lnTo>
                      <a:pt x="2302" y="3836"/>
                    </a:lnTo>
                    <a:cubicBezTo>
                      <a:pt x="2169" y="3236"/>
                      <a:pt x="2102" y="2636"/>
                      <a:pt x="2102" y="2035"/>
                    </a:cubicBezTo>
                    <a:cubicBezTo>
                      <a:pt x="2102" y="1335"/>
                      <a:pt x="2169" y="668"/>
                      <a:pt x="23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p56"/>
              <p:cNvSpPr/>
              <p:nvPr/>
            </p:nvSpPr>
            <p:spPr>
              <a:xfrm>
                <a:off x="4235700" y="2527250"/>
                <a:ext cx="925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138" extrusionOk="0">
                    <a:moveTo>
                      <a:pt x="2035" y="1"/>
                    </a:moveTo>
                    <a:lnTo>
                      <a:pt x="0" y="2035"/>
                    </a:lnTo>
                    <a:cubicBezTo>
                      <a:pt x="501" y="3536"/>
                      <a:pt x="1368" y="4604"/>
                      <a:pt x="2469" y="5138"/>
                    </a:cubicBezTo>
                    <a:lnTo>
                      <a:pt x="3703" y="2135"/>
                    </a:lnTo>
                    <a:cubicBezTo>
                      <a:pt x="2902" y="1668"/>
                      <a:pt x="2269" y="901"/>
                      <a:pt x="20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p56"/>
              <p:cNvSpPr/>
              <p:nvPr/>
            </p:nvSpPr>
            <p:spPr>
              <a:xfrm>
                <a:off x="4421650" y="2498075"/>
                <a:ext cx="9927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571" extrusionOk="0">
                    <a:moveTo>
                      <a:pt x="2736" y="0"/>
                    </a:moveTo>
                    <a:cubicBezTo>
                      <a:pt x="2002" y="1101"/>
                      <a:pt x="1068" y="2035"/>
                      <a:pt x="1" y="2769"/>
                    </a:cubicBezTo>
                    <a:lnTo>
                      <a:pt x="1" y="5571"/>
                    </a:lnTo>
                    <a:cubicBezTo>
                      <a:pt x="1602" y="4537"/>
                      <a:pt x="2936" y="3169"/>
                      <a:pt x="3970" y="1568"/>
                    </a:cubicBez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56"/>
              <p:cNvSpPr/>
              <p:nvPr/>
            </p:nvSpPr>
            <p:spPr>
              <a:xfrm>
                <a:off x="4298250" y="2240375"/>
                <a:ext cx="417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236" extrusionOk="0">
                    <a:moveTo>
                      <a:pt x="400" y="1"/>
                    </a:moveTo>
                    <a:cubicBezTo>
                      <a:pt x="267" y="201"/>
                      <a:pt x="134" y="434"/>
                      <a:pt x="0" y="668"/>
                    </a:cubicBezTo>
                    <a:lnTo>
                      <a:pt x="1234" y="2236"/>
                    </a:lnTo>
                    <a:cubicBezTo>
                      <a:pt x="1368" y="2002"/>
                      <a:pt x="1501" y="1769"/>
                      <a:pt x="1668" y="1568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p56"/>
              <p:cNvSpPr/>
              <p:nvPr/>
            </p:nvSpPr>
            <p:spPr>
              <a:xfrm>
                <a:off x="4231525" y="2398000"/>
                <a:ext cx="55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35" extrusionOk="0">
                    <a:moveTo>
                      <a:pt x="2202" y="0"/>
                    </a:moveTo>
                    <a:lnTo>
                      <a:pt x="167" y="300"/>
                    </a:lnTo>
                    <a:cubicBezTo>
                      <a:pt x="101" y="534"/>
                      <a:pt x="67" y="801"/>
                      <a:pt x="1" y="1034"/>
                    </a:cubicBezTo>
                    <a:lnTo>
                      <a:pt x="2035" y="767"/>
                    </a:lnTo>
                    <a:cubicBezTo>
                      <a:pt x="2069" y="501"/>
                      <a:pt x="2135" y="234"/>
                      <a:pt x="22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56"/>
              <p:cNvSpPr/>
              <p:nvPr/>
            </p:nvSpPr>
            <p:spPr>
              <a:xfrm>
                <a:off x="4232350" y="2513075"/>
                <a:ext cx="542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603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34" y="2235"/>
                      <a:pt x="101" y="2436"/>
                      <a:pt x="168" y="2602"/>
                    </a:cubicBezTo>
                    <a:lnTo>
                      <a:pt x="2169" y="568"/>
                    </a:lnTo>
                    <a:cubicBezTo>
                      <a:pt x="2102" y="367"/>
                      <a:pt x="2036" y="167"/>
                      <a:pt x="20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p56"/>
              <p:cNvSpPr/>
              <p:nvPr/>
            </p:nvSpPr>
            <p:spPr>
              <a:xfrm>
                <a:off x="4297400" y="2580625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3"/>
                    </a:lnTo>
                    <a:cubicBezTo>
                      <a:pt x="134" y="3036"/>
                      <a:pt x="268" y="3103"/>
                      <a:pt x="434" y="3169"/>
                    </a:cubicBezTo>
                    <a:lnTo>
                      <a:pt x="1669" y="167"/>
                    </a:lnTo>
                    <a:cubicBezTo>
                      <a:pt x="1535" y="100"/>
                      <a:pt x="1402" y="67"/>
                      <a:pt x="12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p56"/>
              <p:cNvSpPr/>
              <p:nvPr/>
            </p:nvSpPr>
            <p:spPr>
              <a:xfrm>
                <a:off x="4408325" y="2567275"/>
                <a:ext cx="1252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7" extrusionOk="0">
                    <a:moveTo>
                      <a:pt x="501" y="1"/>
                    </a:moveTo>
                    <a:cubicBezTo>
                      <a:pt x="434" y="34"/>
                      <a:pt x="334" y="101"/>
                      <a:pt x="234" y="167"/>
                    </a:cubicBezTo>
                    <a:cubicBezTo>
                      <a:pt x="167" y="201"/>
                      <a:pt x="67" y="234"/>
                      <a:pt x="0" y="301"/>
                    </a:cubicBezTo>
                    <a:lnTo>
                      <a:pt x="0" y="3136"/>
                    </a:lnTo>
                    <a:lnTo>
                      <a:pt x="234" y="2969"/>
                    </a:lnTo>
                    <a:lnTo>
                      <a:pt x="501" y="2803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56"/>
              <p:cNvSpPr/>
              <p:nvPr/>
            </p:nvSpPr>
            <p:spPr>
              <a:xfrm>
                <a:off x="4408325" y="2131975"/>
                <a:ext cx="125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6" extrusionOk="0">
                    <a:moveTo>
                      <a:pt x="501" y="0"/>
                    </a:moveTo>
                    <a:lnTo>
                      <a:pt x="234" y="134"/>
                    </a:lnTo>
                    <a:cubicBezTo>
                      <a:pt x="167" y="200"/>
                      <a:pt x="67" y="267"/>
                      <a:pt x="0" y="300"/>
                    </a:cubicBezTo>
                    <a:lnTo>
                      <a:pt x="0" y="3136"/>
                    </a:lnTo>
                    <a:cubicBezTo>
                      <a:pt x="67" y="3069"/>
                      <a:pt x="167" y="3002"/>
                      <a:pt x="234" y="2969"/>
                    </a:cubicBezTo>
                    <a:cubicBezTo>
                      <a:pt x="334" y="2902"/>
                      <a:pt x="434" y="2869"/>
                      <a:pt x="501" y="2836"/>
                    </a:cubicBez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p56"/>
              <p:cNvSpPr/>
              <p:nvPr/>
            </p:nvSpPr>
            <p:spPr>
              <a:xfrm>
                <a:off x="4489200" y="2481375"/>
                <a:ext cx="417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36" extrusionOk="0">
                    <a:moveTo>
                      <a:pt x="435" y="1"/>
                    </a:moveTo>
                    <a:cubicBezTo>
                      <a:pt x="301" y="234"/>
                      <a:pt x="168" y="435"/>
                      <a:pt x="1" y="668"/>
                    </a:cubicBezTo>
                    <a:lnTo>
                      <a:pt x="1268" y="2236"/>
                    </a:lnTo>
                    <a:cubicBezTo>
                      <a:pt x="1402" y="2002"/>
                      <a:pt x="1535" y="1802"/>
                      <a:pt x="1669" y="1569"/>
                    </a:cubicBez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p56"/>
              <p:cNvSpPr/>
              <p:nvPr/>
            </p:nvSpPr>
            <p:spPr>
              <a:xfrm>
                <a:off x="4330775" y="2372975"/>
                <a:ext cx="46725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504" extrusionOk="0">
                    <a:moveTo>
                      <a:pt x="1768" y="0"/>
                    </a:moveTo>
                    <a:lnTo>
                      <a:pt x="100" y="968"/>
                    </a:lnTo>
                    <a:cubicBezTo>
                      <a:pt x="67" y="1001"/>
                      <a:pt x="33" y="1001"/>
                      <a:pt x="33" y="1035"/>
                    </a:cubicBezTo>
                    <a:cubicBezTo>
                      <a:pt x="0" y="1101"/>
                      <a:pt x="0" y="1135"/>
                      <a:pt x="0" y="1168"/>
                    </a:cubicBezTo>
                    <a:lnTo>
                      <a:pt x="0" y="1735"/>
                    </a:lnTo>
                    <a:cubicBezTo>
                      <a:pt x="0" y="1768"/>
                      <a:pt x="0" y="1802"/>
                      <a:pt x="33" y="1835"/>
                    </a:cubicBezTo>
                    <a:lnTo>
                      <a:pt x="100" y="1835"/>
                    </a:lnTo>
                    <a:lnTo>
                      <a:pt x="1134" y="1235"/>
                    </a:lnTo>
                    <a:lnTo>
                      <a:pt x="400" y="4370"/>
                    </a:lnTo>
                    <a:lnTo>
                      <a:pt x="400" y="4437"/>
                    </a:lnTo>
                    <a:cubicBezTo>
                      <a:pt x="367" y="4470"/>
                      <a:pt x="400" y="4470"/>
                      <a:pt x="400" y="4504"/>
                    </a:cubicBezTo>
                    <a:lnTo>
                      <a:pt x="467" y="4504"/>
                    </a:lnTo>
                    <a:lnTo>
                      <a:pt x="967" y="4237"/>
                    </a:lnTo>
                    <a:cubicBezTo>
                      <a:pt x="967" y="4203"/>
                      <a:pt x="1001" y="4170"/>
                      <a:pt x="1001" y="4137"/>
                    </a:cubicBezTo>
                    <a:cubicBezTo>
                      <a:pt x="1034" y="4103"/>
                      <a:pt x="1034" y="4070"/>
                      <a:pt x="1067" y="4037"/>
                    </a:cubicBezTo>
                    <a:lnTo>
                      <a:pt x="1801" y="901"/>
                    </a:lnTo>
                    <a:cubicBezTo>
                      <a:pt x="1835" y="801"/>
                      <a:pt x="1868" y="701"/>
                      <a:pt x="1868" y="601"/>
                    </a:cubicBezTo>
                    <a:lnTo>
                      <a:pt x="1868" y="101"/>
                    </a:lnTo>
                    <a:cubicBezTo>
                      <a:pt x="1868" y="67"/>
                      <a:pt x="1868" y="34"/>
                      <a:pt x="1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p56"/>
              <p:cNvSpPr/>
              <p:nvPr/>
            </p:nvSpPr>
            <p:spPr>
              <a:xfrm>
                <a:off x="4384125" y="2347950"/>
                <a:ext cx="509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4171" extrusionOk="0">
                    <a:moveTo>
                      <a:pt x="1202" y="968"/>
                    </a:moveTo>
                    <a:cubicBezTo>
                      <a:pt x="1235" y="968"/>
                      <a:pt x="1302" y="1001"/>
                      <a:pt x="1302" y="1035"/>
                    </a:cubicBezTo>
                    <a:cubicBezTo>
                      <a:pt x="1335" y="1068"/>
                      <a:pt x="1369" y="1135"/>
                      <a:pt x="1369" y="1202"/>
                    </a:cubicBezTo>
                    <a:cubicBezTo>
                      <a:pt x="1402" y="1268"/>
                      <a:pt x="1402" y="1335"/>
                      <a:pt x="1402" y="1435"/>
                    </a:cubicBezTo>
                    <a:lnTo>
                      <a:pt x="1402" y="2336"/>
                    </a:lnTo>
                    <a:cubicBezTo>
                      <a:pt x="1402" y="2402"/>
                      <a:pt x="1369" y="2503"/>
                      <a:pt x="1369" y="2569"/>
                    </a:cubicBezTo>
                    <a:cubicBezTo>
                      <a:pt x="1335" y="2669"/>
                      <a:pt x="1335" y="2736"/>
                      <a:pt x="1302" y="2803"/>
                    </a:cubicBezTo>
                    <a:cubicBezTo>
                      <a:pt x="1268" y="2869"/>
                      <a:pt x="1235" y="2936"/>
                      <a:pt x="1168" y="3003"/>
                    </a:cubicBezTo>
                    <a:cubicBezTo>
                      <a:pt x="1135" y="3070"/>
                      <a:pt x="1068" y="3103"/>
                      <a:pt x="1002" y="3170"/>
                    </a:cubicBezTo>
                    <a:cubicBezTo>
                      <a:pt x="968" y="3203"/>
                      <a:pt x="902" y="3203"/>
                      <a:pt x="835" y="3203"/>
                    </a:cubicBezTo>
                    <a:cubicBezTo>
                      <a:pt x="801" y="3203"/>
                      <a:pt x="735" y="3170"/>
                      <a:pt x="735" y="3136"/>
                    </a:cubicBezTo>
                    <a:cubicBezTo>
                      <a:pt x="701" y="3103"/>
                      <a:pt x="668" y="3036"/>
                      <a:pt x="668" y="2970"/>
                    </a:cubicBezTo>
                    <a:cubicBezTo>
                      <a:pt x="635" y="2903"/>
                      <a:pt x="635" y="2836"/>
                      <a:pt x="668" y="2736"/>
                    </a:cubicBezTo>
                    <a:lnTo>
                      <a:pt x="668" y="1835"/>
                    </a:lnTo>
                    <a:cubicBezTo>
                      <a:pt x="668" y="1769"/>
                      <a:pt x="668" y="1669"/>
                      <a:pt x="668" y="1602"/>
                    </a:cubicBezTo>
                    <a:cubicBezTo>
                      <a:pt x="701" y="1502"/>
                      <a:pt x="701" y="1435"/>
                      <a:pt x="735" y="1368"/>
                    </a:cubicBezTo>
                    <a:cubicBezTo>
                      <a:pt x="768" y="1302"/>
                      <a:pt x="801" y="1235"/>
                      <a:pt x="868" y="1168"/>
                    </a:cubicBezTo>
                    <a:cubicBezTo>
                      <a:pt x="902" y="1102"/>
                      <a:pt x="968" y="1035"/>
                      <a:pt x="1035" y="1001"/>
                    </a:cubicBezTo>
                    <a:cubicBezTo>
                      <a:pt x="1068" y="968"/>
                      <a:pt x="1135" y="968"/>
                      <a:pt x="1202" y="968"/>
                    </a:cubicBezTo>
                    <a:close/>
                    <a:moveTo>
                      <a:pt x="1469" y="1"/>
                    </a:moveTo>
                    <a:cubicBezTo>
                      <a:pt x="1302" y="1"/>
                      <a:pt x="1168" y="67"/>
                      <a:pt x="1035" y="168"/>
                    </a:cubicBezTo>
                    <a:cubicBezTo>
                      <a:pt x="835" y="234"/>
                      <a:pt x="701" y="368"/>
                      <a:pt x="568" y="534"/>
                    </a:cubicBezTo>
                    <a:cubicBezTo>
                      <a:pt x="435" y="668"/>
                      <a:pt x="334" y="835"/>
                      <a:pt x="268" y="1001"/>
                    </a:cubicBezTo>
                    <a:cubicBezTo>
                      <a:pt x="168" y="1202"/>
                      <a:pt x="101" y="1402"/>
                      <a:pt x="68" y="1602"/>
                    </a:cubicBezTo>
                    <a:cubicBezTo>
                      <a:pt x="34" y="1769"/>
                      <a:pt x="1" y="1969"/>
                      <a:pt x="1" y="2169"/>
                    </a:cubicBezTo>
                    <a:lnTo>
                      <a:pt x="1" y="2669"/>
                    </a:lnTo>
                    <a:lnTo>
                      <a:pt x="1" y="3136"/>
                    </a:lnTo>
                    <a:cubicBezTo>
                      <a:pt x="1" y="3303"/>
                      <a:pt x="34" y="3470"/>
                      <a:pt x="68" y="3637"/>
                    </a:cubicBezTo>
                    <a:cubicBezTo>
                      <a:pt x="101" y="3770"/>
                      <a:pt x="168" y="3904"/>
                      <a:pt x="268" y="4004"/>
                    </a:cubicBezTo>
                    <a:cubicBezTo>
                      <a:pt x="334" y="4104"/>
                      <a:pt x="468" y="4137"/>
                      <a:pt x="568" y="4170"/>
                    </a:cubicBezTo>
                    <a:cubicBezTo>
                      <a:pt x="735" y="4137"/>
                      <a:pt x="902" y="4104"/>
                      <a:pt x="1035" y="4004"/>
                    </a:cubicBezTo>
                    <a:cubicBezTo>
                      <a:pt x="1202" y="3904"/>
                      <a:pt x="1369" y="3770"/>
                      <a:pt x="1469" y="3637"/>
                    </a:cubicBezTo>
                    <a:cubicBezTo>
                      <a:pt x="1602" y="3470"/>
                      <a:pt x="1702" y="3303"/>
                      <a:pt x="1802" y="3136"/>
                    </a:cubicBezTo>
                    <a:cubicBezTo>
                      <a:pt x="1869" y="2970"/>
                      <a:pt x="1936" y="2769"/>
                      <a:pt x="1969" y="2569"/>
                    </a:cubicBezTo>
                    <a:cubicBezTo>
                      <a:pt x="2002" y="2369"/>
                      <a:pt x="2036" y="2169"/>
                      <a:pt x="2036" y="1969"/>
                    </a:cubicBezTo>
                    <a:lnTo>
                      <a:pt x="2036" y="1502"/>
                    </a:lnTo>
                    <a:lnTo>
                      <a:pt x="2036" y="1035"/>
                    </a:lnTo>
                    <a:cubicBezTo>
                      <a:pt x="2036" y="835"/>
                      <a:pt x="2002" y="668"/>
                      <a:pt x="1969" y="501"/>
                    </a:cubicBezTo>
                    <a:cubicBezTo>
                      <a:pt x="1936" y="368"/>
                      <a:pt x="1869" y="234"/>
                      <a:pt x="1802" y="134"/>
                    </a:cubicBezTo>
                    <a:cubicBezTo>
                      <a:pt x="1702" y="67"/>
                      <a:pt x="1602" y="1"/>
                      <a:pt x="14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56"/>
              <p:cNvSpPr/>
              <p:nvPr/>
            </p:nvSpPr>
            <p:spPr>
              <a:xfrm>
                <a:off x="4442500" y="2299600"/>
                <a:ext cx="68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4937" extrusionOk="0">
                    <a:moveTo>
                      <a:pt x="618" y="1509"/>
                    </a:moveTo>
                    <a:cubicBezTo>
                      <a:pt x="635" y="1509"/>
                      <a:pt x="651" y="1518"/>
                      <a:pt x="668" y="1534"/>
                    </a:cubicBezTo>
                    <a:cubicBezTo>
                      <a:pt x="701" y="1601"/>
                      <a:pt x="701" y="1668"/>
                      <a:pt x="701" y="1735"/>
                    </a:cubicBezTo>
                    <a:lnTo>
                      <a:pt x="701" y="2102"/>
                    </a:lnTo>
                    <a:cubicBezTo>
                      <a:pt x="701" y="2168"/>
                      <a:pt x="701" y="2235"/>
                      <a:pt x="668" y="2335"/>
                    </a:cubicBezTo>
                    <a:cubicBezTo>
                      <a:pt x="635" y="2368"/>
                      <a:pt x="601" y="2435"/>
                      <a:pt x="568" y="2468"/>
                    </a:cubicBezTo>
                    <a:cubicBezTo>
                      <a:pt x="535" y="2485"/>
                      <a:pt x="510" y="2493"/>
                      <a:pt x="493" y="2493"/>
                    </a:cubicBezTo>
                    <a:cubicBezTo>
                      <a:pt x="476" y="2493"/>
                      <a:pt x="468" y="2485"/>
                      <a:pt x="468" y="2468"/>
                    </a:cubicBezTo>
                    <a:cubicBezTo>
                      <a:pt x="435" y="2402"/>
                      <a:pt x="401" y="2335"/>
                      <a:pt x="435" y="2268"/>
                    </a:cubicBezTo>
                    <a:lnTo>
                      <a:pt x="435" y="1901"/>
                    </a:lnTo>
                    <a:cubicBezTo>
                      <a:pt x="435" y="1835"/>
                      <a:pt x="435" y="1768"/>
                      <a:pt x="468" y="1668"/>
                    </a:cubicBezTo>
                    <a:cubicBezTo>
                      <a:pt x="468" y="1635"/>
                      <a:pt x="501" y="1568"/>
                      <a:pt x="568" y="1534"/>
                    </a:cubicBezTo>
                    <a:cubicBezTo>
                      <a:pt x="585" y="1518"/>
                      <a:pt x="601" y="1509"/>
                      <a:pt x="618" y="1509"/>
                    </a:cubicBezTo>
                    <a:close/>
                    <a:moveTo>
                      <a:pt x="801" y="967"/>
                    </a:moveTo>
                    <a:cubicBezTo>
                      <a:pt x="701" y="967"/>
                      <a:pt x="635" y="1001"/>
                      <a:pt x="568" y="1034"/>
                    </a:cubicBezTo>
                    <a:cubicBezTo>
                      <a:pt x="468" y="1101"/>
                      <a:pt x="401" y="1168"/>
                      <a:pt x="301" y="1234"/>
                    </a:cubicBezTo>
                    <a:cubicBezTo>
                      <a:pt x="234" y="1334"/>
                      <a:pt x="201" y="1401"/>
                      <a:pt x="134" y="1501"/>
                    </a:cubicBezTo>
                    <a:cubicBezTo>
                      <a:pt x="101" y="1601"/>
                      <a:pt x="68" y="1701"/>
                      <a:pt x="34" y="1801"/>
                    </a:cubicBezTo>
                    <a:cubicBezTo>
                      <a:pt x="34" y="1901"/>
                      <a:pt x="1" y="2001"/>
                      <a:pt x="1" y="2135"/>
                    </a:cubicBezTo>
                    <a:cubicBezTo>
                      <a:pt x="1" y="2202"/>
                      <a:pt x="1" y="2268"/>
                      <a:pt x="1" y="2335"/>
                    </a:cubicBezTo>
                    <a:cubicBezTo>
                      <a:pt x="1" y="2402"/>
                      <a:pt x="1" y="2468"/>
                      <a:pt x="1" y="2535"/>
                    </a:cubicBezTo>
                    <a:cubicBezTo>
                      <a:pt x="1" y="2635"/>
                      <a:pt x="34" y="2702"/>
                      <a:pt x="34" y="2802"/>
                    </a:cubicBezTo>
                    <a:cubicBezTo>
                      <a:pt x="68" y="2869"/>
                      <a:pt x="101" y="2935"/>
                      <a:pt x="134" y="3002"/>
                    </a:cubicBezTo>
                    <a:cubicBezTo>
                      <a:pt x="201" y="3036"/>
                      <a:pt x="268" y="3069"/>
                      <a:pt x="301" y="3069"/>
                    </a:cubicBezTo>
                    <a:cubicBezTo>
                      <a:pt x="401" y="3036"/>
                      <a:pt x="468" y="3036"/>
                      <a:pt x="568" y="2969"/>
                    </a:cubicBezTo>
                    <a:cubicBezTo>
                      <a:pt x="635" y="2935"/>
                      <a:pt x="735" y="2869"/>
                      <a:pt x="801" y="2769"/>
                    </a:cubicBezTo>
                    <a:cubicBezTo>
                      <a:pt x="868" y="2702"/>
                      <a:pt x="902" y="2602"/>
                      <a:pt x="968" y="2535"/>
                    </a:cubicBezTo>
                    <a:cubicBezTo>
                      <a:pt x="1002" y="2435"/>
                      <a:pt x="1035" y="2335"/>
                      <a:pt x="1068" y="2235"/>
                    </a:cubicBezTo>
                    <a:cubicBezTo>
                      <a:pt x="1068" y="2102"/>
                      <a:pt x="1102" y="2001"/>
                      <a:pt x="1102" y="1901"/>
                    </a:cubicBezTo>
                    <a:lnTo>
                      <a:pt x="1102" y="1501"/>
                    </a:lnTo>
                    <a:cubicBezTo>
                      <a:pt x="1102" y="1401"/>
                      <a:pt x="1068" y="1301"/>
                      <a:pt x="1068" y="1201"/>
                    </a:cubicBezTo>
                    <a:cubicBezTo>
                      <a:pt x="1035" y="1134"/>
                      <a:pt x="1002" y="1101"/>
                      <a:pt x="968" y="1034"/>
                    </a:cubicBezTo>
                    <a:cubicBezTo>
                      <a:pt x="902" y="1001"/>
                      <a:pt x="868" y="967"/>
                      <a:pt x="801" y="967"/>
                    </a:cubicBezTo>
                    <a:close/>
                    <a:moveTo>
                      <a:pt x="2244" y="2477"/>
                    </a:moveTo>
                    <a:cubicBezTo>
                      <a:pt x="2261" y="2477"/>
                      <a:pt x="2269" y="2485"/>
                      <a:pt x="2269" y="2502"/>
                    </a:cubicBezTo>
                    <a:cubicBezTo>
                      <a:pt x="2303" y="2535"/>
                      <a:pt x="2336" y="2602"/>
                      <a:pt x="2303" y="2669"/>
                    </a:cubicBezTo>
                    <a:cubicBezTo>
                      <a:pt x="2336" y="2802"/>
                      <a:pt x="2336" y="2902"/>
                      <a:pt x="2303" y="3036"/>
                    </a:cubicBezTo>
                    <a:cubicBezTo>
                      <a:pt x="2303" y="3102"/>
                      <a:pt x="2303" y="3202"/>
                      <a:pt x="2269" y="3269"/>
                    </a:cubicBezTo>
                    <a:cubicBezTo>
                      <a:pt x="2269" y="3302"/>
                      <a:pt x="2236" y="3369"/>
                      <a:pt x="2169" y="3402"/>
                    </a:cubicBezTo>
                    <a:cubicBezTo>
                      <a:pt x="2152" y="3419"/>
                      <a:pt x="2136" y="3427"/>
                      <a:pt x="2119" y="3427"/>
                    </a:cubicBezTo>
                    <a:cubicBezTo>
                      <a:pt x="2102" y="3427"/>
                      <a:pt x="2086" y="3419"/>
                      <a:pt x="2069" y="3402"/>
                    </a:cubicBezTo>
                    <a:cubicBezTo>
                      <a:pt x="2036" y="3336"/>
                      <a:pt x="2036" y="3269"/>
                      <a:pt x="2036" y="3202"/>
                    </a:cubicBezTo>
                    <a:cubicBezTo>
                      <a:pt x="2036" y="3102"/>
                      <a:pt x="2036" y="2969"/>
                      <a:pt x="2036" y="2869"/>
                    </a:cubicBezTo>
                    <a:cubicBezTo>
                      <a:pt x="2036" y="2769"/>
                      <a:pt x="2036" y="2702"/>
                      <a:pt x="2069" y="2635"/>
                    </a:cubicBezTo>
                    <a:cubicBezTo>
                      <a:pt x="2102" y="2569"/>
                      <a:pt x="2136" y="2535"/>
                      <a:pt x="2169" y="2502"/>
                    </a:cubicBezTo>
                    <a:cubicBezTo>
                      <a:pt x="2202" y="2485"/>
                      <a:pt x="2227" y="2477"/>
                      <a:pt x="2244" y="2477"/>
                    </a:cubicBezTo>
                    <a:close/>
                    <a:moveTo>
                      <a:pt x="2403" y="1901"/>
                    </a:moveTo>
                    <a:cubicBezTo>
                      <a:pt x="2336" y="1935"/>
                      <a:pt x="2236" y="1935"/>
                      <a:pt x="2169" y="2001"/>
                    </a:cubicBezTo>
                    <a:cubicBezTo>
                      <a:pt x="2102" y="2035"/>
                      <a:pt x="2002" y="2102"/>
                      <a:pt x="1936" y="2202"/>
                    </a:cubicBezTo>
                    <a:cubicBezTo>
                      <a:pt x="1869" y="2268"/>
                      <a:pt x="1802" y="2368"/>
                      <a:pt x="1769" y="2435"/>
                    </a:cubicBezTo>
                    <a:cubicBezTo>
                      <a:pt x="1735" y="2535"/>
                      <a:pt x="1702" y="2635"/>
                      <a:pt x="1669" y="2735"/>
                    </a:cubicBezTo>
                    <a:cubicBezTo>
                      <a:pt x="1635" y="2835"/>
                      <a:pt x="1635" y="2969"/>
                      <a:pt x="1635" y="3069"/>
                    </a:cubicBezTo>
                    <a:lnTo>
                      <a:pt x="1635" y="3269"/>
                    </a:lnTo>
                    <a:lnTo>
                      <a:pt x="1635" y="3469"/>
                    </a:lnTo>
                    <a:cubicBezTo>
                      <a:pt x="1635" y="3569"/>
                      <a:pt x="1635" y="3669"/>
                      <a:pt x="1669" y="3736"/>
                    </a:cubicBezTo>
                    <a:cubicBezTo>
                      <a:pt x="1702" y="3803"/>
                      <a:pt x="1735" y="3869"/>
                      <a:pt x="1769" y="3936"/>
                    </a:cubicBezTo>
                    <a:cubicBezTo>
                      <a:pt x="1802" y="3970"/>
                      <a:pt x="1869" y="4003"/>
                      <a:pt x="1936" y="4003"/>
                    </a:cubicBezTo>
                    <a:cubicBezTo>
                      <a:pt x="2036" y="4003"/>
                      <a:pt x="2102" y="3970"/>
                      <a:pt x="2169" y="3936"/>
                    </a:cubicBezTo>
                    <a:cubicBezTo>
                      <a:pt x="2269" y="3869"/>
                      <a:pt x="2336" y="3803"/>
                      <a:pt x="2403" y="3736"/>
                    </a:cubicBezTo>
                    <a:cubicBezTo>
                      <a:pt x="2469" y="3636"/>
                      <a:pt x="2536" y="3569"/>
                      <a:pt x="2569" y="3469"/>
                    </a:cubicBezTo>
                    <a:cubicBezTo>
                      <a:pt x="2636" y="3369"/>
                      <a:pt x="2669" y="3269"/>
                      <a:pt x="2669" y="3169"/>
                    </a:cubicBezTo>
                    <a:cubicBezTo>
                      <a:pt x="2703" y="3069"/>
                      <a:pt x="2736" y="2935"/>
                      <a:pt x="2736" y="2835"/>
                    </a:cubicBezTo>
                    <a:cubicBezTo>
                      <a:pt x="2736" y="2702"/>
                      <a:pt x="2736" y="2569"/>
                      <a:pt x="2736" y="2435"/>
                    </a:cubicBezTo>
                    <a:lnTo>
                      <a:pt x="2703" y="2435"/>
                    </a:lnTo>
                    <a:cubicBezTo>
                      <a:pt x="2703" y="2335"/>
                      <a:pt x="2703" y="2235"/>
                      <a:pt x="2669" y="2168"/>
                    </a:cubicBezTo>
                    <a:cubicBezTo>
                      <a:pt x="2669" y="2102"/>
                      <a:pt x="2636" y="2035"/>
                      <a:pt x="2569" y="1968"/>
                    </a:cubicBezTo>
                    <a:cubicBezTo>
                      <a:pt x="2536" y="1935"/>
                      <a:pt x="2469" y="1901"/>
                      <a:pt x="2403" y="1901"/>
                    </a:cubicBezTo>
                    <a:close/>
                    <a:moveTo>
                      <a:pt x="2369" y="0"/>
                    </a:moveTo>
                    <a:lnTo>
                      <a:pt x="2102" y="167"/>
                    </a:lnTo>
                    <a:cubicBezTo>
                      <a:pt x="2069" y="200"/>
                      <a:pt x="2036" y="234"/>
                      <a:pt x="2002" y="234"/>
                    </a:cubicBezTo>
                    <a:cubicBezTo>
                      <a:pt x="2002" y="267"/>
                      <a:pt x="1969" y="300"/>
                      <a:pt x="1969" y="367"/>
                    </a:cubicBezTo>
                    <a:lnTo>
                      <a:pt x="268" y="4803"/>
                    </a:lnTo>
                    <a:lnTo>
                      <a:pt x="268" y="4870"/>
                    </a:lnTo>
                    <a:cubicBezTo>
                      <a:pt x="268" y="4904"/>
                      <a:pt x="268" y="4937"/>
                      <a:pt x="268" y="4937"/>
                    </a:cubicBezTo>
                    <a:lnTo>
                      <a:pt x="334" y="4937"/>
                    </a:lnTo>
                    <a:lnTo>
                      <a:pt x="635" y="4803"/>
                    </a:lnTo>
                    <a:cubicBezTo>
                      <a:pt x="668" y="4770"/>
                      <a:pt x="668" y="4737"/>
                      <a:pt x="701" y="4737"/>
                    </a:cubicBezTo>
                    <a:cubicBezTo>
                      <a:pt x="701" y="4670"/>
                      <a:pt x="735" y="4637"/>
                      <a:pt x="735" y="4603"/>
                    </a:cubicBezTo>
                    <a:lnTo>
                      <a:pt x="2469" y="133"/>
                    </a:lnTo>
                    <a:cubicBezTo>
                      <a:pt x="2469" y="133"/>
                      <a:pt x="2469" y="100"/>
                      <a:pt x="2469" y="100"/>
                    </a:cubicBezTo>
                    <a:cubicBezTo>
                      <a:pt x="2469" y="100"/>
                      <a:pt x="2469" y="67"/>
                      <a:pt x="2469" y="67"/>
                    </a:cubicBezTo>
                    <a:cubicBezTo>
                      <a:pt x="2469" y="33"/>
                      <a:pt x="2469" y="33"/>
                      <a:pt x="2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56"/>
              <p:cNvSpPr/>
              <p:nvPr/>
            </p:nvSpPr>
            <p:spPr>
              <a:xfrm>
                <a:off x="4224025" y="2798275"/>
                <a:ext cx="425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937" extrusionOk="0">
                    <a:moveTo>
                      <a:pt x="1702" y="1"/>
                    </a:moveTo>
                    <a:lnTo>
                      <a:pt x="0" y="968"/>
                    </a:lnTo>
                    <a:lnTo>
                      <a:pt x="0" y="2936"/>
                    </a:lnTo>
                    <a:lnTo>
                      <a:pt x="1702" y="1969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4" name="Google Shape;5654;p56"/>
              <p:cNvSpPr/>
              <p:nvPr/>
            </p:nvSpPr>
            <p:spPr>
              <a:xfrm>
                <a:off x="4456675" y="2664025"/>
                <a:ext cx="4172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36" extrusionOk="0">
                    <a:moveTo>
                      <a:pt x="1669" y="0"/>
                    </a:moveTo>
                    <a:lnTo>
                      <a:pt x="1" y="967"/>
                    </a:lnTo>
                    <a:lnTo>
                      <a:pt x="1" y="2936"/>
                    </a:lnTo>
                    <a:lnTo>
                      <a:pt x="1669" y="1968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5" name="Google Shape;5655;p56"/>
              <p:cNvSpPr/>
              <p:nvPr/>
            </p:nvSpPr>
            <p:spPr>
              <a:xfrm>
                <a:off x="4456675" y="2664025"/>
                <a:ext cx="4172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36" extrusionOk="0">
                    <a:moveTo>
                      <a:pt x="1669" y="0"/>
                    </a:moveTo>
                    <a:lnTo>
                      <a:pt x="1" y="967"/>
                    </a:lnTo>
                    <a:lnTo>
                      <a:pt x="1" y="2936"/>
                    </a:lnTo>
                    <a:lnTo>
                      <a:pt x="1669" y="1968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56"/>
              <p:cNvSpPr/>
              <p:nvPr/>
            </p:nvSpPr>
            <p:spPr>
              <a:xfrm>
                <a:off x="4287400" y="2730100"/>
                <a:ext cx="12762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521" extrusionOk="0">
                    <a:moveTo>
                      <a:pt x="4840" y="0"/>
                    </a:moveTo>
                    <a:cubicBezTo>
                      <a:pt x="4776" y="0"/>
                      <a:pt x="4707" y="19"/>
                      <a:pt x="4637" y="59"/>
                    </a:cubicBezTo>
                    <a:lnTo>
                      <a:pt x="434" y="2494"/>
                    </a:lnTo>
                    <a:cubicBezTo>
                      <a:pt x="201" y="2628"/>
                      <a:pt x="34" y="2928"/>
                      <a:pt x="0" y="3228"/>
                    </a:cubicBezTo>
                    <a:cubicBezTo>
                      <a:pt x="0" y="3415"/>
                      <a:pt x="115" y="3520"/>
                      <a:pt x="265" y="3520"/>
                    </a:cubicBezTo>
                    <a:cubicBezTo>
                      <a:pt x="328" y="3520"/>
                      <a:pt x="398" y="3501"/>
                      <a:pt x="467" y="3462"/>
                    </a:cubicBezTo>
                    <a:lnTo>
                      <a:pt x="4637" y="1026"/>
                    </a:lnTo>
                    <a:cubicBezTo>
                      <a:pt x="4904" y="860"/>
                      <a:pt x="5071" y="593"/>
                      <a:pt x="5104" y="293"/>
                    </a:cubicBezTo>
                    <a:cubicBezTo>
                      <a:pt x="5104" y="105"/>
                      <a:pt x="4989" y="0"/>
                      <a:pt x="48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56"/>
              <p:cNvSpPr/>
              <p:nvPr/>
            </p:nvSpPr>
            <p:spPr>
              <a:xfrm>
                <a:off x="4520075" y="2595825"/>
                <a:ext cx="12677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521" extrusionOk="0">
                    <a:moveTo>
                      <a:pt x="4832" y="1"/>
                    </a:moveTo>
                    <a:cubicBezTo>
                      <a:pt x="4773" y="1"/>
                      <a:pt x="4706" y="20"/>
                      <a:pt x="4637" y="60"/>
                    </a:cubicBezTo>
                    <a:lnTo>
                      <a:pt x="434" y="2495"/>
                    </a:lnTo>
                    <a:cubicBezTo>
                      <a:pt x="167" y="2661"/>
                      <a:pt x="33" y="2928"/>
                      <a:pt x="0" y="3228"/>
                    </a:cubicBezTo>
                    <a:cubicBezTo>
                      <a:pt x="0" y="3416"/>
                      <a:pt x="99" y="3521"/>
                      <a:pt x="250" y="3521"/>
                    </a:cubicBezTo>
                    <a:cubicBezTo>
                      <a:pt x="314" y="3521"/>
                      <a:pt x="387" y="3502"/>
                      <a:pt x="467" y="3462"/>
                    </a:cubicBezTo>
                    <a:lnTo>
                      <a:pt x="4637" y="1027"/>
                    </a:lnTo>
                    <a:cubicBezTo>
                      <a:pt x="4904" y="893"/>
                      <a:pt x="5070" y="593"/>
                      <a:pt x="5070" y="293"/>
                    </a:cubicBezTo>
                    <a:cubicBezTo>
                      <a:pt x="5070" y="106"/>
                      <a:pt x="4972" y="1"/>
                      <a:pt x="483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56"/>
              <p:cNvSpPr/>
              <p:nvPr/>
            </p:nvSpPr>
            <p:spPr>
              <a:xfrm>
                <a:off x="4504225" y="717225"/>
                <a:ext cx="104500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19" extrusionOk="0">
                    <a:moveTo>
                      <a:pt x="3838" y="1"/>
                    </a:moveTo>
                    <a:cubicBezTo>
                      <a:pt x="3795" y="1"/>
                      <a:pt x="3749" y="15"/>
                      <a:pt x="3703" y="50"/>
                    </a:cubicBezTo>
                    <a:lnTo>
                      <a:pt x="134" y="2118"/>
                    </a:lnTo>
                    <a:cubicBezTo>
                      <a:pt x="34" y="2185"/>
                      <a:pt x="0" y="2318"/>
                      <a:pt x="67" y="2418"/>
                    </a:cubicBezTo>
                    <a:cubicBezTo>
                      <a:pt x="100" y="2485"/>
                      <a:pt x="167" y="2518"/>
                      <a:pt x="267" y="2518"/>
                    </a:cubicBezTo>
                    <a:lnTo>
                      <a:pt x="367" y="2518"/>
                    </a:lnTo>
                    <a:lnTo>
                      <a:pt x="3903" y="450"/>
                    </a:lnTo>
                    <a:cubicBezTo>
                      <a:pt x="4179" y="340"/>
                      <a:pt x="4044" y="1"/>
                      <a:pt x="383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56"/>
              <p:cNvSpPr/>
              <p:nvPr/>
            </p:nvSpPr>
            <p:spPr>
              <a:xfrm>
                <a:off x="4504225" y="757625"/>
                <a:ext cx="10175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2470" extrusionOk="0">
                    <a:moveTo>
                      <a:pt x="3817" y="0"/>
                    </a:moveTo>
                    <a:cubicBezTo>
                      <a:pt x="3778" y="0"/>
                      <a:pt x="3738" y="11"/>
                      <a:pt x="3703" y="35"/>
                    </a:cubicBezTo>
                    <a:lnTo>
                      <a:pt x="134" y="2070"/>
                    </a:lnTo>
                    <a:cubicBezTo>
                      <a:pt x="34" y="2136"/>
                      <a:pt x="0" y="2270"/>
                      <a:pt x="67" y="2370"/>
                    </a:cubicBezTo>
                    <a:cubicBezTo>
                      <a:pt x="100" y="2437"/>
                      <a:pt x="167" y="2470"/>
                      <a:pt x="267" y="2470"/>
                    </a:cubicBezTo>
                    <a:lnTo>
                      <a:pt x="367" y="2470"/>
                    </a:lnTo>
                    <a:lnTo>
                      <a:pt x="3936" y="402"/>
                    </a:lnTo>
                    <a:cubicBezTo>
                      <a:pt x="4037" y="335"/>
                      <a:pt x="4070" y="202"/>
                      <a:pt x="4003" y="102"/>
                    </a:cubicBezTo>
                    <a:cubicBezTo>
                      <a:pt x="3960" y="37"/>
                      <a:pt x="3889" y="0"/>
                      <a:pt x="38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56"/>
              <p:cNvSpPr/>
              <p:nvPr/>
            </p:nvSpPr>
            <p:spPr>
              <a:xfrm>
                <a:off x="4504225" y="796525"/>
                <a:ext cx="1017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2482" extrusionOk="0">
                    <a:moveTo>
                      <a:pt x="3783" y="1"/>
                    </a:moveTo>
                    <a:cubicBezTo>
                      <a:pt x="3755" y="1"/>
                      <a:pt x="3728" y="5"/>
                      <a:pt x="3703" y="13"/>
                    </a:cubicBezTo>
                    <a:lnTo>
                      <a:pt x="134" y="2081"/>
                    </a:lnTo>
                    <a:cubicBezTo>
                      <a:pt x="34" y="2148"/>
                      <a:pt x="0" y="2282"/>
                      <a:pt x="67" y="2382"/>
                    </a:cubicBezTo>
                    <a:cubicBezTo>
                      <a:pt x="100" y="2448"/>
                      <a:pt x="167" y="2482"/>
                      <a:pt x="267" y="2482"/>
                    </a:cubicBezTo>
                    <a:cubicBezTo>
                      <a:pt x="301" y="2482"/>
                      <a:pt x="334" y="2482"/>
                      <a:pt x="367" y="2448"/>
                    </a:cubicBezTo>
                    <a:lnTo>
                      <a:pt x="3936" y="414"/>
                    </a:lnTo>
                    <a:cubicBezTo>
                      <a:pt x="4037" y="347"/>
                      <a:pt x="4070" y="213"/>
                      <a:pt x="4003" y="113"/>
                    </a:cubicBezTo>
                    <a:cubicBezTo>
                      <a:pt x="3953" y="38"/>
                      <a:pt x="3866" y="1"/>
                      <a:pt x="378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56"/>
              <p:cNvSpPr/>
              <p:nvPr/>
            </p:nvSpPr>
            <p:spPr>
              <a:xfrm>
                <a:off x="4687100" y="660225"/>
                <a:ext cx="67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2497" extrusionOk="0">
                    <a:moveTo>
                      <a:pt x="366" y="0"/>
                    </a:moveTo>
                    <a:cubicBezTo>
                      <a:pt x="172" y="0"/>
                      <a:pt x="0" y="245"/>
                      <a:pt x="157" y="428"/>
                    </a:cubicBezTo>
                    <a:lnTo>
                      <a:pt x="2225" y="2430"/>
                    </a:lnTo>
                    <a:cubicBezTo>
                      <a:pt x="2292" y="2463"/>
                      <a:pt x="2326" y="2497"/>
                      <a:pt x="2426" y="2497"/>
                    </a:cubicBezTo>
                    <a:cubicBezTo>
                      <a:pt x="2492" y="2497"/>
                      <a:pt x="2526" y="2463"/>
                      <a:pt x="2592" y="2430"/>
                    </a:cubicBezTo>
                    <a:cubicBezTo>
                      <a:pt x="2692" y="2296"/>
                      <a:pt x="2692" y="2163"/>
                      <a:pt x="2592" y="2063"/>
                    </a:cubicBezTo>
                    <a:lnTo>
                      <a:pt x="524" y="61"/>
                    </a:lnTo>
                    <a:cubicBezTo>
                      <a:pt x="474" y="18"/>
                      <a:pt x="419" y="0"/>
                      <a:pt x="36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56"/>
              <p:cNvSpPr/>
              <p:nvPr/>
            </p:nvSpPr>
            <p:spPr>
              <a:xfrm>
                <a:off x="4688525" y="630250"/>
                <a:ext cx="65900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4897" extrusionOk="0">
                    <a:moveTo>
                      <a:pt x="2357" y="0"/>
                    </a:moveTo>
                    <a:cubicBezTo>
                      <a:pt x="2255" y="0"/>
                      <a:pt x="2160" y="62"/>
                      <a:pt x="2135" y="160"/>
                    </a:cubicBezTo>
                    <a:lnTo>
                      <a:pt x="67" y="4529"/>
                    </a:lnTo>
                    <a:cubicBezTo>
                      <a:pt x="0" y="4630"/>
                      <a:pt x="67" y="4796"/>
                      <a:pt x="200" y="4863"/>
                    </a:cubicBezTo>
                    <a:cubicBezTo>
                      <a:pt x="234" y="4863"/>
                      <a:pt x="267" y="4896"/>
                      <a:pt x="300" y="4896"/>
                    </a:cubicBezTo>
                    <a:cubicBezTo>
                      <a:pt x="401" y="4896"/>
                      <a:pt x="467" y="4830"/>
                      <a:pt x="534" y="4763"/>
                    </a:cubicBezTo>
                    <a:lnTo>
                      <a:pt x="2602" y="393"/>
                    </a:lnTo>
                    <a:cubicBezTo>
                      <a:pt x="2635" y="260"/>
                      <a:pt x="2602" y="93"/>
                      <a:pt x="2469" y="26"/>
                    </a:cubicBezTo>
                    <a:cubicBezTo>
                      <a:pt x="2433" y="8"/>
                      <a:pt x="2395" y="0"/>
                      <a:pt x="235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56"/>
              <p:cNvSpPr/>
              <p:nvPr/>
            </p:nvSpPr>
            <p:spPr>
              <a:xfrm>
                <a:off x="3494325" y="847625"/>
                <a:ext cx="897350" cy="591775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23671" extrusionOk="0">
                    <a:moveTo>
                      <a:pt x="34695" y="0"/>
                    </a:moveTo>
                    <a:cubicBezTo>
                      <a:pt x="34375" y="0"/>
                      <a:pt x="34010" y="109"/>
                      <a:pt x="33625" y="338"/>
                    </a:cubicBezTo>
                    <a:lnTo>
                      <a:pt x="2269" y="18451"/>
                    </a:lnTo>
                    <a:cubicBezTo>
                      <a:pt x="935" y="19285"/>
                      <a:pt x="101" y="20652"/>
                      <a:pt x="1" y="22220"/>
                    </a:cubicBezTo>
                    <a:cubicBezTo>
                      <a:pt x="1" y="23146"/>
                      <a:pt x="483" y="23670"/>
                      <a:pt x="1202" y="23670"/>
                    </a:cubicBezTo>
                    <a:cubicBezTo>
                      <a:pt x="1518" y="23670"/>
                      <a:pt x="1881" y="23569"/>
                      <a:pt x="2269" y="23354"/>
                    </a:cubicBezTo>
                    <a:lnTo>
                      <a:pt x="33625" y="5241"/>
                    </a:lnTo>
                    <a:cubicBezTo>
                      <a:pt x="34926" y="4407"/>
                      <a:pt x="35760" y="3006"/>
                      <a:pt x="35893" y="1472"/>
                    </a:cubicBezTo>
                    <a:cubicBezTo>
                      <a:pt x="35893" y="531"/>
                      <a:pt x="35403" y="0"/>
                      <a:pt x="346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56"/>
              <p:cNvSpPr/>
              <p:nvPr/>
            </p:nvSpPr>
            <p:spPr>
              <a:xfrm>
                <a:off x="3486825" y="840600"/>
                <a:ext cx="912350" cy="604225"/>
              </a:xfrm>
              <a:custGeom>
                <a:avLst/>
                <a:gdLst/>
                <a:ahLst/>
                <a:cxnLst/>
                <a:rect l="l" t="t" r="r" b="b"/>
                <a:pathLst>
                  <a:path w="36494" h="24169" extrusionOk="0">
                    <a:moveTo>
                      <a:pt x="34992" y="519"/>
                    </a:moveTo>
                    <a:cubicBezTo>
                      <a:pt x="35159" y="519"/>
                      <a:pt x="35292" y="585"/>
                      <a:pt x="35426" y="652"/>
                    </a:cubicBezTo>
                    <a:cubicBezTo>
                      <a:pt x="35793" y="919"/>
                      <a:pt x="35960" y="1319"/>
                      <a:pt x="35926" y="1753"/>
                    </a:cubicBezTo>
                    <a:cubicBezTo>
                      <a:pt x="35793" y="3187"/>
                      <a:pt x="35026" y="4488"/>
                      <a:pt x="33791" y="5255"/>
                    </a:cubicBezTo>
                    <a:lnTo>
                      <a:pt x="2436" y="23368"/>
                    </a:lnTo>
                    <a:cubicBezTo>
                      <a:pt x="2189" y="23553"/>
                      <a:pt x="1892" y="23650"/>
                      <a:pt x="1591" y="23650"/>
                    </a:cubicBezTo>
                    <a:cubicBezTo>
                      <a:pt x="1403" y="23650"/>
                      <a:pt x="1214" y="23612"/>
                      <a:pt x="1035" y="23535"/>
                    </a:cubicBezTo>
                    <a:cubicBezTo>
                      <a:pt x="701" y="23302"/>
                      <a:pt x="501" y="22868"/>
                      <a:pt x="568" y="22434"/>
                    </a:cubicBezTo>
                    <a:cubicBezTo>
                      <a:pt x="668" y="21000"/>
                      <a:pt x="1468" y="19699"/>
                      <a:pt x="2703" y="18932"/>
                    </a:cubicBezTo>
                    <a:lnTo>
                      <a:pt x="34058" y="819"/>
                    </a:lnTo>
                    <a:cubicBezTo>
                      <a:pt x="34325" y="652"/>
                      <a:pt x="34659" y="552"/>
                      <a:pt x="34992" y="519"/>
                    </a:cubicBezTo>
                    <a:close/>
                    <a:moveTo>
                      <a:pt x="35002" y="1"/>
                    </a:moveTo>
                    <a:cubicBezTo>
                      <a:pt x="34635" y="1"/>
                      <a:pt x="34225" y="129"/>
                      <a:pt x="33791" y="385"/>
                    </a:cubicBezTo>
                    <a:lnTo>
                      <a:pt x="2436" y="18498"/>
                    </a:lnTo>
                    <a:cubicBezTo>
                      <a:pt x="1101" y="19232"/>
                      <a:pt x="34" y="21033"/>
                      <a:pt x="34" y="22434"/>
                    </a:cubicBezTo>
                    <a:cubicBezTo>
                      <a:pt x="1" y="23068"/>
                      <a:pt x="267" y="23635"/>
                      <a:pt x="801" y="24002"/>
                    </a:cubicBezTo>
                    <a:cubicBezTo>
                      <a:pt x="1001" y="24102"/>
                      <a:pt x="1235" y="24169"/>
                      <a:pt x="1502" y="24169"/>
                    </a:cubicBezTo>
                    <a:cubicBezTo>
                      <a:pt x="1902" y="24169"/>
                      <a:pt x="2336" y="24035"/>
                      <a:pt x="2703" y="23802"/>
                    </a:cubicBezTo>
                    <a:lnTo>
                      <a:pt x="34058" y="5722"/>
                    </a:lnTo>
                    <a:cubicBezTo>
                      <a:pt x="35459" y="4855"/>
                      <a:pt x="36327" y="3387"/>
                      <a:pt x="36427" y="1753"/>
                    </a:cubicBezTo>
                    <a:cubicBezTo>
                      <a:pt x="36493" y="1119"/>
                      <a:pt x="36226" y="519"/>
                      <a:pt x="35693" y="185"/>
                    </a:cubicBezTo>
                    <a:cubicBezTo>
                      <a:pt x="35488" y="62"/>
                      <a:pt x="35255" y="1"/>
                      <a:pt x="350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56"/>
              <p:cNvSpPr/>
              <p:nvPr/>
            </p:nvSpPr>
            <p:spPr>
              <a:xfrm>
                <a:off x="4281550" y="887850"/>
                <a:ext cx="717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366" extrusionOk="0">
                    <a:moveTo>
                      <a:pt x="1469" y="363"/>
                    </a:moveTo>
                    <a:cubicBezTo>
                      <a:pt x="1502" y="363"/>
                      <a:pt x="1569" y="363"/>
                      <a:pt x="1602" y="397"/>
                    </a:cubicBezTo>
                    <a:cubicBezTo>
                      <a:pt x="1802" y="597"/>
                      <a:pt x="1869" y="864"/>
                      <a:pt x="1869" y="1130"/>
                    </a:cubicBezTo>
                    <a:cubicBezTo>
                      <a:pt x="1869" y="1798"/>
                      <a:pt x="1569" y="2431"/>
                      <a:pt x="1068" y="2898"/>
                    </a:cubicBezTo>
                    <a:cubicBezTo>
                      <a:pt x="1013" y="2953"/>
                      <a:pt x="938" y="2978"/>
                      <a:pt x="865" y="2978"/>
                    </a:cubicBezTo>
                    <a:cubicBezTo>
                      <a:pt x="805" y="2978"/>
                      <a:pt x="746" y="2962"/>
                      <a:pt x="701" y="2932"/>
                    </a:cubicBezTo>
                    <a:cubicBezTo>
                      <a:pt x="501" y="2765"/>
                      <a:pt x="401" y="2465"/>
                      <a:pt x="435" y="2198"/>
                    </a:cubicBezTo>
                    <a:cubicBezTo>
                      <a:pt x="401" y="1531"/>
                      <a:pt x="701" y="864"/>
                      <a:pt x="1235" y="430"/>
                    </a:cubicBezTo>
                    <a:cubicBezTo>
                      <a:pt x="1302" y="397"/>
                      <a:pt x="1369" y="363"/>
                      <a:pt x="1469" y="363"/>
                    </a:cubicBezTo>
                    <a:close/>
                    <a:moveTo>
                      <a:pt x="1426" y="0"/>
                    </a:moveTo>
                    <a:cubicBezTo>
                      <a:pt x="1298" y="0"/>
                      <a:pt x="1174" y="42"/>
                      <a:pt x="1068" y="130"/>
                    </a:cubicBezTo>
                    <a:cubicBezTo>
                      <a:pt x="501" y="430"/>
                      <a:pt x="68" y="1364"/>
                      <a:pt x="68" y="2198"/>
                    </a:cubicBezTo>
                    <a:cubicBezTo>
                      <a:pt x="1" y="2598"/>
                      <a:pt x="168" y="3032"/>
                      <a:pt x="501" y="3265"/>
                    </a:cubicBezTo>
                    <a:cubicBezTo>
                      <a:pt x="601" y="3332"/>
                      <a:pt x="735" y="3365"/>
                      <a:pt x="835" y="3365"/>
                    </a:cubicBezTo>
                    <a:cubicBezTo>
                      <a:pt x="968" y="3365"/>
                      <a:pt x="1135" y="3299"/>
                      <a:pt x="1235" y="3232"/>
                    </a:cubicBezTo>
                    <a:cubicBezTo>
                      <a:pt x="1635" y="2965"/>
                      <a:pt x="1902" y="2598"/>
                      <a:pt x="2069" y="2164"/>
                    </a:cubicBezTo>
                    <a:lnTo>
                      <a:pt x="2569" y="2298"/>
                    </a:lnTo>
                    <a:lnTo>
                      <a:pt x="2603" y="2298"/>
                    </a:lnTo>
                    <a:cubicBezTo>
                      <a:pt x="2803" y="2298"/>
                      <a:pt x="2870" y="2031"/>
                      <a:pt x="2670" y="1931"/>
                    </a:cubicBezTo>
                    <a:lnTo>
                      <a:pt x="2670" y="1931"/>
                    </a:lnTo>
                    <a:lnTo>
                      <a:pt x="2670" y="1964"/>
                    </a:lnTo>
                    <a:lnTo>
                      <a:pt x="2169" y="1798"/>
                    </a:lnTo>
                    <a:cubicBezTo>
                      <a:pt x="2203" y="1597"/>
                      <a:pt x="2236" y="1364"/>
                      <a:pt x="2236" y="1164"/>
                    </a:cubicBezTo>
                    <a:cubicBezTo>
                      <a:pt x="2303" y="730"/>
                      <a:pt x="2102" y="330"/>
                      <a:pt x="1769" y="96"/>
                    </a:cubicBezTo>
                    <a:cubicBezTo>
                      <a:pt x="1659" y="33"/>
                      <a:pt x="1541" y="0"/>
                      <a:pt x="142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56"/>
              <p:cNvSpPr/>
              <p:nvPr/>
            </p:nvSpPr>
            <p:spPr>
              <a:xfrm>
                <a:off x="2831350" y="39647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5"/>
                      <a:pt x="3270" y="1876"/>
                    </a:cubicBezTo>
                    <a:cubicBezTo>
                      <a:pt x="2202" y="2443"/>
                      <a:pt x="1268" y="3311"/>
                      <a:pt x="635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214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49" y="9782"/>
                      <a:pt x="22250" y="8214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3"/>
                      <a:pt x="19048" y="1876"/>
                    </a:cubicBezTo>
                    <a:cubicBezTo>
                      <a:pt x="16880" y="625"/>
                      <a:pt x="14028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56"/>
              <p:cNvSpPr/>
              <p:nvPr/>
            </p:nvSpPr>
            <p:spPr>
              <a:xfrm>
                <a:off x="2831350" y="39647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5"/>
                      <a:pt x="3270" y="1876"/>
                    </a:cubicBezTo>
                    <a:cubicBezTo>
                      <a:pt x="2202" y="2443"/>
                      <a:pt x="1268" y="3311"/>
                      <a:pt x="635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214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49" y="9782"/>
                      <a:pt x="22250" y="8214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3"/>
                      <a:pt x="19048" y="1876"/>
                    </a:cubicBezTo>
                    <a:cubicBezTo>
                      <a:pt x="16880" y="625"/>
                      <a:pt x="14028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8" name="Google Shape;5668;p56"/>
              <p:cNvSpPr/>
              <p:nvPr/>
            </p:nvSpPr>
            <p:spPr>
              <a:xfrm>
                <a:off x="2831350" y="3964125"/>
                <a:ext cx="279400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6" extrusionOk="0">
                    <a:moveTo>
                      <a:pt x="11176" y="0"/>
                    </a:moveTo>
                    <a:cubicBezTo>
                      <a:pt x="8307" y="0"/>
                      <a:pt x="5471" y="634"/>
                      <a:pt x="3270" y="1901"/>
                    </a:cubicBezTo>
                    <a:cubicBezTo>
                      <a:pt x="2202" y="2468"/>
                      <a:pt x="1268" y="3336"/>
                      <a:pt x="635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101" y="8239"/>
                      <a:pt x="1168" y="9807"/>
                      <a:pt x="3270" y="11008"/>
                    </a:cubicBezTo>
                    <a:cubicBezTo>
                      <a:pt x="5438" y="12242"/>
                      <a:pt x="8307" y="12876"/>
                      <a:pt x="11176" y="12876"/>
                    </a:cubicBezTo>
                    <a:lnTo>
                      <a:pt x="111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56"/>
              <p:cNvSpPr/>
              <p:nvPr/>
            </p:nvSpPr>
            <p:spPr>
              <a:xfrm>
                <a:off x="2831350" y="39908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cubicBezTo>
                      <a:pt x="4471" y="234"/>
                      <a:pt x="3870" y="501"/>
                      <a:pt x="3270" y="834"/>
                    </a:cubicBezTo>
                    <a:cubicBezTo>
                      <a:pt x="2202" y="1401"/>
                      <a:pt x="1268" y="2269"/>
                      <a:pt x="635" y="3303"/>
                    </a:cubicBezTo>
                    <a:lnTo>
                      <a:pt x="1" y="3303"/>
                    </a:lnTo>
                    <a:lnTo>
                      <a:pt x="1" y="5571"/>
                    </a:lnTo>
                    <a:cubicBezTo>
                      <a:pt x="101" y="7172"/>
                      <a:pt x="1168" y="8740"/>
                      <a:pt x="3270" y="9941"/>
                    </a:cubicBezTo>
                    <a:cubicBezTo>
                      <a:pt x="3837" y="10274"/>
                      <a:pt x="4437" y="10541"/>
                      <a:pt x="5071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56"/>
              <p:cNvSpPr/>
              <p:nvPr/>
            </p:nvSpPr>
            <p:spPr>
              <a:xfrm>
                <a:off x="3263325" y="39908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1" y="0"/>
                    </a:moveTo>
                    <a:lnTo>
                      <a:pt x="1" y="10775"/>
                    </a:lnTo>
                    <a:cubicBezTo>
                      <a:pt x="601" y="10541"/>
                      <a:pt x="1202" y="10274"/>
                      <a:pt x="1802" y="9941"/>
                    </a:cubicBezTo>
                    <a:cubicBezTo>
                      <a:pt x="3870" y="8740"/>
                      <a:pt x="4971" y="7172"/>
                      <a:pt x="5071" y="5571"/>
                    </a:cubicBezTo>
                    <a:lnTo>
                      <a:pt x="5071" y="3303"/>
                    </a:lnTo>
                    <a:lnTo>
                      <a:pt x="4437" y="3303"/>
                    </a:lnTo>
                    <a:cubicBezTo>
                      <a:pt x="3770" y="2269"/>
                      <a:pt x="2870" y="1401"/>
                      <a:pt x="1769" y="834"/>
                    </a:cubicBezTo>
                    <a:cubicBezTo>
                      <a:pt x="1202" y="501"/>
                      <a:pt x="601" y="234"/>
                      <a:pt x="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56"/>
              <p:cNvSpPr/>
              <p:nvPr/>
            </p:nvSpPr>
            <p:spPr>
              <a:xfrm>
                <a:off x="2804675" y="3913025"/>
                <a:ext cx="61212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1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49"/>
                      <a:pt x="4337" y="10984"/>
                    </a:cubicBezTo>
                    <a:cubicBezTo>
                      <a:pt x="6522" y="12235"/>
                      <a:pt x="9382" y="12860"/>
                      <a:pt x="12238" y="12860"/>
                    </a:cubicBezTo>
                    <a:cubicBezTo>
                      <a:pt x="15095" y="12860"/>
                      <a:pt x="17947" y="12235"/>
                      <a:pt x="20115" y="10984"/>
                    </a:cubicBezTo>
                    <a:cubicBezTo>
                      <a:pt x="24485" y="8482"/>
                      <a:pt x="24485" y="4379"/>
                      <a:pt x="20115" y="1877"/>
                    </a:cubicBezTo>
                    <a:cubicBezTo>
                      <a:pt x="17947" y="626"/>
                      <a:pt x="15095" y="1"/>
                      <a:pt x="1223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56"/>
              <p:cNvSpPr/>
              <p:nvPr/>
            </p:nvSpPr>
            <p:spPr>
              <a:xfrm>
                <a:off x="2804675" y="3913025"/>
                <a:ext cx="61212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1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49"/>
                      <a:pt x="4337" y="10984"/>
                    </a:cubicBezTo>
                    <a:cubicBezTo>
                      <a:pt x="6522" y="12235"/>
                      <a:pt x="9382" y="12860"/>
                      <a:pt x="12238" y="12860"/>
                    </a:cubicBezTo>
                    <a:cubicBezTo>
                      <a:pt x="15095" y="12860"/>
                      <a:pt x="17947" y="12235"/>
                      <a:pt x="20115" y="10984"/>
                    </a:cubicBezTo>
                    <a:cubicBezTo>
                      <a:pt x="24485" y="8482"/>
                      <a:pt x="24485" y="4379"/>
                      <a:pt x="20115" y="1877"/>
                    </a:cubicBezTo>
                    <a:cubicBezTo>
                      <a:pt x="17947" y="626"/>
                      <a:pt x="15095" y="1"/>
                      <a:pt x="12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3" name="Google Shape;5673;p56"/>
              <p:cNvSpPr/>
              <p:nvPr/>
            </p:nvSpPr>
            <p:spPr>
              <a:xfrm>
                <a:off x="2925600" y="3974125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0"/>
                    </a:moveTo>
                    <a:cubicBezTo>
                      <a:pt x="5654" y="0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3977" y="6105"/>
                      <a:pt x="14811" y="5071"/>
                      <a:pt x="14811" y="3970"/>
                    </a:cubicBezTo>
                    <a:cubicBezTo>
                      <a:pt x="14811" y="2836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4" name="Google Shape;5674;p56"/>
              <p:cNvSpPr/>
              <p:nvPr/>
            </p:nvSpPr>
            <p:spPr>
              <a:xfrm>
                <a:off x="2925600" y="3974125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0"/>
                    </a:moveTo>
                    <a:cubicBezTo>
                      <a:pt x="5654" y="0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3977" y="6105"/>
                      <a:pt x="14811" y="5071"/>
                      <a:pt x="14811" y="3970"/>
                    </a:cubicBezTo>
                    <a:cubicBezTo>
                      <a:pt x="14811" y="2836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5" name="Google Shape;5675;p56"/>
              <p:cNvSpPr/>
              <p:nvPr/>
            </p:nvSpPr>
            <p:spPr>
              <a:xfrm>
                <a:off x="2843875" y="3924075"/>
                <a:ext cx="5337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70"/>
                    </a:cubicBezTo>
                    <a:cubicBezTo>
                      <a:pt x="17279" y="3837"/>
                      <a:pt x="18080" y="4838"/>
                      <a:pt x="18080" y="5972"/>
                    </a:cubicBezTo>
                    <a:cubicBezTo>
                      <a:pt x="18080" y="7073"/>
                      <a:pt x="17246" y="8107"/>
                      <a:pt x="15812" y="8841"/>
                    </a:cubicBezTo>
                    <a:cubicBezTo>
                      <a:pt x="14177" y="9574"/>
                      <a:pt x="12426" y="9941"/>
                      <a:pt x="10675" y="9941"/>
                    </a:cubicBezTo>
                    <a:cubicBezTo>
                      <a:pt x="8923" y="9941"/>
                      <a:pt x="7172" y="9574"/>
                      <a:pt x="5538" y="8841"/>
                    </a:cubicBezTo>
                    <a:cubicBezTo>
                      <a:pt x="4070" y="8107"/>
                      <a:pt x="3269" y="7073"/>
                      <a:pt x="3269" y="5972"/>
                    </a:cubicBezTo>
                    <a:cubicBezTo>
                      <a:pt x="3269" y="4838"/>
                      <a:pt x="4070" y="3837"/>
                      <a:pt x="5538" y="3070"/>
                    </a:cubicBezTo>
                    <a:cubicBezTo>
                      <a:pt x="7172" y="2336"/>
                      <a:pt x="8923" y="1969"/>
                      <a:pt x="10675" y="1969"/>
                    </a:cubicBezTo>
                    <a:close/>
                    <a:moveTo>
                      <a:pt x="10675" y="1"/>
                    </a:moveTo>
                    <a:cubicBezTo>
                      <a:pt x="7772" y="1"/>
                      <a:pt x="5071" y="668"/>
                      <a:pt x="3036" y="1836"/>
                    </a:cubicBezTo>
                    <a:cubicBezTo>
                      <a:pt x="1068" y="2970"/>
                      <a:pt x="0" y="4437"/>
                      <a:pt x="0" y="5972"/>
                    </a:cubicBezTo>
                    <a:cubicBezTo>
                      <a:pt x="0" y="7506"/>
                      <a:pt x="1068" y="8974"/>
                      <a:pt x="3036" y="10108"/>
                    </a:cubicBezTo>
                    <a:cubicBezTo>
                      <a:pt x="5071" y="11276"/>
                      <a:pt x="7772" y="11909"/>
                      <a:pt x="10675" y="11909"/>
                    </a:cubicBezTo>
                    <a:cubicBezTo>
                      <a:pt x="13543" y="11909"/>
                      <a:pt x="16279" y="11276"/>
                      <a:pt x="18313" y="10108"/>
                    </a:cubicBezTo>
                    <a:cubicBezTo>
                      <a:pt x="20248" y="8974"/>
                      <a:pt x="21349" y="7506"/>
                      <a:pt x="21349" y="5972"/>
                    </a:cubicBezTo>
                    <a:cubicBezTo>
                      <a:pt x="21349" y="4437"/>
                      <a:pt x="20281" y="2970"/>
                      <a:pt x="18313" y="1836"/>
                    </a:cubicBezTo>
                    <a:cubicBezTo>
                      <a:pt x="16279" y="668"/>
                      <a:pt x="13577" y="1"/>
                      <a:pt x="1067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8" name="Google Shape;5678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56"/>
              <p:cNvSpPr/>
              <p:nvPr/>
            </p:nvSpPr>
            <p:spPr>
              <a:xfrm>
                <a:off x="2936425" y="4007050"/>
                <a:ext cx="34777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3" extrusionOk="0">
                    <a:moveTo>
                      <a:pt x="6960" y="1"/>
                    </a:moveTo>
                    <a:cubicBezTo>
                      <a:pt x="5163" y="1"/>
                      <a:pt x="3370" y="351"/>
                      <a:pt x="2002" y="1052"/>
                    </a:cubicBezTo>
                    <a:cubicBezTo>
                      <a:pt x="868" y="1619"/>
                      <a:pt x="201" y="2353"/>
                      <a:pt x="1" y="3153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60" y="6272"/>
                    </a:cubicBezTo>
                    <a:cubicBezTo>
                      <a:pt x="8757" y="6272"/>
                      <a:pt x="10558" y="5922"/>
                      <a:pt x="11943" y="5221"/>
                    </a:cubicBezTo>
                    <a:cubicBezTo>
                      <a:pt x="13077" y="4654"/>
                      <a:pt x="13711" y="3920"/>
                      <a:pt x="13911" y="3153"/>
                    </a:cubicBezTo>
                    <a:cubicBezTo>
                      <a:pt x="13711" y="2353"/>
                      <a:pt x="13077" y="1619"/>
                      <a:pt x="11943" y="1052"/>
                    </a:cubicBezTo>
                    <a:cubicBezTo>
                      <a:pt x="10558" y="351"/>
                      <a:pt x="8757" y="1"/>
                      <a:pt x="696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0" name="Google Shape;5680;p56"/>
              <p:cNvSpPr/>
              <p:nvPr/>
            </p:nvSpPr>
            <p:spPr>
              <a:xfrm>
                <a:off x="2936425" y="4007050"/>
                <a:ext cx="34777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3" extrusionOk="0">
                    <a:moveTo>
                      <a:pt x="6960" y="1"/>
                    </a:moveTo>
                    <a:cubicBezTo>
                      <a:pt x="5163" y="1"/>
                      <a:pt x="3370" y="351"/>
                      <a:pt x="2002" y="1052"/>
                    </a:cubicBezTo>
                    <a:cubicBezTo>
                      <a:pt x="868" y="1619"/>
                      <a:pt x="201" y="2353"/>
                      <a:pt x="1" y="3153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60" y="6272"/>
                    </a:cubicBezTo>
                    <a:cubicBezTo>
                      <a:pt x="8757" y="6272"/>
                      <a:pt x="10558" y="5922"/>
                      <a:pt x="11943" y="5221"/>
                    </a:cubicBezTo>
                    <a:cubicBezTo>
                      <a:pt x="13077" y="4654"/>
                      <a:pt x="13711" y="3920"/>
                      <a:pt x="13911" y="3153"/>
                    </a:cubicBezTo>
                    <a:cubicBezTo>
                      <a:pt x="13711" y="2353"/>
                      <a:pt x="13077" y="1619"/>
                      <a:pt x="11943" y="1052"/>
                    </a:cubicBezTo>
                    <a:cubicBezTo>
                      <a:pt x="10558" y="351"/>
                      <a:pt x="8757" y="1"/>
                      <a:pt x="69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1" name="Google Shape;5681;p56"/>
              <p:cNvSpPr/>
              <p:nvPr/>
            </p:nvSpPr>
            <p:spPr>
              <a:xfrm>
                <a:off x="3102375" y="40108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2" name="Google Shape;5682;p56"/>
              <p:cNvSpPr/>
              <p:nvPr/>
            </p:nvSpPr>
            <p:spPr>
              <a:xfrm>
                <a:off x="3102375" y="40108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3" name="Google Shape;5683;p56"/>
              <p:cNvSpPr/>
              <p:nvPr/>
            </p:nvSpPr>
            <p:spPr>
              <a:xfrm>
                <a:off x="3054025" y="4033550"/>
                <a:ext cx="483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018" extrusionOk="0">
                    <a:moveTo>
                      <a:pt x="1379" y="1"/>
                    </a:moveTo>
                    <a:cubicBezTo>
                      <a:pt x="1061" y="1"/>
                      <a:pt x="754" y="90"/>
                      <a:pt x="501" y="259"/>
                    </a:cubicBezTo>
                    <a:cubicBezTo>
                      <a:pt x="0" y="525"/>
                      <a:pt x="67" y="759"/>
                      <a:pt x="300" y="926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42" y="1017"/>
                      <a:pt x="717" y="1017"/>
                    </a:cubicBezTo>
                    <a:cubicBezTo>
                      <a:pt x="792" y="1017"/>
                      <a:pt x="868" y="1009"/>
                      <a:pt x="934" y="992"/>
                    </a:cubicBezTo>
                    <a:cubicBezTo>
                      <a:pt x="1268" y="926"/>
                      <a:pt x="1601" y="826"/>
                      <a:pt x="1935" y="692"/>
                    </a:cubicBezTo>
                    <a:lnTo>
                      <a:pt x="1935" y="92"/>
                    </a:lnTo>
                    <a:cubicBezTo>
                      <a:pt x="1751" y="31"/>
                      <a:pt x="1563" y="1"/>
                      <a:pt x="137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4" name="Google Shape;5684;p56"/>
              <p:cNvSpPr/>
              <p:nvPr/>
            </p:nvSpPr>
            <p:spPr>
              <a:xfrm>
                <a:off x="3054025" y="4033550"/>
                <a:ext cx="483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018" extrusionOk="0">
                    <a:moveTo>
                      <a:pt x="1379" y="1"/>
                    </a:moveTo>
                    <a:cubicBezTo>
                      <a:pt x="1061" y="1"/>
                      <a:pt x="754" y="90"/>
                      <a:pt x="501" y="259"/>
                    </a:cubicBezTo>
                    <a:cubicBezTo>
                      <a:pt x="0" y="525"/>
                      <a:pt x="67" y="759"/>
                      <a:pt x="300" y="926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42" y="1017"/>
                      <a:pt x="717" y="1017"/>
                    </a:cubicBezTo>
                    <a:cubicBezTo>
                      <a:pt x="792" y="1017"/>
                      <a:pt x="868" y="1009"/>
                      <a:pt x="934" y="992"/>
                    </a:cubicBezTo>
                    <a:cubicBezTo>
                      <a:pt x="1268" y="926"/>
                      <a:pt x="1601" y="826"/>
                      <a:pt x="1935" y="692"/>
                    </a:cubicBezTo>
                    <a:lnTo>
                      <a:pt x="1935" y="92"/>
                    </a:lnTo>
                    <a:cubicBezTo>
                      <a:pt x="1751" y="31"/>
                      <a:pt x="1563" y="1"/>
                      <a:pt x="13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56"/>
              <p:cNvSpPr/>
              <p:nvPr/>
            </p:nvSpPr>
            <p:spPr>
              <a:xfrm>
                <a:off x="3003150" y="4019150"/>
                <a:ext cx="2151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5138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296" y="1065"/>
                    </a:lnTo>
                    <a:lnTo>
                      <a:pt x="296" y="1065"/>
                    </a:lnTo>
                    <a:cubicBezTo>
                      <a:pt x="401" y="830"/>
                      <a:pt x="588" y="636"/>
                      <a:pt x="834" y="501"/>
                    </a:cubicBezTo>
                    <a:lnTo>
                      <a:pt x="0" y="1"/>
                    </a:lnTo>
                    <a:close/>
                    <a:moveTo>
                      <a:pt x="296" y="1065"/>
                    </a:moveTo>
                    <a:lnTo>
                      <a:pt x="296" y="1065"/>
                    </a:lnTo>
                    <a:cubicBezTo>
                      <a:pt x="244" y="1180"/>
                      <a:pt x="212" y="1304"/>
                      <a:pt x="201" y="1435"/>
                    </a:cubicBezTo>
                    <a:cubicBezTo>
                      <a:pt x="201" y="1445"/>
                      <a:pt x="201" y="1455"/>
                      <a:pt x="201" y="1466"/>
                    </a:cubicBezTo>
                    <a:lnTo>
                      <a:pt x="201" y="1466"/>
                    </a:lnTo>
                    <a:lnTo>
                      <a:pt x="301" y="1068"/>
                    </a:lnTo>
                    <a:lnTo>
                      <a:pt x="296" y="1065"/>
                    </a:lnTo>
                    <a:close/>
                    <a:moveTo>
                      <a:pt x="201" y="1466"/>
                    </a:moveTo>
                    <a:lnTo>
                      <a:pt x="201" y="1468"/>
                    </a:lnTo>
                    <a:lnTo>
                      <a:pt x="201" y="2336"/>
                    </a:lnTo>
                    <a:cubicBezTo>
                      <a:pt x="201" y="2636"/>
                      <a:pt x="434" y="2969"/>
                      <a:pt x="934" y="3270"/>
                    </a:cubicBezTo>
                    <a:cubicBezTo>
                      <a:pt x="1428" y="3527"/>
                      <a:pt x="1977" y="3661"/>
                      <a:pt x="2528" y="3661"/>
                    </a:cubicBezTo>
                    <a:cubicBezTo>
                      <a:pt x="2833" y="3661"/>
                      <a:pt x="3139" y="3620"/>
                      <a:pt x="3436" y="3536"/>
                    </a:cubicBezTo>
                    <a:lnTo>
                      <a:pt x="3937" y="3403"/>
                    </a:lnTo>
                    <a:lnTo>
                      <a:pt x="3937" y="3403"/>
                    </a:lnTo>
                    <a:lnTo>
                      <a:pt x="4504" y="2836"/>
                    </a:lnTo>
                    <a:cubicBezTo>
                      <a:pt x="4737" y="2938"/>
                      <a:pt x="4977" y="2989"/>
                      <a:pt x="5215" y="2989"/>
                    </a:cubicBezTo>
                    <a:cubicBezTo>
                      <a:pt x="5521" y="2989"/>
                      <a:pt x="5823" y="2905"/>
                      <a:pt x="6105" y="2736"/>
                    </a:cubicBezTo>
                    <a:cubicBezTo>
                      <a:pt x="6472" y="2536"/>
                      <a:pt x="6572" y="2302"/>
                      <a:pt x="6238" y="2102"/>
                    </a:cubicBezTo>
                    <a:cubicBezTo>
                      <a:pt x="6098" y="2023"/>
                      <a:pt x="5948" y="1990"/>
                      <a:pt x="5787" y="1990"/>
                    </a:cubicBezTo>
                    <a:cubicBezTo>
                      <a:pt x="5335" y="1990"/>
                      <a:pt x="4792" y="2248"/>
                      <a:pt x="4103" y="2469"/>
                    </a:cubicBezTo>
                    <a:cubicBezTo>
                      <a:pt x="3586" y="2630"/>
                      <a:pt x="3031" y="2771"/>
                      <a:pt x="2458" y="2771"/>
                    </a:cubicBezTo>
                    <a:cubicBezTo>
                      <a:pt x="1959" y="2771"/>
                      <a:pt x="1447" y="2664"/>
                      <a:pt x="934" y="2369"/>
                    </a:cubicBezTo>
                    <a:cubicBezTo>
                      <a:pt x="449" y="2078"/>
                      <a:pt x="215" y="1787"/>
                      <a:pt x="201" y="1466"/>
                    </a:cubicBezTo>
                    <a:close/>
                    <a:moveTo>
                      <a:pt x="8607" y="3603"/>
                    </a:moveTo>
                    <a:lnTo>
                      <a:pt x="7506" y="4237"/>
                    </a:lnTo>
                    <a:lnTo>
                      <a:pt x="6672" y="3770"/>
                    </a:lnTo>
                    <a:cubicBezTo>
                      <a:pt x="6099" y="4022"/>
                      <a:pt x="5494" y="4148"/>
                      <a:pt x="4879" y="4148"/>
                    </a:cubicBezTo>
                    <a:cubicBezTo>
                      <a:pt x="4600" y="4148"/>
                      <a:pt x="4318" y="4122"/>
                      <a:pt x="4037" y="4070"/>
                    </a:cubicBezTo>
                    <a:cubicBezTo>
                      <a:pt x="3837" y="4037"/>
                      <a:pt x="3636" y="3970"/>
                      <a:pt x="3436" y="3903"/>
                    </a:cubicBezTo>
                    <a:lnTo>
                      <a:pt x="3436" y="4804"/>
                    </a:lnTo>
                    <a:cubicBezTo>
                      <a:pt x="3916" y="4969"/>
                      <a:pt x="4410" y="5053"/>
                      <a:pt x="4902" y="5053"/>
                    </a:cubicBezTo>
                    <a:cubicBezTo>
                      <a:pt x="5504" y="5053"/>
                      <a:pt x="6103" y="4928"/>
                      <a:pt x="6672" y="4671"/>
                    </a:cubicBezTo>
                    <a:lnTo>
                      <a:pt x="7506" y="5138"/>
                    </a:lnTo>
                    <a:lnTo>
                      <a:pt x="8607" y="4504"/>
                    </a:lnTo>
                    <a:lnTo>
                      <a:pt x="8607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56"/>
              <p:cNvSpPr/>
              <p:nvPr/>
            </p:nvSpPr>
            <p:spPr>
              <a:xfrm>
                <a:off x="3008150" y="4045850"/>
                <a:ext cx="210175" cy="10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4070" extrusionOk="0">
                    <a:moveTo>
                      <a:pt x="101" y="0"/>
                    </a:moveTo>
                    <a:lnTo>
                      <a:pt x="1" y="367"/>
                    </a:lnTo>
                    <a:cubicBezTo>
                      <a:pt x="1" y="377"/>
                      <a:pt x="1" y="387"/>
                      <a:pt x="1" y="398"/>
                    </a:cubicBezTo>
                    <a:lnTo>
                      <a:pt x="1" y="398"/>
                    </a:lnTo>
                    <a:lnTo>
                      <a:pt x="101" y="0"/>
                    </a:lnTo>
                    <a:close/>
                    <a:moveTo>
                      <a:pt x="1" y="398"/>
                    </a:moveTo>
                    <a:lnTo>
                      <a:pt x="1" y="400"/>
                    </a:lnTo>
                    <a:lnTo>
                      <a:pt x="1" y="1268"/>
                    </a:lnTo>
                    <a:cubicBezTo>
                      <a:pt x="1" y="1568"/>
                      <a:pt x="234" y="1901"/>
                      <a:pt x="734" y="2202"/>
                    </a:cubicBezTo>
                    <a:cubicBezTo>
                      <a:pt x="1228" y="2459"/>
                      <a:pt x="1777" y="2593"/>
                      <a:pt x="2328" y="2593"/>
                    </a:cubicBezTo>
                    <a:cubicBezTo>
                      <a:pt x="2633" y="2593"/>
                      <a:pt x="2939" y="2552"/>
                      <a:pt x="3236" y="2468"/>
                    </a:cubicBezTo>
                    <a:lnTo>
                      <a:pt x="3737" y="2335"/>
                    </a:lnTo>
                    <a:lnTo>
                      <a:pt x="3737" y="2335"/>
                    </a:lnTo>
                    <a:lnTo>
                      <a:pt x="4304" y="1768"/>
                    </a:lnTo>
                    <a:cubicBezTo>
                      <a:pt x="4529" y="1873"/>
                      <a:pt x="4774" y="1924"/>
                      <a:pt x="5022" y="1924"/>
                    </a:cubicBezTo>
                    <a:cubicBezTo>
                      <a:pt x="5324" y="1924"/>
                      <a:pt x="5630" y="1848"/>
                      <a:pt x="5905" y="1701"/>
                    </a:cubicBezTo>
                    <a:cubicBezTo>
                      <a:pt x="6272" y="1468"/>
                      <a:pt x="6372" y="1234"/>
                      <a:pt x="6038" y="1034"/>
                    </a:cubicBezTo>
                    <a:cubicBezTo>
                      <a:pt x="5898" y="955"/>
                      <a:pt x="5748" y="922"/>
                      <a:pt x="5587" y="922"/>
                    </a:cubicBezTo>
                    <a:cubicBezTo>
                      <a:pt x="5135" y="922"/>
                      <a:pt x="4592" y="1180"/>
                      <a:pt x="3903" y="1401"/>
                    </a:cubicBezTo>
                    <a:cubicBezTo>
                      <a:pt x="3368" y="1562"/>
                      <a:pt x="2814" y="1703"/>
                      <a:pt x="2246" y="1703"/>
                    </a:cubicBezTo>
                    <a:cubicBezTo>
                      <a:pt x="1752" y="1703"/>
                      <a:pt x="1247" y="1596"/>
                      <a:pt x="734" y="1301"/>
                    </a:cubicBezTo>
                    <a:cubicBezTo>
                      <a:pt x="249" y="1010"/>
                      <a:pt x="15" y="719"/>
                      <a:pt x="1" y="398"/>
                    </a:cubicBezTo>
                    <a:close/>
                    <a:moveTo>
                      <a:pt x="8407" y="2535"/>
                    </a:moveTo>
                    <a:lnTo>
                      <a:pt x="7306" y="3169"/>
                    </a:lnTo>
                    <a:lnTo>
                      <a:pt x="6472" y="2702"/>
                    </a:lnTo>
                    <a:cubicBezTo>
                      <a:pt x="5899" y="2954"/>
                      <a:pt x="5278" y="3080"/>
                      <a:pt x="4664" y="3080"/>
                    </a:cubicBezTo>
                    <a:cubicBezTo>
                      <a:pt x="4385" y="3080"/>
                      <a:pt x="4108" y="3054"/>
                      <a:pt x="3837" y="3002"/>
                    </a:cubicBezTo>
                    <a:cubicBezTo>
                      <a:pt x="3637" y="2969"/>
                      <a:pt x="3436" y="2902"/>
                      <a:pt x="3236" y="2835"/>
                    </a:cubicBezTo>
                    <a:lnTo>
                      <a:pt x="3236" y="3736"/>
                    </a:lnTo>
                    <a:cubicBezTo>
                      <a:pt x="3695" y="3894"/>
                      <a:pt x="4167" y="3971"/>
                      <a:pt x="4638" y="3971"/>
                    </a:cubicBezTo>
                    <a:cubicBezTo>
                      <a:pt x="5261" y="3971"/>
                      <a:pt x="5883" y="3835"/>
                      <a:pt x="6472" y="3569"/>
                    </a:cubicBezTo>
                    <a:lnTo>
                      <a:pt x="7306" y="4070"/>
                    </a:lnTo>
                    <a:lnTo>
                      <a:pt x="8407" y="3402"/>
                    </a:lnTo>
                    <a:lnTo>
                      <a:pt x="8407" y="25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56"/>
              <p:cNvSpPr/>
              <p:nvPr/>
            </p:nvSpPr>
            <p:spPr>
              <a:xfrm>
                <a:off x="3002325" y="4019150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5"/>
                      <a:pt x="634" y="634"/>
                      <a:pt x="834" y="5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56"/>
              <p:cNvSpPr/>
              <p:nvPr/>
            </p:nvSpPr>
            <p:spPr>
              <a:xfrm>
                <a:off x="3197450" y="4075850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68" y="1"/>
                    </a:moveTo>
                    <a:cubicBezTo>
                      <a:pt x="601" y="368"/>
                      <a:pt x="368" y="701"/>
                      <a:pt x="1" y="868"/>
                    </a:cubicBezTo>
                    <a:lnTo>
                      <a:pt x="568" y="1202"/>
                    </a:lnTo>
                    <a:cubicBezTo>
                      <a:pt x="634" y="1068"/>
                      <a:pt x="668" y="902"/>
                      <a:pt x="668" y="768"/>
                    </a:cubicBezTo>
                    <a:cubicBezTo>
                      <a:pt x="668" y="735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6"/>
              <p:cNvSpPr/>
              <p:nvPr/>
            </p:nvSpPr>
            <p:spPr>
              <a:xfrm>
                <a:off x="3197450" y="4075850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68" y="1"/>
                    </a:moveTo>
                    <a:cubicBezTo>
                      <a:pt x="601" y="368"/>
                      <a:pt x="368" y="701"/>
                      <a:pt x="1" y="868"/>
                    </a:cubicBezTo>
                    <a:lnTo>
                      <a:pt x="568" y="1202"/>
                    </a:lnTo>
                    <a:cubicBezTo>
                      <a:pt x="634" y="1068"/>
                      <a:pt x="668" y="902"/>
                      <a:pt x="668" y="768"/>
                    </a:cubicBezTo>
                    <a:cubicBezTo>
                      <a:pt x="668" y="735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6"/>
              <p:cNvSpPr/>
              <p:nvPr/>
            </p:nvSpPr>
            <p:spPr>
              <a:xfrm>
                <a:off x="3003150" y="4002475"/>
                <a:ext cx="2160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904" extrusionOk="0">
                    <a:moveTo>
                      <a:pt x="1135" y="0"/>
                    </a:moveTo>
                    <a:lnTo>
                      <a:pt x="0" y="668"/>
                    </a:lnTo>
                    <a:lnTo>
                      <a:pt x="834" y="1135"/>
                    </a:lnTo>
                    <a:cubicBezTo>
                      <a:pt x="501" y="1335"/>
                      <a:pt x="267" y="1702"/>
                      <a:pt x="201" y="2102"/>
                    </a:cubicBezTo>
                    <a:cubicBezTo>
                      <a:pt x="201" y="2402"/>
                      <a:pt x="467" y="2736"/>
                      <a:pt x="934" y="3003"/>
                    </a:cubicBezTo>
                    <a:cubicBezTo>
                      <a:pt x="1457" y="3303"/>
                      <a:pt x="1979" y="3416"/>
                      <a:pt x="2488" y="3416"/>
                    </a:cubicBezTo>
                    <a:cubicBezTo>
                      <a:pt x="3050" y="3416"/>
                      <a:pt x="3595" y="3278"/>
                      <a:pt x="4103" y="3103"/>
                    </a:cubicBezTo>
                    <a:cubicBezTo>
                      <a:pt x="4778" y="2886"/>
                      <a:pt x="5314" y="2651"/>
                      <a:pt x="5761" y="2651"/>
                    </a:cubicBezTo>
                    <a:cubicBezTo>
                      <a:pt x="5932" y="2651"/>
                      <a:pt x="6090" y="2686"/>
                      <a:pt x="6238" y="2769"/>
                    </a:cubicBezTo>
                    <a:cubicBezTo>
                      <a:pt x="6572" y="2969"/>
                      <a:pt x="6472" y="3169"/>
                      <a:pt x="6105" y="3403"/>
                    </a:cubicBezTo>
                    <a:cubicBezTo>
                      <a:pt x="5838" y="3555"/>
                      <a:pt x="5528" y="3632"/>
                      <a:pt x="5217" y="3632"/>
                    </a:cubicBezTo>
                    <a:cubicBezTo>
                      <a:pt x="4984" y="3632"/>
                      <a:pt x="4751" y="3589"/>
                      <a:pt x="4537" y="3503"/>
                    </a:cubicBezTo>
                    <a:lnTo>
                      <a:pt x="3470" y="4537"/>
                    </a:lnTo>
                    <a:cubicBezTo>
                      <a:pt x="3636" y="4637"/>
                      <a:pt x="3837" y="4670"/>
                      <a:pt x="4037" y="4737"/>
                    </a:cubicBezTo>
                    <a:cubicBezTo>
                      <a:pt x="4370" y="4804"/>
                      <a:pt x="4737" y="4804"/>
                      <a:pt x="5071" y="4804"/>
                    </a:cubicBezTo>
                    <a:cubicBezTo>
                      <a:pt x="5638" y="4771"/>
                      <a:pt x="6172" y="4637"/>
                      <a:pt x="6672" y="4404"/>
                    </a:cubicBezTo>
                    <a:lnTo>
                      <a:pt x="7506" y="4904"/>
                    </a:lnTo>
                    <a:lnTo>
                      <a:pt x="8640" y="4237"/>
                    </a:lnTo>
                    <a:lnTo>
                      <a:pt x="8440" y="4170"/>
                    </a:lnTo>
                    <a:lnTo>
                      <a:pt x="7773" y="3770"/>
                    </a:lnTo>
                    <a:cubicBezTo>
                      <a:pt x="8173" y="3603"/>
                      <a:pt x="8440" y="3236"/>
                      <a:pt x="8440" y="2802"/>
                    </a:cubicBezTo>
                    <a:cubicBezTo>
                      <a:pt x="8440" y="2769"/>
                      <a:pt x="8440" y="2736"/>
                      <a:pt x="8440" y="2702"/>
                    </a:cubicBezTo>
                    <a:cubicBezTo>
                      <a:pt x="8406" y="2402"/>
                      <a:pt x="8173" y="2102"/>
                      <a:pt x="7706" y="1835"/>
                    </a:cubicBezTo>
                    <a:cubicBezTo>
                      <a:pt x="7272" y="1568"/>
                      <a:pt x="6739" y="1435"/>
                      <a:pt x="6205" y="1435"/>
                    </a:cubicBezTo>
                    <a:lnTo>
                      <a:pt x="5671" y="1435"/>
                    </a:lnTo>
                    <a:cubicBezTo>
                      <a:pt x="5438" y="1468"/>
                      <a:pt x="5204" y="1535"/>
                      <a:pt x="4971" y="1602"/>
                    </a:cubicBezTo>
                    <a:cubicBezTo>
                      <a:pt x="4837" y="1635"/>
                      <a:pt x="4737" y="1668"/>
                      <a:pt x="4604" y="1702"/>
                    </a:cubicBezTo>
                    <a:lnTo>
                      <a:pt x="4137" y="1868"/>
                    </a:lnTo>
                    <a:lnTo>
                      <a:pt x="3970" y="1902"/>
                    </a:lnTo>
                    <a:cubicBezTo>
                      <a:pt x="3636" y="2035"/>
                      <a:pt x="3303" y="2135"/>
                      <a:pt x="2969" y="2202"/>
                    </a:cubicBezTo>
                    <a:cubicBezTo>
                      <a:pt x="2903" y="2219"/>
                      <a:pt x="2836" y="2227"/>
                      <a:pt x="2765" y="2227"/>
                    </a:cubicBezTo>
                    <a:cubicBezTo>
                      <a:pt x="2694" y="2227"/>
                      <a:pt x="2619" y="2219"/>
                      <a:pt x="2536" y="2202"/>
                    </a:cubicBezTo>
                    <a:cubicBezTo>
                      <a:pt x="2469" y="2169"/>
                      <a:pt x="2402" y="2135"/>
                      <a:pt x="2335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8" y="1307"/>
                      <a:pt x="3097" y="1218"/>
                      <a:pt x="3396" y="1218"/>
                    </a:cubicBezTo>
                    <a:cubicBezTo>
                      <a:pt x="3591" y="1218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67" y="175"/>
                      <a:pt x="4141" y="114"/>
                      <a:pt x="3713" y="114"/>
                    </a:cubicBezTo>
                    <a:cubicBezTo>
                      <a:pt x="3114" y="114"/>
                      <a:pt x="2513" y="234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6"/>
              <p:cNvSpPr/>
              <p:nvPr/>
            </p:nvSpPr>
            <p:spPr>
              <a:xfrm>
                <a:off x="3169925" y="41133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835" y="1369"/>
                    </a:lnTo>
                    <a:lnTo>
                      <a:pt x="835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6"/>
              <p:cNvSpPr/>
              <p:nvPr/>
            </p:nvSpPr>
            <p:spPr>
              <a:xfrm>
                <a:off x="3169925" y="41133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835" y="1369"/>
                    </a:lnTo>
                    <a:lnTo>
                      <a:pt x="835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6"/>
              <p:cNvSpPr/>
              <p:nvPr/>
            </p:nvSpPr>
            <p:spPr>
              <a:xfrm>
                <a:off x="3002325" y="40033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5"/>
                    </a:lnTo>
                    <a:lnTo>
                      <a:pt x="0" y="635"/>
                    </a:lnTo>
                    <a:lnTo>
                      <a:pt x="1168" y="134"/>
                    </a:lnTo>
                    <a:lnTo>
                      <a:pt x="1968" y="468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56"/>
              <p:cNvSpPr/>
              <p:nvPr/>
            </p:nvSpPr>
            <p:spPr>
              <a:xfrm>
                <a:off x="3066525" y="4010825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6" y="0"/>
                    </a:moveTo>
                    <a:lnTo>
                      <a:pt x="1435" y="901"/>
                    </a:lnTo>
                    <a:cubicBezTo>
                      <a:pt x="1286" y="847"/>
                      <a:pt x="1127" y="821"/>
                      <a:pt x="966" y="821"/>
                    </a:cubicBezTo>
                    <a:cubicBezTo>
                      <a:pt x="623" y="821"/>
                      <a:pt x="273" y="940"/>
                      <a:pt x="1" y="1168"/>
                    </a:cubicBezTo>
                    <a:cubicBezTo>
                      <a:pt x="275" y="999"/>
                      <a:pt x="590" y="910"/>
                      <a:pt x="902" y="910"/>
                    </a:cubicBezTo>
                    <a:cubicBezTo>
                      <a:pt x="1083" y="910"/>
                      <a:pt x="1264" y="940"/>
                      <a:pt x="1435" y="1001"/>
                    </a:cubicBez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56"/>
              <p:cNvSpPr/>
              <p:nvPr/>
            </p:nvSpPr>
            <p:spPr>
              <a:xfrm>
                <a:off x="3089050" y="4090875"/>
                <a:ext cx="400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02" extrusionOk="0">
                    <a:moveTo>
                      <a:pt x="1068" y="0"/>
                    </a:moveTo>
                    <a:lnTo>
                      <a:pt x="0" y="1034"/>
                    </a:lnTo>
                    <a:cubicBezTo>
                      <a:pt x="200" y="1101"/>
                      <a:pt x="401" y="1168"/>
                      <a:pt x="601" y="1201"/>
                    </a:cubicBezTo>
                    <a:cubicBezTo>
                      <a:pt x="934" y="1301"/>
                      <a:pt x="1268" y="1301"/>
                      <a:pt x="1601" y="1301"/>
                    </a:cubicBezTo>
                    <a:cubicBezTo>
                      <a:pt x="1101" y="1301"/>
                      <a:pt x="634" y="1201"/>
                      <a:pt x="167" y="1001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56"/>
              <p:cNvSpPr/>
              <p:nvPr/>
            </p:nvSpPr>
            <p:spPr>
              <a:xfrm>
                <a:off x="3169925" y="4109225"/>
                <a:ext cx="484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4" extrusionOk="0">
                    <a:moveTo>
                      <a:pt x="1936" y="0"/>
                    </a:moveTo>
                    <a:lnTo>
                      <a:pt x="835" y="534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34"/>
                    </a:ln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6"/>
              <p:cNvSpPr/>
              <p:nvPr/>
            </p:nvSpPr>
            <p:spPr>
              <a:xfrm>
                <a:off x="2843875" y="39240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2" y="1"/>
                      <a:pt x="5071" y="668"/>
                      <a:pt x="3036" y="1836"/>
                    </a:cubicBezTo>
                    <a:cubicBezTo>
                      <a:pt x="1068" y="2970"/>
                      <a:pt x="0" y="4404"/>
                      <a:pt x="0" y="5972"/>
                    </a:cubicBezTo>
                    <a:cubicBezTo>
                      <a:pt x="0" y="5972"/>
                      <a:pt x="100" y="3804"/>
                      <a:pt x="3102" y="1969"/>
                    </a:cubicBezTo>
                    <a:cubicBezTo>
                      <a:pt x="6071" y="201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56"/>
              <p:cNvSpPr/>
              <p:nvPr/>
            </p:nvSpPr>
            <p:spPr>
              <a:xfrm>
                <a:off x="3089050" y="4055000"/>
                <a:ext cx="31022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8" extrusionOk="0">
                    <a:moveTo>
                      <a:pt x="11942" y="1"/>
                    </a:moveTo>
                    <a:cubicBezTo>
                      <a:pt x="11942" y="2"/>
                      <a:pt x="12408" y="3070"/>
                      <a:pt x="8573" y="5171"/>
                    </a:cubicBezTo>
                    <a:cubicBezTo>
                      <a:pt x="5140" y="7036"/>
                      <a:pt x="1050" y="7141"/>
                      <a:pt x="171" y="7141"/>
                    </a:cubicBezTo>
                    <a:cubicBezTo>
                      <a:pt x="60" y="7141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9" y="7158"/>
                      <a:pt x="853" y="7158"/>
                    </a:cubicBezTo>
                    <a:cubicBezTo>
                      <a:pt x="3709" y="7158"/>
                      <a:pt x="6559" y="6546"/>
                      <a:pt x="8773" y="5271"/>
                    </a:cubicBezTo>
                    <a:cubicBezTo>
                      <a:pt x="11275" y="3837"/>
                      <a:pt x="12309" y="1902"/>
                      <a:pt x="1194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56"/>
              <p:cNvSpPr/>
              <p:nvPr/>
            </p:nvSpPr>
            <p:spPr>
              <a:xfrm>
                <a:off x="2813025" y="3883850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37" y="0"/>
                    </a:moveTo>
                    <a:cubicBezTo>
                      <a:pt x="8281" y="0"/>
                      <a:pt x="5421" y="626"/>
                      <a:pt x="3236" y="1877"/>
                    </a:cubicBezTo>
                    <a:cubicBezTo>
                      <a:pt x="2168" y="2477"/>
                      <a:pt x="1234" y="3311"/>
                      <a:pt x="600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5"/>
                      <a:pt x="1134" y="9782"/>
                      <a:pt x="3236" y="10983"/>
                    </a:cubicBezTo>
                    <a:cubicBezTo>
                      <a:pt x="5421" y="12234"/>
                      <a:pt x="8281" y="12860"/>
                      <a:pt x="11137" y="12860"/>
                    </a:cubicBezTo>
                    <a:cubicBezTo>
                      <a:pt x="13993" y="12860"/>
                      <a:pt x="16845" y="12234"/>
                      <a:pt x="19014" y="10983"/>
                    </a:cubicBezTo>
                    <a:cubicBezTo>
                      <a:pt x="21115" y="9782"/>
                      <a:pt x="22216" y="8215"/>
                      <a:pt x="22283" y="6613"/>
                    </a:cubicBezTo>
                    <a:lnTo>
                      <a:pt x="22283" y="4345"/>
                    </a:lnTo>
                    <a:lnTo>
                      <a:pt x="21682" y="4345"/>
                    </a:lnTo>
                    <a:cubicBezTo>
                      <a:pt x="21015" y="3311"/>
                      <a:pt x="20114" y="2477"/>
                      <a:pt x="19014" y="1877"/>
                    </a:cubicBezTo>
                    <a:cubicBezTo>
                      <a:pt x="16845" y="626"/>
                      <a:pt x="13993" y="0"/>
                      <a:pt x="1113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56"/>
              <p:cNvSpPr/>
              <p:nvPr/>
            </p:nvSpPr>
            <p:spPr>
              <a:xfrm>
                <a:off x="2813025" y="3883850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37" y="0"/>
                    </a:moveTo>
                    <a:cubicBezTo>
                      <a:pt x="8281" y="0"/>
                      <a:pt x="5421" y="626"/>
                      <a:pt x="3236" y="1877"/>
                    </a:cubicBezTo>
                    <a:cubicBezTo>
                      <a:pt x="2168" y="2477"/>
                      <a:pt x="1234" y="3311"/>
                      <a:pt x="600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5"/>
                      <a:pt x="1134" y="9782"/>
                      <a:pt x="3236" y="10983"/>
                    </a:cubicBezTo>
                    <a:cubicBezTo>
                      <a:pt x="5421" y="12234"/>
                      <a:pt x="8281" y="12860"/>
                      <a:pt x="11137" y="12860"/>
                    </a:cubicBezTo>
                    <a:cubicBezTo>
                      <a:pt x="13993" y="12860"/>
                      <a:pt x="16845" y="12234"/>
                      <a:pt x="19014" y="10983"/>
                    </a:cubicBezTo>
                    <a:cubicBezTo>
                      <a:pt x="21115" y="9782"/>
                      <a:pt x="22216" y="8215"/>
                      <a:pt x="22283" y="6613"/>
                    </a:cubicBezTo>
                    <a:lnTo>
                      <a:pt x="22283" y="4345"/>
                    </a:lnTo>
                    <a:lnTo>
                      <a:pt x="21682" y="4345"/>
                    </a:lnTo>
                    <a:cubicBezTo>
                      <a:pt x="21015" y="3311"/>
                      <a:pt x="20114" y="2477"/>
                      <a:pt x="19014" y="1877"/>
                    </a:cubicBezTo>
                    <a:cubicBezTo>
                      <a:pt x="16845" y="626"/>
                      <a:pt x="13993" y="0"/>
                      <a:pt x="111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6"/>
              <p:cNvSpPr/>
              <p:nvPr/>
            </p:nvSpPr>
            <p:spPr>
              <a:xfrm>
                <a:off x="2812175" y="3884050"/>
                <a:ext cx="2794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7" extrusionOk="0">
                    <a:moveTo>
                      <a:pt x="11175" y="1"/>
                    </a:moveTo>
                    <a:cubicBezTo>
                      <a:pt x="8307" y="1"/>
                      <a:pt x="5471" y="635"/>
                      <a:pt x="3270" y="1869"/>
                    </a:cubicBezTo>
                    <a:cubicBezTo>
                      <a:pt x="2202" y="2469"/>
                      <a:pt x="1268" y="3303"/>
                      <a:pt x="601" y="4337"/>
                    </a:cubicBezTo>
                    <a:lnTo>
                      <a:pt x="1" y="4337"/>
                    </a:lnTo>
                    <a:lnTo>
                      <a:pt x="1" y="6605"/>
                    </a:lnTo>
                    <a:cubicBezTo>
                      <a:pt x="101" y="8207"/>
                      <a:pt x="1168" y="9774"/>
                      <a:pt x="3270" y="10975"/>
                    </a:cubicBezTo>
                    <a:cubicBezTo>
                      <a:pt x="5438" y="12243"/>
                      <a:pt x="8307" y="12877"/>
                      <a:pt x="11175" y="12877"/>
                    </a:cubicBez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6"/>
              <p:cNvSpPr/>
              <p:nvPr/>
            </p:nvSpPr>
            <p:spPr>
              <a:xfrm>
                <a:off x="2813025" y="3909900"/>
                <a:ext cx="1259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776" extrusionOk="0">
                    <a:moveTo>
                      <a:pt x="5037" y="1"/>
                    </a:moveTo>
                    <a:cubicBezTo>
                      <a:pt x="4437" y="234"/>
                      <a:pt x="3836" y="501"/>
                      <a:pt x="3236" y="835"/>
                    </a:cubicBezTo>
                    <a:cubicBezTo>
                      <a:pt x="2168" y="1402"/>
                      <a:pt x="1234" y="2269"/>
                      <a:pt x="600" y="3303"/>
                    </a:cubicBezTo>
                    <a:lnTo>
                      <a:pt x="0" y="3303"/>
                    </a:lnTo>
                    <a:lnTo>
                      <a:pt x="0" y="5571"/>
                    </a:lnTo>
                    <a:cubicBezTo>
                      <a:pt x="67" y="7173"/>
                      <a:pt x="1134" y="8740"/>
                      <a:pt x="3236" y="9941"/>
                    </a:cubicBezTo>
                    <a:cubicBezTo>
                      <a:pt x="3803" y="10275"/>
                      <a:pt x="4403" y="10542"/>
                      <a:pt x="5037" y="10775"/>
                    </a:cubicBezTo>
                    <a:lnTo>
                      <a:pt x="50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6"/>
              <p:cNvSpPr/>
              <p:nvPr/>
            </p:nvSpPr>
            <p:spPr>
              <a:xfrm>
                <a:off x="3243325" y="3909900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34" y="1"/>
                    </a:moveTo>
                    <a:lnTo>
                      <a:pt x="0" y="10775"/>
                    </a:lnTo>
                    <a:cubicBezTo>
                      <a:pt x="634" y="10542"/>
                      <a:pt x="1235" y="10275"/>
                      <a:pt x="1802" y="9941"/>
                    </a:cubicBezTo>
                    <a:cubicBezTo>
                      <a:pt x="3903" y="8740"/>
                      <a:pt x="5004" y="7173"/>
                      <a:pt x="5071" y="5571"/>
                    </a:cubicBezTo>
                    <a:lnTo>
                      <a:pt x="5071" y="3303"/>
                    </a:lnTo>
                    <a:lnTo>
                      <a:pt x="4470" y="3303"/>
                    </a:lnTo>
                    <a:cubicBezTo>
                      <a:pt x="3803" y="2269"/>
                      <a:pt x="2902" y="1402"/>
                      <a:pt x="1802" y="835"/>
                    </a:cubicBezTo>
                    <a:cubicBezTo>
                      <a:pt x="1235" y="501"/>
                      <a:pt x="634" y="234"/>
                      <a:pt x="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6"/>
              <p:cNvSpPr/>
              <p:nvPr/>
            </p:nvSpPr>
            <p:spPr>
              <a:xfrm>
                <a:off x="2785500" y="38321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0" y="4378"/>
                      <a:pt x="0" y="8448"/>
                      <a:pt x="4337" y="10983"/>
                    </a:cubicBezTo>
                    <a:cubicBezTo>
                      <a:pt x="6522" y="12234"/>
                      <a:pt x="9382" y="12859"/>
                      <a:pt x="12238" y="12859"/>
                    </a:cubicBezTo>
                    <a:cubicBezTo>
                      <a:pt x="15094" y="12859"/>
                      <a:pt x="17946" y="12234"/>
                      <a:pt x="20115" y="10983"/>
                    </a:cubicBezTo>
                    <a:cubicBezTo>
                      <a:pt x="24484" y="8481"/>
                      <a:pt x="24484" y="4378"/>
                      <a:pt x="20115" y="1877"/>
                    </a:cubicBezTo>
                    <a:cubicBezTo>
                      <a:pt x="17946" y="626"/>
                      <a:pt x="15094" y="0"/>
                      <a:pt x="122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6"/>
              <p:cNvSpPr/>
              <p:nvPr/>
            </p:nvSpPr>
            <p:spPr>
              <a:xfrm>
                <a:off x="2785500" y="38321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0" y="4378"/>
                      <a:pt x="0" y="8448"/>
                      <a:pt x="4337" y="10983"/>
                    </a:cubicBezTo>
                    <a:cubicBezTo>
                      <a:pt x="6522" y="12234"/>
                      <a:pt x="9382" y="12859"/>
                      <a:pt x="12238" y="12859"/>
                    </a:cubicBezTo>
                    <a:cubicBezTo>
                      <a:pt x="15094" y="12859"/>
                      <a:pt x="17946" y="12234"/>
                      <a:pt x="20115" y="10983"/>
                    </a:cubicBezTo>
                    <a:cubicBezTo>
                      <a:pt x="24484" y="8481"/>
                      <a:pt x="24484" y="4378"/>
                      <a:pt x="20115" y="1877"/>
                    </a:cubicBezTo>
                    <a:cubicBezTo>
                      <a:pt x="17946" y="626"/>
                      <a:pt x="15094" y="0"/>
                      <a:pt x="122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6"/>
              <p:cNvSpPr/>
              <p:nvPr/>
            </p:nvSpPr>
            <p:spPr>
              <a:xfrm>
                <a:off x="2906425" y="3893225"/>
                <a:ext cx="3702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9" extrusionOk="0">
                    <a:moveTo>
                      <a:pt x="7405" y="1"/>
                    </a:moveTo>
                    <a:cubicBezTo>
                      <a:pt x="5654" y="1"/>
                      <a:pt x="3903" y="368"/>
                      <a:pt x="2268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8" y="6872"/>
                    </a:cubicBezTo>
                    <a:cubicBezTo>
                      <a:pt x="3903" y="7589"/>
                      <a:pt x="5654" y="7948"/>
                      <a:pt x="7405" y="7948"/>
                    </a:cubicBezTo>
                    <a:cubicBezTo>
                      <a:pt x="9157" y="7948"/>
                      <a:pt x="10908" y="7589"/>
                      <a:pt x="12542" y="6872"/>
                    </a:cubicBezTo>
                    <a:cubicBezTo>
                      <a:pt x="14010" y="6105"/>
                      <a:pt x="14811" y="5104"/>
                      <a:pt x="14811" y="3970"/>
                    </a:cubicBezTo>
                    <a:cubicBezTo>
                      <a:pt x="14811" y="2869"/>
                      <a:pt x="14010" y="1835"/>
                      <a:pt x="12542" y="1101"/>
                    </a:cubicBezTo>
                    <a:cubicBezTo>
                      <a:pt x="10908" y="368"/>
                      <a:pt x="9157" y="1"/>
                      <a:pt x="740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56"/>
              <p:cNvSpPr/>
              <p:nvPr/>
            </p:nvSpPr>
            <p:spPr>
              <a:xfrm>
                <a:off x="2906425" y="3893225"/>
                <a:ext cx="3702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9" extrusionOk="0">
                    <a:moveTo>
                      <a:pt x="7405" y="1"/>
                    </a:moveTo>
                    <a:cubicBezTo>
                      <a:pt x="5654" y="1"/>
                      <a:pt x="3903" y="368"/>
                      <a:pt x="2268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8" y="6872"/>
                    </a:cubicBezTo>
                    <a:cubicBezTo>
                      <a:pt x="3903" y="7589"/>
                      <a:pt x="5654" y="7948"/>
                      <a:pt x="7405" y="7948"/>
                    </a:cubicBezTo>
                    <a:cubicBezTo>
                      <a:pt x="9157" y="7948"/>
                      <a:pt x="10908" y="7589"/>
                      <a:pt x="12542" y="6872"/>
                    </a:cubicBezTo>
                    <a:cubicBezTo>
                      <a:pt x="14010" y="6105"/>
                      <a:pt x="14811" y="5104"/>
                      <a:pt x="14811" y="3970"/>
                    </a:cubicBezTo>
                    <a:cubicBezTo>
                      <a:pt x="14811" y="2869"/>
                      <a:pt x="14010" y="1835"/>
                      <a:pt x="12542" y="1101"/>
                    </a:cubicBezTo>
                    <a:cubicBezTo>
                      <a:pt x="10908" y="368"/>
                      <a:pt x="9157" y="1"/>
                      <a:pt x="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6"/>
              <p:cNvSpPr/>
              <p:nvPr/>
            </p:nvSpPr>
            <p:spPr>
              <a:xfrm>
                <a:off x="2824700" y="3844025"/>
                <a:ext cx="5337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10" extrusionOk="0">
                    <a:moveTo>
                      <a:pt x="10674" y="1960"/>
                    </a:moveTo>
                    <a:cubicBezTo>
                      <a:pt x="12426" y="1960"/>
                      <a:pt x="14177" y="2319"/>
                      <a:pt x="15811" y="3036"/>
                    </a:cubicBezTo>
                    <a:cubicBezTo>
                      <a:pt x="17279" y="3803"/>
                      <a:pt x="18080" y="4837"/>
                      <a:pt x="18080" y="5938"/>
                    </a:cubicBezTo>
                    <a:cubicBezTo>
                      <a:pt x="18080" y="7072"/>
                      <a:pt x="17279" y="8073"/>
                      <a:pt x="15811" y="8840"/>
                    </a:cubicBezTo>
                    <a:cubicBezTo>
                      <a:pt x="14177" y="9557"/>
                      <a:pt x="12426" y="9916"/>
                      <a:pt x="10674" y="9916"/>
                    </a:cubicBezTo>
                    <a:cubicBezTo>
                      <a:pt x="8923" y="9916"/>
                      <a:pt x="7172" y="9557"/>
                      <a:pt x="5537" y="8840"/>
                    </a:cubicBezTo>
                    <a:cubicBezTo>
                      <a:pt x="4070" y="8073"/>
                      <a:pt x="3269" y="7072"/>
                      <a:pt x="3269" y="5938"/>
                    </a:cubicBezTo>
                    <a:cubicBezTo>
                      <a:pt x="3269" y="4837"/>
                      <a:pt x="4070" y="3803"/>
                      <a:pt x="5537" y="3036"/>
                    </a:cubicBezTo>
                    <a:cubicBezTo>
                      <a:pt x="7172" y="2319"/>
                      <a:pt x="8923" y="1960"/>
                      <a:pt x="10674" y="1960"/>
                    </a:cubicBezTo>
                    <a:close/>
                    <a:moveTo>
                      <a:pt x="10674" y="1"/>
                    </a:moveTo>
                    <a:cubicBezTo>
                      <a:pt x="7772" y="1"/>
                      <a:pt x="5070" y="634"/>
                      <a:pt x="3036" y="1802"/>
                    </a:cubicBezTo>
                    <a:cubicBezTo>
                      <a:pt x="1067" y="2936"/>
                      <a:pt x="0" y="4404"/>
                      <a:pt x="0" y="5938"/>
                    </a:cubicBezTo>
                    <a:cubicBezTo>
                      <a:pt x="0" y="7473"/>
                      <a:pt x="1067" y="8940"/>
                      <a:pt x="3036" y="10074"/>
                    </a:cubicBezTo>
                    <a:cubicBezTo>
                      <a:pt x="5070" y="11242"/>
                      <a:pt x="7772" y="11909"/>
                      <a:pt x="10674" y="11909"/>
                    </a:cubicBezTo>
                    <a:cubicBezTo>
                      <a:pt x="13576" y="11909"/>
                      <a:pt x="16278" y="11242"/>
                      <a:pt x="18313" y="10074"/>
                    </a:cubicBezTo>
                    <a:cubicBezTo>
                      <a:pt x="20248" y="8940"/>
                      <a:pt x="21349" y="7473"/>
                      <a:pt x="21349" y="5938"/>
                    </a:cubicBezTo>
                    <a:cubicBezTo>
                      <a:pt x="21349" y="4404"/>
                      <a:pt x="20281" y="2969"/>
                      <a:pt x="18313" y="1802"/>
                    </a:cubicBezTo>
                    <a:cubicBezTo>
                      <a:pt x="16278" y="634"/>
                      <a:pt x="13576" y="1"/>
                      <a:pt x="1067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6"/>
              <p:cNvSpPr/>
              <p:nvPr/>
            </p:nvSpPr>
            <p:spPr>
              <a:xfrm>
                <a:off x="2917250" y="3926175"/>
                <a:ext cx="34777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97" extrusionOk="0">
                    <a:moveTo>
                      <a:pt x="6972" y="0"/>
                    </a:moveTo>
                    <a:cubicBezTo>
                      <a:pt x="5171" y="0"/>
                      <a:pt x="3370" y="351"/>
                      <a:pt x="2002" y="1051"/>
                    </a:cubicBezTo>
                    <a:cubicBezTo>
                      <a:pt x="868" y="1651"/>
                      <a:pt x="201" y="2385"/>
                      <a:pt x="1" y="3153"/>
                    </a:cubicBezTo>
                    <a:cubicBezTo>
                      <a:pt x="201" y="3920"/>
                      <a:pt x="868" y="4654"/>
                      <a:pt x="2002" y="5221"/>
                    </a:cubicBezTo>
                    <a:cubicBezTo>
                      <a:pt x="3370" y="5938"/>
                      <a:pt x="5163" y="6296"/>
                      <a:pt x="6960" y="6296"/>
                    </a:cubicBezTo>
                    <a:cubicBezTo>
                      <a:pt x="8757" y="6296"/>
                      <a:pt x="10558" y="5938"/>
                      <a:pt x="11943" y="5221"/>
                    </a:cubicBezTo>
                    <a:cubicBezTo>
                      <a:pt x="13077" y="4654"/>
                      <a:pt x="13744" y="3920"/>
                      <a:pt x="13911" y="3153"/>
                    </a:cubicBezTo>
                    <a:cubicBezTo>
                      <a:pt x="13744" y="2385"/>
                      <a:pt x="13077" y="1651"/>
                      <a:pt x="11943" y="1051"/>
                    </a:cubicBezTo>
                    <a:cubicBezTo>
                      <a:pt x="10575" y="351"/>
                      <a:pt x="8774" y="0"/>
                      <a:pt x="69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6"/>
              <p:cNvSpPr/>
              <p:nvPr/>
            </p:nvSpPr>
            <p:spPr>
              <a:xfrm>
                <a:off x="2917250" y="3926175"/>
                <a:ext cx="34777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97" extrusionOk="0">
                    <a:moveTo>
                      <a:pt x="6972" y="0"/>
                    </a:moveTo>
                    <a:cubicBezTo>
                      <a:pt x="5171" y="0"/>
                      <a:pt x="3370" y="351"/>
                      <a:pt x="2002" y="1051"/>
                    </a:cubicBezTo>
                    <a:cubicBezTo>
                      <a:pt x="868" y="1651"/>
                      <a:pt x="201" y="2385"/>
                      <a:pt x="1" y="3153"/>
                    </a:cubicBezTo>
                    <a:cubicBezTo>
                      <a:pt x="201" y="3920"/>
                      <a:pt x="868" y="4654"/>
                      <a:pt x="2002" y="5221"/>
                    </a:cubicBezTo>
                    <a:cubicBezTo>
                      <a:pt x="3370" y="5938"/>
                      <a:pt x="5163" y="6296"/>
                      <a:pt x="6960" y="6296"/>
                    </a:cubicBezTo>
                    <a:cubicBezTo>
                      <a:pt x="8757" y="6296"/>
                      <a:pt x="10558" y="5938"/>
                      <a:pt x="11943" y="5221"/>
                    </a:cubicBezTo>
                    <a:cubicBezTo>
                      <a:pt x="13077" y="4654"/>
                      <a:pt x="13744" y="3920"/>
                      <a:pt x="13911" y="3153"/>
                    </a:cubicBezTo>
                    <a:cubicBezTo>
                      <a:pt x="13744" y="2385"/>
                      <a:pt x="13077" y="1651"/>
                      <a:pt x="11943" y="1051"/>
                    </a:cubicBezTo>
                    <a:cubicBezTo>
                      <a:pt x="10575" y="351"/>
                      <a:pt x="8774" y="0"/>
                      <a:pt x="69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6"/>
              <p:cNvSpPr/>
              <p:nvPr/>
            </p:nvSpPr>
            <p:spPr>
              <a:xfrm>
                <a:off x="3083200" y="3929925"/>
                <a:ext cx="250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2" extrusionOk="0">
                    <a:moveTo>
                      <a:pt x="1001" y="0"/>
                    </a:moveTo>
                    <a:lnTo>
                      <a:pt x="1" y="1034"/>
                    </a:lnTo>
                    <a:lnTo>
                      <a:pt x="1" y="2102"/>
                    </a:lnTo>
                    <a:lnTo>
                      <a:pt x="635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6"/>
              <p:cNvSpPr/>
              <p:nvPr/>
            </p:nvSpPr>
            <p:spPr>
              <a:xfrm>
                <a:off x="3083200" y="3929925"/>
                <a:ext cx="250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2" extrusionOk="0">
                    <a:moveTo>
                      <a:pt x="1001" y="0"/>
                    </a:moveTo>
                    <a:lnTo>
                      <a:pt x="1" y="1034"/>
                    </a:lnTo>
                    <a:lnTo>
                      <a:pt x="1" y="2102"/>
                    </a:lnTo>
                    <a:lnTo>
                      <a:pt x="635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6"/>
              <p:cNvSpPr/>
              <p:nvPr/>
            </p:nvSpPr>
            <p:spPr>
              <a:xfrm>
                <a:off x="3035675" y="3953500"/>
                <a:ext cx="475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84" extrusionOk="0">
                    <a:moveTo>
                      <a:pt x="1355" y="1"/>
                    </a:moveTo>
                    <a:cubicBezTo>
                      <a:pt x="1043" y="1"/>
                      <a:pt x="742" y="89"/>
                      <a:pt x="467" y="258"/>
                    </a:cubicBezTo>
                    <a:cubicBezTo>
                      <a:pt x="0" y="525"/>
                      <a:pt x="34" y="725"/>
                      <a:pt x="267" y="892"/>
                    </a:cubicBezTo>
                    <a:cubicBezTo>
                      <a:pt x="334" y="925"/>
                      <a:pt x="401" y="959"/>
                      <a:pt x="467" y="959"/>
                    </a:cubicBezTo>
                    <a:cubicBezTo>
                      <a:pt x="534" y="975"/>
                      <a:pt x="609" y="984"/>
                      <a:pt x="684" y="984"/>
                    </a:cubicBezTo>
                    <a:cubicBezTo>
                      <a:pt x="759" y="984"/>
                      <a:pt x="834" y="975"/>
                      <a:pt x="901" y="959"/>
                    </a:cubicBezTo>
                    <a:cubicBezTo>
                      <a:pt x="1235" y="892"/>
                      <a:pt x="1568" y="825"/>
                      <a:pt x="1902" y="692"/>
                    </a:cubicBezTo>
                    <a:lnTo>
                      <a:pt x="1902" y="91"/>
                    </a:lnTo>
                    <a:cubicBezTo>
                      <a:pt x="1718" y="30"/>
                      <a:pt x="1535" y="1"/>
                      <a:pt x="135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6"/>
              <p:cNvSpPr/>
              <p:nvPr/>
            </p:nvSpPr>
            <p:spPr>
              <a:xfrm>
                <a:off x="3035675" y="3953500"/>
                <a:ext cx="475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84" extrusionOk="0">
                    <a:moveTo>
                      <a:pt x="1355" y="1"/>
                    </a:moveTo>
                    <a:cubicBezTo>
                      <a:pt x="1043" y="1"/>
                      <a:pt x="742" y="89"/>
                      <a:pt x="467" y="258"/>
                    </a:cubicBezTo>
                    <a:cubicBezTo>
                      <a:pt x="0" y="525"/>
                      <a:pt x="34" y="725"/>
                      <a:pt x="267" y="892"/>
                    </a:cubicBezTo>
                    <a:cubicBezTo>
                      <a:pt x="334" y="925"/>
                      <a:pt x="401" y="959"/>
                      <a:pt x="467" y="959"/>
                    </a:cubicBezTo>
                    <a:cubicBezTo>
                      <a:pt x="534" y="975"/>
                      <a:pt x="609" y="984"/>
                      <a:pt x="684" y="984"/>
                    </a:cubicBezTo>
                    <a:cubicBezTo>
                      <a:pt x="759" y="984"/>
                      <a:pt x="834" y="975"/>
                      <a:pt x="901" y="959"/>
                    </a:cubicBezTo>
                    <a:cubicBezTo>
                      <a:pt x="1235" y="892"/>
                      <a:pt x="1568" y="825"/>
                      <a:pt x="1902" y="692"/>
                    </a:cubicBezTo>
                    <a:lnTo>
                      <a:pt x="1902" y="91"/>
                    </a:lnTo>
                    <a:cubicBezTo>
                      <a:pt x="1718" y="30"/>
                      <a:pt x="1535" y="1"/>
                      <a:pt x="13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6"/>
              <p:cNvSpPr/>
              <p:nvPr/>
            </p:nvSpPr>
            <p:spPr>
              <a:xfrm>
                <a:off x="2983125" y="3939100"/>
                <a:ext cx="2160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04" extrusionOk="0">
                    <a:moveTo>
                      <a:pt x="1" y="0"/>
                    </a:moveTo>
                    <a:lnTo>
                      <a:pt x="1" y="868"/>
                    </a:lnTo>
                    <a:lnTo>
                      <a:pt x="326" y="1062"/>
                    </a:lnTo>
                    <a:lnTo>
                      <a:pt x="326" y="1062"/>
                    </a:lnTo>
                    <a:cubicBezTo>
                      <a:pt x="429" y="815"/>
                      <a:pt x="609" y="603"/>
                      <a:pt x="835" y="467"/>
                    </a:cubicBezTo>
                    <a:lnTo>
                      <a:pt x="1" y="0"/>
                    </a:lnTo>
                    <a:close/>
                    <a:moveTo>
                      <a:pt x="326" y="1062"/>
                    </a:moveTo>
                    <a:cubicBezTo>
                      <a:pt x="277" y="1180"/>
                      <a:pt x="245" y="1306"/>
                      <a:pt x="234" y="1435"/>
                    </a:cubicBezTo>
                    <a:lnTo>
                      <a:pt x="334" y="1068"/>
                    </a:lnTo>
                    <a:lnTo>
                      <a:pt x="326" y="1062"/>
                    </a:lnTo>
                    <a:close/>
                    <a:moveTo>
                      <a:pt x="234" y="1435"/>
                    </a:moveTo>
                    <a:lnTo>
                      <a:pt x="234" y="2302"/>
                    </a:lnTo>
                    <a:cubicBezTo>
                      <a:pt x="234" y="2636"/>
                      <a:pt x="468" y="2936"/>
                      <a:pt x="968" y="3236"/>
                    </a:cubicBezTo>
                    <a:cubicBezTo>
                      <a:pt x="1467" y="3518"/>
                      <a:pt x="2022" y="3659"/>
                      <a:pt x="2578" y="3659"/>
                    </a:cubicBezTo>
                    <a:cubicBezTo>
                      <a:pt x="2878" y="3659"/>
                      <a:pt x="3178" y="3618"/>
                      <a:pt x="3470" y="3536"/>
                    </a:cubicBezTo>
                    <a:lnTo>
                      <a:pt x="3970" y="3369"/>
                    </a:lnTo>
                    <a:lnTo>
                      <a:pt x="3970" y="3369"/>
                    </a:lnTo>
                    <a:lnTo>
                      <a:pt x="3811" y="3540"/>
                    </a:lnTo>
                    <a:lnTo>
                      <a:pt x="3811" y="3540"/>
                    </a:lnTo>
                    <a:lnTo>
                      <a:pt x="4537" y="2836"/>
                    </a:lnTo>
                    <a:cubicBezTo>
                      <a:pt x="4766" y="2921"/>
                      <a:pt x="5001" y="2964"/>
                      <a:pt x="5234" y="2964"/>
                    </a:cubicBezTo>
                    <a:cubicBezTo>
                      <a:pt x="5545" y="2964"/>
                      <a:pt x="5853" y="2888"/>
                      <a:pt x="6139" y="2736"/>
                    </a:cubicBezTo>
                    <a:cubicBezTo>
                      <a:pt x="6506" y="2502"/>
                      <a:pt x="6606" y="2302"/>
                      <a:pt x="6272" y="2102"/>
                    </a:cubicBezTo>
                    <a:cubicBezTo>
                      <a:pt x="6124" y="2019"/>
                      <a:pt x="5966" y="1984"/>
                      <a:pt x="5794" y="1984"/>
                    </a:cubicBezTo>
                    <a:cubicBezTo>
                      <a:pt x="5348" y="1984"/>
                      <a:pt x="4812" y="2218"/>
                      <a:pt x="4137" y="2435"/>
                    </a:cubicBezTo>
                    <a:cubicBezTo>
                      <a:pt x="3611" y="2611"/>
                      <a:pt x="3067" y="2749"/>
                      <a:pt x="2509" y="2749"/>
                    </a:cubicBezTo>
                    <a:cubicBezTo>
                      <a:pt x="2006" y="2749"/>
                      <a:pt x="1491" y="2636"/>
                      <a:pt x="968" y="2335"/>
                    </a:cubicBezTo>
                    <a:cubicBezTo>
                      <a:pt x="468" y="2068"/>
                      <a:pt x="234" y="1735"/>
                      <a:pt x="234" y="1435"/>
                    </a:cubicBezTo>
                    <a:close/>
                    <a:moveTo>
                      <a:pt x="3811" y="3540"/>
                    </a:moveTo>
                    <a:lnTo>
                      <a:pt x="3470" y="3870"/>
                    </a:lnTo>
                    <a:cubicBezTo>
                      <a:pt x="3478" y="3872"/>
                      <a:pt x="3486" y="3875"/>
                      <a:pt x="3494" y="3878"/>
                    </a:cubicBezTo>
                    <a:lnTo>
                      <a:pt x="3494" y="3878"/>
                    </a:lnTo>
                    <a:lnTo>
                      <a:pt x="3811" y="3540"/>
                    </a:lnTo>
                    <a:close/>
                    <a:moveTo>
                      <a:pt x="8640" y="3570"/>
                    </a:moveTo>
                    <a:lnTo>
                      <a:pt x="7540" y="4203"/>
                    </a:lnTo>
                    <a:lnTo>
                      <a:pt x="6706" y="3736"/>
                    </a:lnTo>
                    <a:cubicBezTo>
                      <a:pt x="6132" y="3989"/>
                      <a:pt x="5527" y="4115"/>
                      <a:pt x="4913" y="4115"/>
                    </a:cubicBezTo>
                    <a:cubicBezTo>
                      <a:pt x="4633" y="4115"/>
                      <a:pt x="4352" y="4089"/>
                      <a:pt x="4070" y="4037"/>
                    </a:cubicBezTo>
                    <a:cubicBezTo>
                      <a:pt x="3878" y="4004"/>
                      <a:pt x="3686" y="3942"/>
                      <a:pt x="3494" y="3878"/>
                    </a:cubicBezTo>
                    <a:lnTo>
                      <a:pt x="3494" y="3878"/>
                    </a:lnTo>
                    <a:lnTo>
                      <a:pt x="3470" y="3903"/>
                    </a:lnTo>
                    <a:lnTo>
                      <a:pt x="3470" y="4770"/>
                    </a:lnTo>
                    <a:cubicBezTo>
                      <a:pt x="3942" y="4948"/>
                      <a:pt x="4428" y="5033"/>
                      <a:pt x="4912" y="5033"/>
                    </a:cubicBezTo>
                    <a:cubicBezTo>
                      <a:pt x="5522" y="5033"/>
                      <a:pt x="6129" y="4897"/>
                      <a:pt x="6706" y="4637"/>
                    </a:cubicBezTo>
                    <a:lnTo>
                      <a:pt x="7540" y="5104"/>
                    </a:lnTo>
                    <a:lnTo>
                      <a:pt x="8640" y="4470"/>
                    </a:lnTo>
                    <a:lnTo>
                      <a:pt x="8640" y="357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6"/>
              <p:cNvSpPr/>
              <p:nvPr/>
            </p:nvSpPr>
            <p:spPr>
              <a:xfrm>
                <a:off x="2988975" y="397495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0" y="1"/>
                    </a:moveTo>
                    <a:lnTo>
                      <a:pt x="0" y="868"/>
                    </a:lnTo>
                    <a:cubicBezTo>
                      <a:pt x="0" y="1202"/>
                      <a:pt x="234" y="1502"/>
                      <a:pt x="734" y="1802"/>
                    </a:cubicBezTo>
                    <a:cubicBezTo>
                      <a:pt x="1230" y="2060"/>
                      <a:pt x="1781" y="2208"/>
                      <a:pt x="2334" y="2208"/>
                    </a:cubicBezTo>
                    <a:cubicBezTo>
                      <a:pt x="2637" y="2208"/>
                      <a:pt x="2941" y="2163"/>
                      <a:pt x="3236" y="2069"/>
                    </a:cubicBezTo>
                    <a:lnTo>
                      <a:pt x="3736" y="1935"/>
                    </a:lnTo>
                    <a:lnTo>
                      <a:pt x="3236" y="2436"/>
                    </a:lnTo>
                    <a:lnTo>
                      <a:pt x="4303" y="1402"/>
                    </a:lnTo>
                    <a:cubicBezTo>
                      <a:pt x="4518" y="1487"/>
                      <a:pt x="4751" y="1530"/>
                      <a:pt x="4986" y="1530"/>
                    </a:cubicBezTo>
                    <a:cubicBezTo>
                      <a:pt x="5300" y="1530"/>
                      <a:pt x="5619" y="1454"/>
                      <a:pt x="5905" y="1302"/>
                    </a:cubicBezTo>
                    <a:cubicBezTo>
                      <a:pt x="6272" y="1068"/>
                      <a:pt x="6372" y="868"/>
                      <a:pt x="6038" y="668"/>
                    </a:cubicBezTo>
                    <a:cubicBezTo>
                      <a:pt x="5890" y="585"/>
                      <a:pt x="5732" y="550"/>
                      <a:pt x="5560" y="550"/>
                    </a:cubicBezTo>
                    <a:cubicBezTo>
                      <a:pt x="5114" y="550"/>
                      <a:pt x="4578" y="784"/>
                      <a:pt x="3903" y="1001"/>
                    </a:cubicBezTo>
                    <a:cubicBezTo>
                      <a:pt x="3377" y="1177"/>
                      <a:pt x="2833" y="1315"/>
                      <a:pt x="2275" y="1315"/>
                    </a:cubicBezTo>
                    <a:cubicBezTo>
                      <a:pt x="1772" y="1315"/>
                      <a:pt x="1257" y="1202"/>
                      <a:pt x="734" y="901"/>
                    </a:cubicBezTo>
                    <a:cubicBezTo>
                      <a:pt x="234" y="634"/>
                      <a:pt x="0" y="301"/>
                      <a:pt x="0" y="1"/>
                    </a:cubicBezTo>
                    <a:close/>
                    <a:moveTo>
                      <a:pt x="8406" y="2136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77" y="2564"/>
                      <a:pt x="5231" y="2707"/>
                      <a:pt x="4596" y="2707"/>
                    </a:cubicBezTo>
                    <a:cubicBezTo>
                      <a:pt x="4340" y="2707"/>
                      <a:pt x="4085" y="2684"/>
                      <a:pt x="3836" y="2636"/>
                    </a:cubicBezTo>
                    <a:cubicBezTo>
                      <a:pt x="3636" y="2569"/>
                      <a:pt x="3436" y="2536"/>
                      <a:pt x="3236" y="2436"/>
                    </a:cubicBezTo>
                    <a:lnTo>
                      <a:pt x="3236" y="3336"/>
                    </a:lnTo>
                    <a:cubicBezTo>
                      <a:pt x="3716" y="3501"/>
                      <a:pt x="4210" y="3586"/>
                      <a:pt x="4702" y="3586"/>
                    </a:cubicBezTo>
                    <a:cubicBezTo>
                      <a:pt x="5304" y="3586"/>
                      <a:pt x="5903" y="3460"/>
                      <a:pt x="6472" y="3203"/>
                    </a:cubicBezTo>
                    <a:lnTo>
                      <a:pt x="7306" y="3670"/>
                    </a:lnTo>
                    <a:lnTo>
                      <a:pt x="8406" y="3036"/>
                    </a:lnTo>
                    <a:lnTo>
                      <a:pt x="8406" y="2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6"/>
              <p:cNvSpPr/>
              <p:nvPr/>
            </p:nvSpPr>
            <p:spPr>
              <a:xfrm>
                <a:off x="2983125" y="393910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1" y="0"/>
                    </a:moveTo>
                    <a:lnTo>
                      <a:pt x="1" y="868"/>
                    </a:lnTo>
                    <a:lnTo>
                      <a:pt x="301" y="1068"/>
                    </a:lnTo>
                    <a:cubicBezTo>
                      <a:pt x="435" y="834"/>
                      <a:pt x="601" y="601"/>
                      <a:pt x="835" y="4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56"/>
              <p:cNvSpPr/>
              <p:nvPr/>
            </p:nvSpPr>
            <p:spPr>
              <a:xfrm>
                <a:off x="3178275" y="3995800"/>
                <a:ext cx="1670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35" extrusionOk="0">
                    <a:moveTo>
                      <a:pt x="668" y="1"/>
                    </a:moveTo>
                    <a:cubicBezTo>
                      <a:pt x="601" y="368"/>
                      <a:pt x="367" y="668"/>
                      <a:pt x="0" y="835"/>
                    </a:cubicBezTo>
                    <a:lnTo>
                      <a:pt x="568" y="1135"/>
                    </a:lnTo>
                    <a:cubicBezTo>
                      <a:pt x="634" y="1001"/>
                      <a:pt x="668" y="868"/>
                      <a:pt x="668" y="734"/>
                    </a:cubicBezTo>
                    <a:cubicBezTo>
                      <a:pt x="668" y="701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56"/>
              <p:cNvSpPr/>
              <p:nvPr/>
            </p:nvSpPr>
            <p:spPr>
              <a:xfrm>
                <a:off x="3178275" y="3995800"/>
                <a:ext cx="1670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35" extrusionOk="0">
                    <a:moveTo>
                      <a:pt x="668" y="1"/>
                    </a:moveTo>
                    <a:cubicBezTo>
                      <a:pt x="601" y="368"/>
                      <a:pt x="367" y="668"/>
                      <a:pt x="0" y="835"/>
                    </a:cubicBezTo>
                    <a:lnTo>
                      <a:pt x="568" y="1135"/>
                    </a:lnTo>
                    <a:cubicBezTo>
                      <a:pt x="634" y="1001"/>
                      <a:pt x="668" y="868"/>
                      <a:pt x="668" y="734"/>
                    </a:cubicBezTo>
                    <a:cubicBezTo>
                      <a:pt x="668" y="701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6"/>
              <p:cNvSpPr/>
              <p:nvPr/>
            </p:nvSpPr>
            <p:spPr>
              <a:xfrm>
                <a:off x="2983125" y="3921575"/>
                <a:ext cx="216025" cy="1226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05" extrusionOk="0">
                    <a:moveTo>
                      <a:pt x="1168" y="1"/>
                    </a:moveTo>
                    <a:lnTo>
                      <a:pt x="1" y="701"/>
                    </a:lnTo>
                    <a:lnTo>
                      <a:pt x="835" y="1168"/>
                    </a:lnTo>
                    <a:cubicBezTo>
                      <a:pt x="501" y="1368"/>
                      <a:pt x="268" y="1735"/>
                      <a:pt x="234" y="2136"/>
                    </a:cubicBezTo>
                    <a:cubicBezTo>
                      <a:pt x="234" y="2436"/>
                      <a:pt x="468" y="2736"/>
                      <a:pt x="968" y="3036"/>
                    </a:cubicBezTo>
                    <a:cubicBezTo>
                      <a:pt x="1480" y="3331"/>
                      <a:pt x="1985" y="3438"/>
                      <a:pt x="2480" y="3438"/>
                    </a:cubicBezTo>
                    <a:cubicBezTo>
                      <a:pt x="3048" y="3438"/>
                      <a:pt x="3602" y="3297"/>
                      <a:pt x="4137" y="3136"/>
                    </a:cubicBezTo>
                    <a:cubicBezTo>
                      <a:pt x="4784" y="2921"/>
                      <a:pt x="5328" y="2671"/>
                      <a:pt x="5781" y="2671"/>
                    </a:cubicBezTo>
                    <a:cubicBezTo>
                      <a:pt x="5958" y="2671"/>
                      <a:pt x="6122" y="2709"/>
                      <a:pt x="6272" y="2803"/>
                    </a:cubicBezTo>
                    <a:cubicBezTo>
                      <a:pt x="6606" y="2970"/>
                      <a:pt x="6472" y="3203"/>
                      <a:pt x="6105" y="3437"/>
                    </a:cubicBezTo>
                    <a:cubicBezTo>
                      <a:pt x="5848" y="3583"/>
                      <a:pt x="5551" y="3659"/>
                      <a:pt x="5253" y="3659"/>
                    </a:cubicBezTo>
                    <a:cubicBezTo>
                      <a:pt x="5008" y="3659"/>
                      <a:pt x="4763" y="3608"/>
                      <a:pt x="4537" y="3503"/>
                    </a:cubicBezTo>
                    <a:lnTo>
                      <a:pt x="3470" y="4571"/>
                    </a:lnTo>
                    <a:cubicBezTo>
                      <a:pt x="3670" y="4637"/>
                      <a:pt x="3870" y="4704"/>
                      <a:pt x="4070" y="4738"/>
                    </a:cubicBezTo>
                    <a:cubicBezTo>
                      <a:pt x="4404" y="4804"/>
                      <a:pt x="4738" y="4838"/>
                      <a:pt x="5071" y="4838"/>
                    </a:cubicBezTo>
                    <a:cubicBezTo>
                      <a:pt x="5638" y="4771"/>
                      <a:pt x="6172" y="4637"/>
                      <a:pt x="6706" y="4437"/>
                    </a:cubicBezTo>
                    <a:lnTo>
                      <a:pt x="7540" y="4904"/>
                    </a:lnTo>
                    <a:lnTo>
                      <a:pt x="8640" y="4271"/>
                    </a:lnTo>
                    <a:lnTo>
                      <a:pt x="8474" y="4170"/>
                    </a:lnTo>
                    <a:lnTo>
                      <a:pt x="7840" y="3804"/>
                    </a:lnTo>
                    <a:cubicBezTo>
                      <a:pt x="8207" y="3603"/>
                      <a:pt x="8474" y="3236"/>
                      <a:pt x="8474" y="2803"/>
                    </a:cubicBezTo>
                    <a:lnTo>
                      <a:pt x="8474" y="2736"/>
                    </a:lnTo>
                    <a:cubicBezTo>
                      <a:pt x="8374" y="2336"/>
                      <a:pt x="8107" y="2002"/>
                      <a:pt x="7740" y="1869"/>
                    </a:cubicBezTo>
                    <a:cubicBezTo>
                      <a:pt x="7273" y="1602"/>
                      <a:pt x="6772" y="1469"/>
                      <a:pt x="6239" y="1469"/>
                    </a:cubicBezTo>
                    <a:lnTo>
                      <a:pt x="5705" y="1469"/>
                    </a:lnTo>
                    <a:cubicBezTo>
                      <a:pt x="5471" y="1502"/>
                      <a:pt x="5238" y="1535"/>
                      <a:pt x="5004" y="1602"/>
                    </a:cubicBezTo>
                    <a:cubicBezTo>
                      <a:pt x="4871" y="1635"/>
                      <a:pt x="4771" y="1669"/>
                      <a:pt x="4638" y="1702"/>
                    </a:cubicBezTo>
                    <a:lnTo>
                      <a:pt x="4171" y="1869"/>
                    </a:lnTo>
                    <a:lnTo>
                      <a:pt x="4004" y="1936"/>
                    </a:lnTo>
                    <a:cubicBezTo>
                      <a:pt x="3670" y="2036"/>
                      <a:pt x="3337" y="2136"/>
                      <a:pt x="3003" y="2202"/>
                    </a:cubicBezTo>
                    <a:cubicBezTo>
                      <a:pt x="2936" y="2219"/>
                      <a:pt x="2870" y="2227"/>
                      <a:pt x="2803" y="2227"/>
                    </a:cubicBezTo>
                    <a:cubicBezTo>
                      <a:pt x="2736" y="2227"/>
                      <a:pt x="2669" y="2219"/>
                      <a:pt x="2603" y="2202"/>
                    </a:cubicBezTo>
                    <a:cubicBezTo>
                      <a:pt x="2503" y="2202"/>
                      <a:pt x="2436" y="2169"/>
                      <a:pt x="2403" y="2136"/>
                    </a:cubicBezTo>
                    <a:cubicBezTo>
                      <a:pt x="2136" y="1969"/>
                      <a:pt x="2102" y="1769"/>
                      <a:pt x="2569" y="1502"/>
                    </a:cubicBezTo>
                    <a:cubicBezTo>
                      <a:pt x="2833" y="1319"/>
                      <a:pt x="3135" y="1235"/>
                      <a:pt x="3435" y="1235"/>
                    </a:cubicBezTo>
                    <a:cubicBezTo>
                      <a:pt x="3628" y="1235"/>
                      <a:pt x="3821" y="1270"/>
                      <a:pt x="4004" y="1335"/>
                    </a:cubicBezTo>
                    <a:lnTo>
                      <a:pt x="5004" y="334"/>
                    </a:lnTo>
                    <a:cubicBezTo>
                      <a:pt x="4580" y="193"/>
                      <a:pt x="4144" y="123"/>
                      <a:pt x="3710" y="123"/>
                    </a:cubicBezTo>
                    <a:cubicBezTo>
                      <a:pt x="3122" y="123"/>
                      <a:pt x="2540" y="251"/>
                      <a:pt x="2002" y="501"/>
                    </a:cubicBezTo>
                    <a:lnTo>
                      <a:pt x="11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6"/>
              <p:cNvSpPr/>
              <p:nvPr/>
            </p:nvSpPr>
            <p:spPr>
              <a:xfrm>
                <a:off x="3150750" y="40325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835" y="1368"/>
                    </a:lnTo>
                    <a:lnTo>
                      <a:pt x="835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6"/>
              <p:cNvSpPr/>
              <p:nvPr/>
            </p:nvSpPr>
            <p:spPr>
              <a:xfrm>
                <a:off x="3150750" y="40325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835" y="1368"/>
                    </a:lnTo>
                    <a:lnTo>
                      <a:pt x="835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6"/>
              <p:cNvSpPr/>
              <p:nvPr/>
            </p:nvSpPr>
            <p:spPr>
              <a:xfrm>
                <a:off x="2983125" y="3922425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1" y="667"/>
                    </a:lnTo>
                    <a:lnTo>
                      <a:pt x="1168" y="134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6"/>
              <p:cNvSpPr/>
              <p:nvPr/>
            </p:nvSpPr>
            <p:spPr>
              <a:xfrm>
                <a:off x="3046525" y="3930750"/>
                <a:ext cx="617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9" extrusionOk="0">
                    <a:moveTo>
                      <a:pt x="2468" y="1"/>
                    </a:moveTo>
                    <a:lnTo>
                      <a:pt x="1468" y="901"/>
                    </a:lnTo>
                    <a:cubicBezTo>
                      <a:pt x="1308" y="848"/>
                      <a:pt x="1145" y="822"/>
                      <a:pt x="983" y="822"/>
                    </a:cubicBezTo>
                    <a:cubicBezTo>
                      <a:pt x="637" y="822"/>
                      <a:pt x="295" y="941"/>
                      <a:pt x="0" y="1168"/>
                    </a:cubicBezTo>
                    <a:cubicBezTo>
                      <a:pt x="264" y="985"/>
                      <a:pt x="565" y="902"/>
                      <a:pt x="873" y="902"/>
                    </a:cubicBezTo>
                    <a:cubicBezTo>
                      <a:pt x="1071" y="902"/>
                      <a:pt x="1272" y="936"/>
                      <a:pt x="1468" y="1001"/>
                    </a:cubicBez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6"/>
              <p:cNvSpPr/>
              <p:nvPr/>
            </p:nvSpPr>
            <p:spPr>
              <a:xfrm>
                <a:off x="3069875" y="4009975"/>
                <a:ext cx="40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15" extrusionOk="0">
                    <a:moveTo>
                      <a:pt x="1067" y="1"/>
                    </a:moveTo>
                    <a:lnTo>
                      <a:pt x="0" y="1068"/>
                    </a:lnTo>
                    <a:cubicBezTo>
                      <a:pt x="200" y="1135"/>
                      <a:pt x="400" y="1168"/>
                      <a:pt x="600" y="1235"/>
                    </a:cubicBezTo>
                    <a:cubicBezTo>
                      <a:pt x="845" y="1284"/>
                      <a:pt x="1089" y="1315"/>
                      <a:pt x="1346" y="1315"/>
                    </a:cubicBezTo>
                    <a:cubicBezTo>
                      <a:pt x="1440" y="1315"/>
                      <a:pt x="1536" y="1311"/>
                      <a:pt x="1635" y="1302"/>
                    </a:cubicBezTo>
                    <a:cubicBezTo>
                      <a:pt x="1134" y="1302"/>
                      <a:pt x="634" y="1202"/>
                      <a:pt x="167" y="1001"/>
                    </a:cubicBezTo>
                    <a:lnTo>
                      <a:pt x="106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6"/>
              <p:cNvSpPr/>
              <p:nvPr/>
            </p:nvSpPr>
            <p:spPr>
              <a:xfrm>
                <a:off x="3150750" y="4028325"/>
                <a:ext cx="484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68" extrusionOk="0">
                    <a:moveTo>
                      <a:pt x="1935" y="1"/>
                    </a:moveTo>
                    <a:lnTo>
                      <a:pt x="835" y="568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68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6"/>
              <p:cNvSpPr/>
              <p:nvPr/>
            </p:nvSpPr>
            <p:spPr>
              <a:xfrm>
                <a:off x="2824700" y="3844025"/>
                <a:ext cx="2668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39" extrusionOk="0">
                    <a:moveTo>
                      <a:pt x="10674" y="1"/>
                    </a:moveTo>
                    <a:cubicBezTo>
                      <a:pt x="7772" y="1"/>
                      <a:pt x="5070" y="634"/>
                      <a:pt x="3036" y="1802"/>
                    </a:cubicBezTo>
                    <a:cubicBezTo>
                      <a:pt x="1067" y="2936"/>
                      <a:pt x="0" y="4404"/>
                      <a:pt x="0" y="5938"/>
                    </a:cubicBezTo>
                    <a:cubicBezTo>
                      <a:pt x="0" y="5938"/>
                      <a:pt x="100" y="3803"/>
                      <a:pt x="3102" y="1969"/>
                    </a:cubicBezTo>
                    <a:cubicBezTo>
                      <a:pt x="6071" y="167"/>
                      <a:pt x="10674" y="1"/>
                      <a:pt x="1067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6"/>
              <p:cNvSpPr/>
              <p:nvPr/>
            </p:nvSpPr>
            <p:spPr>
              <a:xfrm>
                <a:off x="3069875" y="3974950"/>
                <a:ext cx="31105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7157" extrusionOk="0">
                    <a:moveTo>
                      <a:pt x="11975" y="1"/>
                    </a:moveTo>
                    <a:cubicBezTo>
                      <a:pt x="11975" y="2"/>
                      <a:pt x="12441" y="3037"/>
                      <a:pt x="8573" y="5138"/>
                    </a:cubicBezTo>
                    <a:cubicBezTo>
                      <a:pt x="5070" y="7056"/>
                      <a:pt x="817" y="7140"/>
                      <a:pt x="104" y="7140"/>
                    </a:cubicBezTo>
                    <a:cubicBezTo>
                      <a:pt x="36" y="7140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73" y="7151"/>
                      <a:pt x="547" y="7157"/>
                      <a:pt x="821" y="7157"/>
                    </a:cubicBezTo>
                    <a:cubicBezTo>
                      <a:pt x="3693" y="7157"/>
                      <a:pt x="6580" y="6520"/>
                      <a:pt x="8773" y="5271"/>
                    </a:cubicBezTo>
                    <a:cubicBezTo>
                      <a:pt x="11275" y="3837"/>
                      <a:pt x="12309" y="1869"/>
                      <a:pt x="119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56"/>
              <p:cNvSpPr/>
              <p:nvPr/>
            </p:nvSpPr>
            <p:spPr>
              <a:xfrm>
                <a:off x="2852200" y="380630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6"/>
                      <a:pt x="3270" y="1877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181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16" y="9782"/>
                      <a:pt x="22250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4"/>
                      <a:pt x="19048" y="1877"/>
                    </a:cubicBezTo>
                    <a:cubicBezTo>
                      <a:pt x="16880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56"/>
              <p:cNvSpPr/>
              <p:nvPr/>
            </p:nvSpPr>
            <p:spPr>
              <a:xfrm>
                <a:off x="2852200" y="380630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6"/>
                      <a:pt x="3270" y="1877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181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16" y="9782"/>
                      <a:pt x="22250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4"/>
                      <a:pt x="19048" y="1877"/>
                    </a:cubicBezTo>
                    <a:cubicBezTo>
                      <a:pt x="16880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6"/>
              <p:cNvSpPr/>
              <p:nvPr/>
            </p:nvSpPr>
            <p:spPr>
              <a:xfrm>
                <a:off x="2852200" y="3805675"/>
                <a:ext cx="2794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7" extrusionOk="0">
                    <a:moveTo>
                      <a:pt x="11175" y="0"/>
                    </a:moveTo>
                    <a:cubicBezTo>
                      <a:pt x="8307" y="0"/>
                      <a:pt x="5471" y="634"/>
                      <a:pt x="3270" y="1902"/>
                    </a:cubicBezTo>
                    <a:cubicBezTo>
                      <a:pt x="2202" y="2469"/>
                      <a:pt x="1268" y="3336"/>
                      <a:pt x="601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101" y="8206"/>
                      <a:pt x="1168" y="9807"/>
                      <a:pt x="3270" y="11008"/>
                    </a:cubicBezTo>
                    <a:cubicBezTo>
                      <a:pt x="5438" y="12242"/>
                      <a:pt x="8307" y="12876"/>
                      <a:pt x="11175" y="12876"/>
                    </a:cubicBez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6"/>
              <p:cNvSpPr/>
              <p:nvPr/>
            </p:nvSpPr>
            <p:spPr>
              <a:xfrm>
                <a:off x="2852200" y="383235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1"/>
                    </a:moveTo>
                    <a:cubicBezTo>
                      <a:pt x="4437" y="201"/>
                      <a:pt x="3837" y="501"/>
                      <a:pt x="3270" y="835"/>
                    </a:cubicBezTo>
                    <a:cubicBezTo>
                      <a:pt x="2202" y="1402"/>
                      <a:pt x="1268" y="2236"/>
                      <a:pt x="601" y="3270"/>
                    </a:cubicBezTo>
                    <a:lnTo>
                      <a:pt x="1" y="3270"/>
                    </a:lnTo>
                    <a:lnTo>
                      <a:pt x="1" y="5571"/>
                    </a:lnTo>
                    <a:cubicBezTo>
                      <a:pt x="101" y="7139"/>
                      <a:pt x="1168" y="8707"/>
                      <a:pt x="3270" y="9941"/>
                    </a:cubicBezTo>
                    <a:cubicBezTo>
                      <a:pt x="3837" y="10241"/>
                      <a:pt x="4437" y="10541"/>
                      <a:pt x="5071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6"/>
              <p:cNvSpPr/>
              <p:nvPr/>
            </p:nvSpPr>
            <p:spPr>
              <a:xfrm>
                <a:off x="3283350" y="3832350"/>
                <a:ext cx="12762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0775" extrusionOk="0">
                    <a:moveTo>
                      <a:pt x="0" y="1"/>
                    </a:moveTo>
                    <a:lnTo>
                      <a:pt x="34" y="10775"/>
                    </a:lnTo>
                    <a:cubicBezTo>
                      <a:pt x="634" y="10541"/>
                      <a:pt x="1235" y="10241"/>
                      <a:pt x="1835" y="9941"/>
                    </a:cubicBezTo>
                    <a:cubicBezTo>
                      <a:pt x="3903" y="8707"/>
                      <a:pt x="5004" y="7139"/>
                      <a:pt x="5104" y="5571"/>
                    </a:cubicBezTo>
                    <a:lnTo>
                      <a:pt x="5104" y="3270"/>
                    </a:lnTo>
                    <a:lnTo>
                      <a:pt x="4470" y="3270"/>
                    </a:lnTo>
                    <a:cubicBezTo>
                      <a:pt x="3803" y="2236"/>
                      <a:pt x="2903" y="1402"/>
                      <a:pt x="1802" y="835"/>
                    </a:cubicBezTo>
                    <a:cubicBezTo>
                      <a:pt x="1235" y="501"/>
                      <a:pt x="634" y="201"/>
                      <a:pt x="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6"/>
              <p:cNvSpPr/>
              <p:nvPr/>
            </p:nvSpPr>
            <p:spPr>
              <a:xfrm>
                <a:off x="2825525" y="37537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82"/>
                      <a:pt x="4337" y="10984"/>
                    </a:cubicBezTo>
                    <a:cubicBezTo>
                      <a:pt x="6522" y="12234"/>
                      <a:pt x="9382" y="12860"/>
                      <a:pt x="12238" y="12860"/>
                    </a:cubicBezTo>
                    <a:cubicBezTo>
                      <a:pt x="15094" y="12860"/>
                      <a:pt x="17947" y="12234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4" y="1"/>
                      <a:pt x="1223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6"/>
              <p:cNvSpPr/>
              <p:nvPr/>
            </p:nvSpPr>
            <p:spPr>
              <a:xfrm>
                <a:off x="2825525" y="37537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82"/>
                      <a:pt x="4337" y="10984"/>
                    </a:cubicBezTo>
                    <a:cubicBezTo>
                      <a:pt x="6522" y="12234"/>
                      <a:pt x="9382" y="12860"/>
                      <a:pt x="12238" y="12860"/>
                    </a:cubicBezTo>
                    <a:cubicBezTo>
                      <a:pt x="15094" y="12860"/>
                      <a:pt x="17947" y="12234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4" y="1"/>
                      <a:pt x="12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6"/>
              <p:cNvSpPr/>
              <p:nvPr/>
            </p:nvSpPr>
            <p:spPr>
              <a:xfrm>
                <a:off x="2946450" y="3814850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405" y="0"/>
                    </a:moveTo>
                    <a:cubicBezTo>
                      <a:pt x="5654" y="0"/>
                      <a:pt x="3903" y="367"/>
                      <a:pt x="2268" y="1101"/>
                    </a:cubicBezTo>
                    <a:cubicBezTo>
                      <a:pt x="801" y="1868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68" y="6872"/>
                    </a:cubicBezTo>
                    <a:cubicBezTo>
                      <a:pt x="3903" y="7606"/>
                      <a:pt x="5654" y="7972"/>
                      <a:pt x="7405" y="7972"/>
                    </a:cubicBezTo>
                    <a:cubicBezTo>
                      <a:pt x="9157" y="7972"/>
                      <a:pt x="10908" y="7606"/>
                      <a:pt x="12542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68"/>
                      <a:pt x="12542" y="1101"/>
                    </a:cubicBezTo>
                    <a:cubicBezTo>
                      <a:pt x="10908" y="367"/>
                      <a:pt x="9157" y="0"/>
                      <a:pt x="740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6"/>
              <p:cNvSpPr/>
              <p:nvPr/>
            </p:nvSpPr>
            <p:spPr>
              <a:xfrm>
                <a:off x="2946450" y="3814850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405" y="0"/>
                    </a:moveTo>
                    <a:cubicBezTo>
                      <a:pt x="5654" y="0"/>
                      <a:pt x="3903" y="367"/>
                      <a:pt x="2268" y="1101"/>
                    </a:cubicBezTo>
                    <a:cubicBezTo>
                      <a:pt x="801" y="1868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68" y="6872"/>
                    </a:cubicBezTo>
                    <a:cubicBezTo>
                      <a:pt x="3903" y="7606"/>
                      <a:pt x="5654" y="7972"/>
                      <a:pt x="7405" y="7972"/>
                    </a:cubicBezTo>
                    <a:cubicBezTo>
                      <a:pt x="9157" y="7972"/>
                      <a:pt x="10908" y="7606"/>
                      <a:pt x="12542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68"/>
                      <a:pt x="12542" y="1101"/>
                    </a:cubicBezTo>
                    <a:cubicBezTo>
                      <a:pt x="10908" y="367"/>
                      <a:pt x="9157" y="0"/>
                      <a:pt x="7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56"/>
              <p:cNvSpPr/>
              <p:nvPr/>
            </p:nvSpPr>
            <p:spPr>
              <a:xfrm>
                <a:off x="2864725" y="3765650"/>
                <a:ext cx="5337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09" extrusionOk="0">
                    <a:moveTo>
                      <a:pt x="10674" y="1968"/>
                    </a:moveTo>
                    <a:cubicBezTo>
                      <a:pt x="12426" y="1968"/>
                      <a:pt x="14177" y="2335"/>
                      <a:pt x="15811" y="3069"/>
                    </a:cubicBezTo>
                    <a:cubicBezTo>
                      <a:pt x="17279" y="3803"/>
                      <a:pt x="18080" y="4837"/>
                      <a:pt x="18080" y="5971"/>
                    </a:cubicBezTo>
                    <a:cubicBezTo>
                      <a:pt x="18080" y="7072"/>
                      <a:pt x="17246" y="8106"/>
                      <a:pt x="15811" y="8840"/>
                    </a:cubicBezTo>
                    <a:cubicBezTo>
                      <a:pt x="14177" y="9574"/>
                      <a:pt x="12426" y="9940"/>
                      <a:pt x="10674" y="9940"/>
                    </a:cubicBezTo>
                    <a:cubicBezTo>
                      <a:pt x="8923" y="9940"/>
                      <a:pt x="7172" y="9574"/>
                      <a:pt x="5537" y="8840"/>
                    </a:cubicBezTo>
                    <a:cubicBezTo>
                      <a:pt x="4070" y="8106"/>
                      <a:pt x="3269" y="7072"/>
                      <a:pt x="3269" y="5971"/>
                    </a:cubicBezTo>
                    <a:cubicBezTo>
                      <a:pt x="3269" y="4837"/>
                      <a:pt x="4070" y="3803"/>
                      <a:pt x="5537" y="3069"/>
                    </a:cubicBezTo>
                    <a:cubicBezTo>
                      <a:pt x="7172" y="2335"/>
                      <a:pt x="8923" y="1968"/>
                      <a:pt x="10674" y="1968"/>
                    </a:cubicBezTo>
                    <a:close/>
                    <a:moveTo>
                      <a:pt x="10674" y="0"/>
                    </a:moveTo>
                    <a:cubicBezTo>
                      <a:pt x="7772" y="0"/>
                      <a:pt x="5070" y="667"/>
                      <a:pt x="3036" y="1835"/>
                    </a:cubicBezTo>
                    <a:cubicBezTo>
                      <a:pt x="1068" y="2935"/>
                      <a:pt x="0" y="4403"/>
                      <a:pt x="0" y="5971"/>
                    </a:cubicBezTo>
                    <a:cubicBezTo>
                      <a:pt x="0" y="7505"/>
                      <a:pt x="1068" y="8973"/>
                      <a:pt x="3036" y="10107"/>
                    </a:cubicBezTo>
                    <a:cubicBezTo>
                      <a:pt x="5070" y="11275"/>
                      <a:pt x="7772" y="11909"/>
                      <a:pt x="10674" y="11909"/>
                    </a:cubicBezTo>
                    <a:cubicBezTo>
                      <a:pt x="13577" y="11909"/>
                      <a:pt x="16278" y="11275"/>
                      <a:pt x="18313" y="10107"/>
                    </a:cubicBezTo>
                    <a:cubicBezTo>
                      <a:pt x="20248" y="8973"/>
                      <a:pt x="21349" y="7505"/>
                      <a:pt x="21349" y="5971"/>
                    </a:cubicBezTo>
                    <a:cubicBezTo>
                      <a:pt x="21349" y="4437"/>
                      <a:pt x="20248" y="2969"/>
                      <a:pt x="18313" y="1835"/>
                    </a:cubicBezTo>
                    <a:cubicBezTo>
                      <a:pt x="16278" y="667"/>
                      <a:pt x="13577" y="0"/>
                      <a:pt x="1067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56"/>
              <p:cNvSpPr/>
              <p:nvPr/>
            </p:nvSpPr>
            <p:spPr>
              <a:xfrm>
                <a:off x="2957275" y="384862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60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0"/>
                    </a:cubicBezTo>
                    <a:cubicBezTo>
                      <a:pt x="3370" y="5921"/>
                      <a:pt x="5163" y="6271"/>
                      <a:pt x="6960" y="6271"/>
                    </a:cubicBezTo>
                    <a:cubicBezTo>
                      <a:pt x="8757" y="6271"/>
                      <a:pt x="10558" y="5921"/>
                      <a:pt x="11943" y="5220"/>
                    </a:cubicBezTo>
                    <a:cubicBezTo>
                      <a:pt x="13043" y="4653"/>
                      <a:pt x="13711" y="3920"/>
                      <a:pt x="13911" y="3119"/>
                    </a:cubicBezTo>
                    <a:cubicBezTo>
                      <a:pt x="13711" y="2352"/>
                      <a:pt x="13043" y="1618"/>
                      <a:pt x="11943" y="1051"/>
                    </a:cubicBezTo>
                    <a:cubicBezTo>
                      <a:pt x="10558" y="350"/>
                      <a:pt x="8757" y="0"/>
                      <a:pt x="6960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56"/>
              <p:cNvSpPr/>
              <p:nvPr/>
            </p:nvSpPr>
            <p:spPr>
              <a:xfrm>
                <a:off x="2957275" y="384862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60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0"/>
                    </a:cubicBezTo>
                    <a:cubicBezTo>
                      <a:pt x="3370" y="5921"/>
                      <a:pt x="5163" y="6271"/>
                      <a:pt x="6960" y="6271"/>
                    </a:cubicBezTo>
                    <a:cubicBezTo>
                      <a:pt x="8757" y="6271"/>
                      <a:pt x="10558" y="5921"/>
                      <a:pt x="11943" y="5220"/>
                    </a:cubicBezTo>
                    <a:cubicBezTo>
                      <a:pt x="13043" y="4653"/>
                      <a:pt x="13711" y="3920"/>
                      <a:pt x="13911" y="3119"/>
                    </a:cubicBezTo>
                    <a:cubicBezTo>
                      <a:pt x="13711" y="2352"/>
                      <a:pt x="13043" y="1618"/>
                      <a:pt x="11943" y="1051"/>
                    </a:cubicBezTo>
                    <a:cubicBezTo>
                      <a:pt x="10558" y="350"/>
                      <a:pt x="8757" y="0"/>
                      <a:pt x="69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56"/>
              <p:cNvSpPr/>
              <p:nvPr/>
            </p:nvSpPr>
            <p:spPr>
              <a:xfrm>
                <a:off x="3123225" y="385237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56"/>
              <p:cNvSpPr/>
              <p:nvPr/>
            </p:nvSpPr>
            <p:spPr>
              <a:xfrm>
                <a:off x="3123225" y="385237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56"/>
              <p:cNvSpPr/>
              <p:nvPr/>
            </p:nvSpPr>
            <p:spPr>
              <a:xfrm>
                <a:off x="3075700" y="38751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46" y="1"/>
                    </a:moveTo>
                    <a:cubicBezTo>
                      <a:pt x="1028" y="1"/>
                      <a:pt x="721" y="90"/>
                      <a:pt x="468" y="259"/>
                    </a:cubicBezTo>
                    <a:cubicBezTo>
                      <a:pt x="1" y="526"/>
                      <a:pt x="34" y="759"/>
                      <a:pt x="267" y="892"/>
                    </a:cubicBezTo>
                    <a:cubicBezTo>
                      <a:pt x="334" y="926"/>
                      <a:pt x="401" y="959"/>
                      <a:pt x="468" y="993"/>
                    </a:cubicBezTo>
                    <a:cubicBezTo>
                      <a:pt x="534" y="1009"/>
                      <a:pt x="609" y="1018"/>
                      <a:pt x="684" y="1018"/>
                    </a:cubicBezTo>
                    <a:cubicBezTo>
                      <a:pt x="759" y="1018"/>
                      <a:pt x="834" y="1009"/>
                      <a:pt x="901" y="993"/>
                    </a:cubicBezTo>
                    <a:cubicBezTo>
                      <a:pt x="1235" y="926"/>
                      <a:pt x="1568" y="826"/>
                      <a:pt x="1902" y="692"/>
                    </a:cubicBezTo>
                    <a:lnTo>
                      <a:pt x="1902" y="92"/>
                    </a:lnTo>
                    <a:cubicBezTo>
                      <a:pt x="1718" y="31"/>
                      <a:pt x="1530" y="1"/>
                      <a:pt x="134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56"/>
              <p:cNvSpPr/>
              <p:nvPr/>
            </p:nvSpPr>
            <p:spPr>
              <a:xfrm>
                <a:off x="3075700" y="38751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46" y="1"/>
                    </a:moveTo>
                    <a:cubicBezTo>
                      <a:pt x="1028" y="1"/>
                      <a:pt x="721" y="90"/>
                      <a:pt x="468" y="259"/>
                    </a:cubicBezTo>
                    <a:cubicBezTo>
                      <a:pt x="1" y="526"/>
                      <a:pt x="34" y="759"/>
                      <a:pt x="267" y="892"/>
                    </a:cubicBezTo>
                    <a:cubicBezTo>
                      <a:pt x="334" y="926"/>
                      <a:pt x="401" y="959"/>
                      <a:pt x="468" y="993"/>
                    </a:cubicBezTo>
                    <a:cubicBezTo>
                      <a:pt x="534" y="1009"/>
                      <a:pt x="609" y="1018"/>
                      <a:pt x="684" y="1018"/>
                    </a:cubicBezTo>
                    <a:cubicBezTo>
                      <a:pt x="759" y="1018"/>
                      <a:pt x="834" y="1009"/>
                      <a:pt x="901" y="993"/>
                    </a:cubicBezTo>
                    <a:cubicBezTo>
                      <a:pt x="1235" y="926"/>
                      <a:pt x="1568" y="826"/>
                      <a:pt x="1902" y="692"/>
                    </a:cubicBezTo>
                    <a:lnTo>
                      <a:pt x="1902" y="92"/>
                    </a:lnTo>
                    <a:cubicBezTo>
                      <a:pt x="1718" y="31"/>
                      <a:pt x="1530" y="1"/>
                      <a:pt x="1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56"/>
              <p:cNvSpPr/>
              <p:nvPr/>
            </p:nvSpPr>
            <p:spPr>
              <a:xfrm>
                <a:off x="3023175" y="3860700"/>
                <a:ext cx="2160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5138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27" y="1065"/>
                    </a:lnTo>
                    <a:lnTo>
                      <a:pt x="327" y="1065"/>
                    </a:lnTo>
                    <a:cubicBezTo>
                      <a:pt x="431" y="830"/>
                      <a:pt x="610" y="636"/>
                      <a:pt x="834" y="501"/>
                    </a:cubicBezTo>
                    <a:lnTo>
                      <a:pt x="0" y="1"/>
                    </a:lnTo>
                    <a:close/>
                    <a:moveTo>
                      <a:pt x="327" y="1065"/>
                    </a:moveTo>
                    <a:lnTo>
                      <a:pt x="327" y="1065"/>
                    </a:lnTo>
                    <a:cubicBezTo>
                      <a:pt x="277" y="1180"/>
                      <a:pt x="244" y="1304"/>
                      <a:pt x="234" y="1435"/>
                    </a:cubicBezTo>
                    <a:cubicBezTo>
                      <a:pt x="234" y="1445"/>
                      <a:pt x="234" y="1456"/>
                      <a:pt x="234" y="1466"/>
                    </a:cubicBezTo>
                    <a:lnTo>
                      <a:pt x="234" y="1466"/>
                    </a:lnTo>
                    <a:lnTo>
                      <a:pt x="334" y="1068"/>
                    </a:lnTo>
                    <a:lnTo>
                      <a:pt x="327" y="1065"/>
                    </a:lnTo>
                    <a:close/>
                    <a:moveTo>
                      <a:pt x="234" y="1466"/>
                    </a:moveTo>
                    <a:lnTo>
                      <a:pt x="234" y="1468"/>
                    </a:lnTo>
                    <a:lnTo>
                      <a:pt x="234" y="2302"/>
                    </a:lnTo>
                    <a:cubicBezTo>
                      <a:pt x="234" y="2636"/>
                      <a:pt x="467" y="2970"/>
                      <a:pt x="967" y="3270"/>
                    </a:cubicBezTo>
                    <a:cubicBezTo>
                      <a:pt x="1461" y="3527"/>
                      <a:pt x="2010" y="3661"/>
                      <a:pt x="2561" y="3661"/>
                    </a:cubicBezTo>
                    <a:cubicBezTo>
                      <a:pt x="2866" y="3661"/>
                      <a:pt x="3172" y="3620"/>
                      <a:pt x="3469" y="3537"/>
                    </a:cubicBezTo>
                    <a:lnTo>
                      <a:pt x="3970" y="3403"/>
                    </a:lnTo>
                    <a:lnTo>
                      <a:pt x="4537" y="2836"/>
                    </a:lnTo>
                    <a:cubicBezTo>
                      <a:pt x="4777" y="2941"/>
                      <a:pt x="5024" y="2992"/>
                      <a:pt x="5269" y="2992"/>
                    </a:cubicBezTo>
                    <a:cubicBezTo>
                      <a:pt x="5567" y="2992"/>
                      <a:pt x="5863" y="2916"/>
                      <a:pt x="6138" y="2769"/>
                    </a:cubicBezTo>
                    <a:cubicBezTo>
                      <a:pt x="6505" y="2536"/>
                      <a:pt x="6605" y="2302"/>
                      <a:pt x="6271" y="2102"/>
                    </a:cubicBezTo>
                    <a:cubicBezTo>
                      <a:pt x="6131" y="2023"/>
                      <a:pt x="5981" y="1990"/>
                      <a:pt x="5820" y="1990"/>
                    </a:cubicBezTo>
                    <a:cubicBezTo>
                      <a:pt x="5368" y="1990"/>
                      <a:pt x="4825" y="2248"/>
                      <a:pt x="4136" y="2469"/>
                    </a:cubicBezTo>
                    <a:cubicBezTo>
                      <a:pt x="3601" y="2630"/>
                      <a:pt x="3047" y="2771"/>
                      <a:pt x="2479" y="2771"/>
                    </a:cubicBezTo>
                    <a:cubicBezTo>
                      <a:pt x="1985" y="2771"/>
                      <a:pt x="1480" y="2664"/>
                      <a:pt x="967" y="2369"/>
                    </a:cubicBezTo>
                    <a:cubicBezTo>
                      <a:pt x="482" y="2078"/>
                      <a:pt x="248" y="1787"/>
                      <a:pt x="234" y="1466"/>
                    </a:cubicBezTo>
                    <a:close/>
                    <a:moveTo>
                      <a:pt x="8640" y="3603"/>
                    </a:moveTo>
                    <a:lnTo>
                      <a:pt x="7539" y="4237"/>
                    </a:lnTo>
                    <a:lnTo>
                      <a:pt x="6705" y="3770"/>
                    </a:lnTo>
                    <a:cubicBezTo>
                      <a:pt x="6131" y="4022"/>
                      <a:pt x="5527" y="4148"/>
                      <a:pt x="4912" y="4148"/>
                    </a:cubicBezTo>
                    <a:cubicBezTo>
                      <a:pt x="4633" y="4148"/>
                      <a:pt x="4351" y="4122"/>
                      <a:pt x="4070" y="4070"/>
                    </a:cubicBezTo>
                    <a:cubicBezTo>
                      <a:pt x="3869" y="4037"/>
                      <a:pt x="3669" y="3970"/>
                      <a:pt x="3469" y="3904"/>
                    </a:cubicBezTo>
                    <a:lnTo>
                      <a:pt x="3469" y="4804"/>
                    </a:lnTo>
                    <a:cubicBezTo>
                      <a:pt x="3926" y="4966"/>
                      <a:pt x="4409" y="5050"/>
                      <a:pt x="4896" y="5050"/>
                    </a:cubicBezTo>
                    <a:cubicBezTo>
                      <a:pt x="5509" y="5050"/>
                      <a:pt x="6128" y="4917"/>
                      <a:pt x="6705" y="4637"/>
                    </a:cubicBezTo>
                    <a:lnTo>
                      <a:pt x="7539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56"/>
              <p:cNvSpPr/>
              <p:nvPr/>
            </p:nvSpPr>
            <p:spPr>
              <a:xfrm>
                <a:off x="3029000" y="389740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1" y="0"/>
                    </a:moveTo>
                    <a:lnTo>
                      <a:pt x="1" y="834"/>
                    </a:lnTo>
                    <a:cubicBezTo>
                      <a:pt x="1" y="1168"/>
                      <a:pt x="234" y="1502"/>
                      <a:pt x="734" y="1802"/>
                    </a:cubicBezTo>
                    <a:cubicBezTo>
                      <a:pt x="1228" y="2059"/>
                      <a:pt x="1777" y="2193"/>
                      <a:pt x="2328" y="2193"/>
                    </a:cubicBezTo>
                    <a:cubicBezTo>
                      <a:pt x="2633" y="2193"/>
                      <a:pt x="2939" y="2152"/>
                      <a:pt x="3236" y="2069"/>
                    </a:cubicBezTo>
                    <a:lnTo>
                      <a:pt x="3737" y="1935"/>
                    </a:lnTo>
                    <a:lnTo>
                      <a:pt x="3236" y="2436"/>
                    </a:lnTo>
                    <a:lnTo>
                      <a:pt x="3236" y="2436"/>
                    </a:lnTo>
                    <a:lnTo>
                      <a:pt x="4304" y="1401"/>
                    </a:lnTo>
                    <a:cubicBezTo>
                      <a:pt x="4518" y="1487"/>
                      <a:pt x="4751" y="1530"/>
                      <a:pt x="4984" y="1530"/>
                    </a:cubicBezTo>
                    <a:cubicBezTo>
                      <a:pt x="5294" y="1530"/>
                      <a:pt x="5605" y="1454"/>
                      <a:pt x="5871" y="1301"/>
                    </a:cubicBezTo>
                    <a:cubicBezTo>
                      <a:pt x="6272" y="1068"/>
                      <a:pt x="6372" y="834"/>
                      <a:pt x="6038" y="668"/>
                    </a:cubicBezTo>
                    <a:cubicBezTo>
                      <a:pt x="5888" y="574"/>
                      <a:pt x="5727" y="535"/>
                      <a:pt x="5553" y="535"/>
                    </a:cubicBezTo>
                    <a:cubicBezTo>
                      <a:pt x="5108" y="535"/>
                      <a:pt x="4574" y="785"/>
                      <a:pt x="3903" y="1001"/>
                    </a:cubicBezTo>
                    <a:cubicBezTo>
                      <a:pt x="3368" y="1162"/>
                      <a:pt x="2814" y="1303"/>
                      <a:pt x="2246" y="1303"/>
                    </a:cubicBezTo>
                    <a:cubicBezTo>
                      <a:pt x="1752" y="1303"/>
                      <a:pt x="1247" y="1196"/>
                      <a:pt x="734" y="901"/>
                    </a:cubicBezTo>
                    <a:cubicBezTo>
                      <a:pt x="234" y="601"/>
                      <a:pt x="1" y="301"/>
                      <a:pt x="1" y="0"/>
                    </a:cubicBezTo>
                    <a:close/>
                    <a:moveTo>
                      <a:pt x="8407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98" y="2554"/>
                      <a:pt x="5278" y="2680"/>
                      <a:pt x="4664" y="2680"/>
                    </a:cubicBezTo>
                    <a:cubicBezTo>
                      <a:pt x="4385" y="2680"/>
                      <a:pt x="4108" y="2654"/>
                      <a:pt x="3837" y="2602"/>
                    </a:cubicBezTo>
                    <a:cubicBezTo>
                      <a:pt x="3636" y="2569"/>
                      <a:pt x="3436" y="2502"/>
                      <a:pt x="3236" y="2436"/>
                    </a:cubicBezTo>
                    <a:lnTo>
                      <a:pt x="3236" y="3336"/>
                    </a:lnTo>
                    <a:cubicBezTo>
                      <a:pt x="3693" y="3498"/>
                      <a:pt x="4176" y="3582"/>
                      <a:pt x="4663" y="3582"/>
                    </a:cubicBezTo>
                    <a:cubicBezTo>
                      <a:pt x="5276" y="3582"/>
                      <a:pt x="5895" y="3449"/>
                      <a:pt x="6472" y="3169"/>
                    </a:cubicBezTo>
                    <a:lnTo>
                      <a:pt x="7306" y="3670"/>
                    </a:lnTo>
                    <a:lnTo>
                      <a:pt x="8407" y="3003"/>
                    </a:lnTo>
                    <a:lnTo>
                      <a:pt x="8407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56"/>
              <p:cNvSpPr/>
              <p:nvPr/>
            </p:nvSpPr>
            <p:spPr>
              <a:xfrm>
                <a:off x="3023175" y="3860700"/>
                <a:ext cx="20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69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5"/>
                      <a:pt x="634" y="635"/>
                      <a:pt x="834" y="4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56"/>
              <p:cNvSpPr/>
              <p:nvPr/>
            </p:nvSpPr>
            <p:spPr>
              <a:xfrm>
                <a:off x="3218300" y="3917425"/>
                <a:ext cx="167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68" extrusionOk="0">
                    <a:moveTo>
                      <a:pt x="634" y="0"/>
                    </a:moveTo>
                    <a:cubicBezTo>
                      <a:pt x="601" y="367"/>
                      <a:pt x="368" y="667"/>
                      <a:pt x="1" y="834"/>
                    </a:cubicBezTo>
                    <a:lnTo>
                      <a:pt x="568" y="1168"/>
                    </a:lnTo>
                    <a:cubicBezTo>
                      <a:pt x="634" y="1034"/>
                      <a:pt x="668" y="901"/>
                      <a:pt x="668" y="734"/>
                    </a:cubicBezTo>
                    <a:cubicBezTo>
                      <a:pt x="668" y="734"/>
                      <a:pt x="668" y="234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5" name="Google Shape;5755;p56"/>
              <p:cNvSpPr/>
              <p:nvPr/>
            </p:nvSpPr>
            <p:spPr>
              <a:xfrm>
                <a:off x="3218300" y="3917425"/>
                <a:ext cx="167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68" extrusionOk="0">
                    <a:moveTo>
                      <a:pt x="634" y="0"/>
                    </a:moveTo>
                    <a:cubicBezTo>
                      <a:pt x="601" y="367"/>
                      <a:pt x="368" y="667"/>
                      <a:pt x="1" y="834"/>
                    </a:cubicBezTo>
                    <a:lnTo>
                      <a:pt x="568" y="1168"/>
                    </a:lnTo>
                    <a:cubicBezTo>
                      <a:pt x="634" y="1034"/>
                      <a:pt x="668" y="901"/>
                      <a:pt x="668" y="734"/>
                    </a:cubicBezTo>
                    <a:cubicBezTo>
                      <a:pt x="668" y="734"/>
                      <a:pt x="668" y="234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6" name="Google Shape;5756;p56"/>
              <p:cNvSpPr/>
              <p:nvPr/>
            </p:nvSpPr>
            <p:spPr>
              <a:xfrm>
                <a:off x="3024000" y="3844025"/>
                <a:ext cx="2160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871" extrusionOk="0">
                    <a:moveTo>
                      <a:pt x="1135" y="1"/>
                    </a:moveTo>
                    <a:lnTo>
                      <a:pt x="0" y="668"/>
                    </a:lnTo>
                    <a:lnTo>
                      <a:pt x="834" y="1135"/>
                    </a:lnTo>
                    <a:cubicBezTo>
                      <a:pt x="467" y="1335"/>
                      <a:pt x="267" y="1702"/>
                      <a:pt x="201" y="2102"/>
                    </a:cubicBezTo>
                    <a:cubicBezTo>
                      <a:pt x="201" y="2402"/>
                      <a:pt x="467" y="2736"/>
                      <a:pt x="934" y="3003"/>
                    </a:cubicBezTo>
                    <a:cubicBezTo>
                      <a:pt x="1457" y="3304"/>
                      <a:pt x="1979" y="3416"/>
                      <a:pt x="2491" y="3416"/>
                    </a:cubicBezTo>
                    <a:cubicBezTo>
                      <a:pt x="3058" y="3416"/>
                      <a:pt x="3611" y="3278"/>
                      <a:pt x="4137" y="3103"/>
                    </a:cubicBezTo>
                    <a:cubicBezTo>
                      <a:pt x="4788" y="2886"/>
                      <a:pt x="5316" y="2651"/>
                      <a:pt x="5761" y="2651"/>
                    </a:cubicBezTo>
                    <a:cubicBezTo>
                      <a:pt x="5932" y="2651"/>
                      <a:pt x="6090" y="2686"/>
                      <a:pt x="6238" y="2769"/>
                    </a:cubicBezTo>
                    <a:cubicBezTo>
                      <a:pt x="6572" y="2936"/>
                      <a:pt x="6472" y="3170"/>
                      <a:pt x="6105" y="3403"/>
                    </a:cubicBezTo>
                    <a:cubicBezTo>
                      <a:pt x="5819" y="3556"/>
                      <a:pt x="5511" y="3632"/>
                      <a:pt x="5207" y="3632"/>
                    </a:cubicBezTo>
                    <a:cubicBezTo>
                      <a:pt x="4978" y="3632"/>
                      <a:pt x="4751" y="3589"/>
                      <a:pt x="4537" y="3503"/>
                    </a:cubicBezTo>
                    <a:lnTo>
                      <a:pt x="3470" y="4537"/>
                    </a:lnTo>
                    <a:cubicBezTo>
                      <a:pt x="3636" y="4604"/>
                      <a:pt x="3836" y="4671"/>
                      <a:pt x="4037" y="4704"/>
                    </a:cubicBezTo>
                    <a:cubicBezTo>
                      <a:pt x="4370" y="4804"/>
                      <a:pt x="4737" y="4804"/>
                      <a:pt x="5071" y="4804"/>
                    </a:cubicBezTo>
                    <a:cubicBezTo>
                      <a:pt x="5638" y="4771"/>
                      <a:pt x="6171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70"/>
                    </a:lnTo>
                    <a:lnTo>
                      <a:pt x="7773" y="3770"/>
                    </a:lnTo>
                    <a:cubicBezTo>
                      <a:pt x="8173" y="3603"/>
                      <a:pt x="8406" y="3236"/>
                      <a:pt x="8440" y="2803"/>
                    </a:cubicBezTo>
                    <a:cubicBezTo>
                      <a:pt x="8440" y="2769"/>
                      <a:pt x="8440" y="2736"/>
                      <a:pt x="8440" y="2703"/>
                    </a:cubicBezTo>
                    <a:cubicBezTo>
                      <a:pt x="8406" y="2402"/>
                      <a:pt x="8173" y="2102"/>
                      <a:pt x="7706" y="1835"/>
                    </a:cubicBezTo>
                    <a:cubicBezTo>
                      <a:pt x="7239" y="1568"/>
                      <a:pt x="6739" y="1435"/>
                      <a:pt x="6205" y="1435"/>
                    </a:cubicBezTo>
                    <a:lnTo>
                      <a:pt x="5671" y="1435"/>
                    </a:lnTo>
                    <a:cubicBezTo>
                      <a:pt x="5438" y="1468"/>
                      <a:pt x="5204" y="1535"/>
                      <a:pt x="4971" y="1602"/>
                    </a:cubicBezTo>
                    <a:lnTo>
                      <a:pt x="4604" y="1702"/>
                    </a:ln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6" y="2035"/>
                      <a:pt x="3303" y="2135"/>
                      <a:pt x="2969" y="2202"/>
                    </a:cubicBezTo>
                    <a:cubicBezTo>
                      <a:pt x="2902" y="2219"/>
                      <a:pt x="2836" y="2227"/>
                      <a:pt x="2769" y="2227"/>
                    </a:cubicBezTo>
                    <a:cubicBezTo>
                      <a:pt x="2702" y="2227"/>
                      <a:pt x="2636" y="2219"/>
                      <a:pt x="2569" y="2202"/>
                    </a:cubicBezTo>
                    <a:cubicBezTo>
                      <a:pt x="2469" y="2169"/>
                      <a:pt x="2402" y="2135"/>
                      <a:pt x="2369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8" y="1307"/>
                      <a:pt x="3097" y="1219"/>
                      <a:pt x="3396" y="1219"/>
                    </a:cubicBezTo>
                    <a:cubicBezTo>
                      <a:pt x="3591" y="1219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53" y="176"/>
                      <a:pt x="4124" y="114"/>
                      <a:pt x="3698" y="114"/>
                    </a:cubicBezTo>
                    <a:cubicBezTo>
                      <a:pt x="3103" y="114"/>
                      <a:pt x="2513" y="234"/>
                      <a:pt x="1968" y="468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56"/>
              <p:cNvSpPr/>
              <p:nvPr/>
            </p:nvSpPr>
            <p:spPr>
              <a:xfrm>
                <a:off x="3190775" y="395495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835" y="1368"/>
                    </a:lnTo>
                    <a:lnTo>
                      <a:pt x="835" y="4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56"/>
              <p:cNvSpPr/>
              <p:nvPr/>
            </p:nvSpPr>
            <p:spPr>
              <a:xfrm>
                <a:off x="3190775" y="395495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835" y="1368"/>
                    </a:lnTo>
                    <a:lnTo>
                      <a:pt x="835" y="4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56"/>
              <p:cNvSpPr/>
              <p:nvPr/>
            </p:nvSpPr>
            <p:spPr>
              <a:xfrm>
                <a:off x="3023175" y="38448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5"/>
                    </a:lnTo>
                    <a:lnTo>
                      <a:pt x="1134" y="134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56"/>
              <p:cNvSpPr/>
              <p:nvPr/>
            </p:nvSpPr>
            <p:spPr>
              <a:xfrm>
                <a:off x="3086550" y="3852375"/>
                <a:ext cx="617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8" extrusionOk="0">
                    <a:moveTo>
                      <a:pt x="2469" y="0"/>
                    </a:moveTo>
                    <a:lnTo>
                      <a:pt x="1468" y="901"/>
                    </a:lnTo>
                    <a:cubicBezTo>
                      <a:pt x="1308" y="848"/>
                      <a:pt x="1142" y="822"/>
                      <a:pt x="976" y="822"/>
                    </a:cubicBezTo>
                    <a:cubicBezTo>
                      <a:pt x="623" y="822"/>
                      <a:pt x="273" y="940"/>
                      <a:pt x="0" y="1168"/>
                    </a:cubicBezTo>
                    <a:cubicBezTo>
                      <a:pt x="275" y="999"/>
                      <a:pt x="590" y="910"/>
                      <a:pt x="910" y="910"/>
                    </a:cubicBezTo>
                    <a:cubicBezTo>
                      <a:pt x="1096" y="910"/>
                      <a:pt x="1284" y="940"/>
                      <a:pt x="1468" y="1001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56"/>
              <p:cNvSpPr/>
              <p:nvPr/>
            </p:nvSpPr>
            <p:spPr>
              <a:xfrm>
                <a:off x="3109900" y="3931600"/>
                <a:ext cx="400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35" extrusionOk="0">
                    <a:moveTo>
                      <a:pt x="1068" y="0"/>
                    </a:moveTo>
                    <a:lnTo>
                      <a:pt x="0" y="1068"/>
                    </a:lnTo>
                    <a:cubicBezTo>
                      <a:pt x="200" y="1134"/>
                      <a:pt x="400" y="1201"/>
                      <a:pt x="601" y="1234"/>
                    </a:cubicBezTo>
                    <a:cubicBezTo>
                      <a:pt x="934" y="1301"/>
                      <a:pt x="1268" y="1334"/>
                      <a:pt x="1601" y="1334"/>
                    </a:cubicBezTo>
                    <a:cubicBezTo>
                      <a:pt x="1101" y="1334"/>
                      <a:pt x="634" y="1234"/>
                      <a:pt x="167" y="10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56"/>
              <p:cNvSpPr/>
              <p:nvPr/>
            </p:nvSpPr>
            <p:spPr>
              <a:xfrm>
                <a:off x="3190775" y="3950775"/>
                <a:ext cx="484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5" extrusionOk="0">
                    <a:moveTo>
                      <a:pt x="1936" y="0"/>
                    </a:moveTo>
                    <a:lnTo>
                      <a:pt x="835" y="534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34"/>
                    </a:ln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56"/>
              <p:cNvSpPr/>
              <p:nvPr/>
            </p:nvSpPr>
            <p:spPr>
              <a:xfrm>
                <a:off x="2864725" y="3765650"/>
                <a:ext cx="2668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1" extrusionOk="0">
                    <a:moveTo>
                      <a:pt x="10674" y="0"/>
                    </a:moveTo>
                    <a:cubicBezTo>
                      <a:pt x="7772" y="0"/>
                      <a:pt x="5070" y="667"/>
                      <a:pt x="3036" y="1835"/>
                    </a:cubicBezTo>
                    <a:cubicBezTo>
                      <a:pt x="1068" y="2935"/>
                      <a:pt x="0" y="4403"/>
                      <a:pt x="0" y="5971"/>
                    </a:cubicBezTo>
                    <a:cubicBezTo>
                      <a:pt x="0" y="5971"/>
                      <a:pt x="100" y="3803"/>
                      <a:pt x="3102" y="1968"/>
                    </a:cubicBezTo>
                    <a:cubicBezTo>
                      <a:pt x="6071" y="167"/>
                      <a:pt x="10674" y="0"/>
                      <a:pt x="1067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56"/>
              <p:cNvSpPr/>
              <p:nvPr/>
            </p:nvSpPr>
            <p:spPr>
              <a:xfrm>
                <a:off x="3109900" y="3896575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0"/>
                    </a:moveTo>
                    <a:cubicBezTo>
                      <a:pt x="11942" y="1"/>
                      <a:pt x="12408" y="3069"/>
                      <a:pt x="8573" y="5170"/>
                    </a:cubicBezTo>
                    <a:cubicBezTo>
                      <a:pt x="5045" y="7056"/>
                      <a:pt x="824" y="7139"/>
                      <a:pt x="106" y="7139"/>
                    </a:cubicBezTo>
                    <a:cubicBezTo>
                      <a:pt x="37" y="7139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8" y="7157"/>
                      <a:pt x="853" y="7157"/>
                    </a:cubicBezTo>
                    <a:cubicBezTo>
                      <a:pt x="3709" y="7157"/>
                      <a:pt x="6555" y="6545"/>
                      <a:pt x="8740" y="5271"/>
                    </a:cubicBezTo>
                    <a:cubicBezTo>
                      <a:pt x="11242" y="3836"/>
                      <a:pt x="12309" y="1868"/>
                      <a:pt x="119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56"/>
              <p:cNvSpPr/>
              <p:nvPr/>
            </p:nvSpPr>
            <p:spPr>
              <a:xfrm>
                <a:off x="2825525" y="3727075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46" y="0"/>
                    </a:moveTo>
                    <a:cubicBezTo>
                      <a:pt x="8290" y="0"/>
                      <a:pt x="5438" y="626"/>
                      <a:pt x="3269" y="1877"/>
                    </a:cubicBezTo>
                    <a:cubicBezTo>
                      <a:pt x="2169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4"/>
                      <a:pt x="1168" y="9782"/>
                      <a:pt x="3236" y="10983"/>
                    </a:cubicBezTo>
                    <a:cubicBezTo>
                      <a:pt x="5421" y="12234"/>
                      <a:pt x="8281" y="12859"/>
                      <a:pt x="11138" y="12859"/>
                    </a:cubicBezTo>
                    <a:cubicBezTo>
                      <a:pt x="13994" y="12859"/>
                      <a:pt x="16846" y="12234"/>
                      <a:pt x="19014" y="10983"/>
                    </a:cubicBezTo>
                    <a:cubicBezTo>
                      <a:pt x="21115" y="9782"/>
                      <a:pt x="22216" y="8214"/>
                      <a:pt x="22283" y="6613"/>
                    </a:cubicBezTo>
                    <a:lnTo>
                      <a:pt x="22283" y="4345"/>
                    </a:lnTo>
                    <a:lnTo>
                      <a:pt x="21683" y="4345"/>
                    </a:lnTo>
                    <a:cubicBezTo>
                      <a:pt x="21049" y="3311"/>
                      <a:pt x="20115" y="2444"/>
                      <a:pt x="19047" y="1877"/>
                    </a:cubicBezTo>
                    <a:cubicBezTo>
                      <a:pt x="16862" y="626"/>
                      <a:pt x="14002" y="0"/>
                      <a:pt x="1114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56"/>
              <p:cNvSpPr/>
              <p:nvPr/>
            </p:nvSpPr>
            <p:spPr>
              <a:xfrm>
                <a:off x="2825525" y="3727075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46" y="0"/>
                    </a:moveTo>
                    <a:cubicBezTo>
                      <a:pt x="8290" y="0"/>
                      <a:pt x="5438" y="626"/>
                      <a:pt x="3269" y="1877"/>
                    </a:cubicBezTo>
                    <a:cubicBezTo>
                      <a:pt x="2169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4"/>
                      <a:pt x="1168" y="9782"/>
                      <a:pt x="3236" y="10983"/>
                    </a:cubicBezTo>
                    <a:cubicBezTo>
                      <a:pt x="5421" y="12234"/>
                      <a:pt x="8281" y="12859"/>
                      <a:pt x="11138" y="12859"/>
                    </a:cubicBezTo>
                    <a:cubicBezTo>
                      <a:pt x="13994" y="12859"/>
                      <a:pt x="16846" y="12234"/>
                      <a:pt x="19014" y="10983"/>
                    </a:cubicBezTo>
                    <a:cubicBezTo>
                      <a:pt x="21115" y="9782"/>
                      <a:pt x="22216" y="8214"/>
                      <a:pt x="22283" y="6613"/>
                    </a:cubicBezTo>
                    <a:lnTo>
                      <a:pt x="22283" y="4345"/>
                    </a:lnTo>
                    <a:lnTo>
                      <a:pt x="21683" y="4345"/>
                    </a:lnTo>
                    <a:cubicBezTo>
                      <a:pt x="21049" y="3311"/>
                      <a:pt x="20115" y="2444"/>
                      <a:pt x="19047" y="1877"/>
                    </a:cubicBezTo>
                    <a:cubicBezTo>
                      <a:pt x="16862" y="626"/>
                      <a:pt x="14002" y="0"/>
                      <a:pt x="1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56"/>
              <p:cNvSpPr/>
              <p:nvPr/>
            </p:nvSpPr>
            <p:spPr>
              <a:xfrm>
                <a:off x="2825525" y="3727275"/>
                <a:ext cx="27855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2877" extrusionOk="0">
                    <a:moveTo>
                      <a:pt x="11142" y="1"/>
                    </a:moveTo>
                    <a:cubicBezTo>
                      <a:pt x="8306" y="1"/>
                      <a:pt x="5438" y="601"/>
                      <a:pt x="3269" y="1869"/>
                    </a:cubicBezTo>
                    <a:cubicBezTo>
                      <a:pt x="2169" y="2436"/>
                      <a:pt x="1268" y="3303"/>
                      <a:pt x="601" y="4337"/>
                    </a:cubicBezTo>
                    <a:lnTo>
                      <a:pt x="0" y="4337"/>
                    </a:lnTo>
                    <a:lnTo>
                      <a:pt x="0" y="6605"/>
                    </a:lnTo>
                    <a:cubicBezTo>
                      <a:pt x="67" y="8206"/>
                      <a:pt x="1168" y="9774"/>
                      <a:pt x="3236" y="10975"/>
                    </a:cubicBezTo>
                    <a:cubicBezTo>
                      <a:pt x="5438" y="12243"/>
                      <a:pt x="8273" y="12876"/>
                      <a:pt x="11142" y="12876"/>
                    </a:cubicBezTo>
                    <a:lnTo>
                      <a:pt x="111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56"/>
              <p:cNvSpPr/>
              <p:nvPr/>
            </p:nvSpPr>
            <p:spPr>
              <a:xfrm>
                <a:off x="2825525" y="3753125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5071" y="1"/>
                    </a:moveTo>
                    <a:lnTo>
                      <a:pt x="5071" y="1"/>
                    </a:lnTo>
                    <a:cubicBezTo>
                      <a:pt x="4437" y="234"/>
                      <a:pt x="3836" y="501"/>
                      <a:pt x="3269" y="835"/>
                    </a:cubicBezTo>
                    <a:cubicBezTo>
                      <a:pt x="2169" y="1402"/>
                      <a:pt x="1268" y="2269"/>
                      <a:pt x="601" y="3303"/>
                    </a:cubicBezTo>
                    <a:lnTo>
                      <a:pt x="0" y="3303"/>
                    </a:lnTo>
                    <a:lnTo>
                      <a:pt x="0" y="5571"/>
                    </a:lnTo>
                    <a:cubicBezTo>
                      <a:pt x="67" y="7172"/>
                      <a:pt x="1168" y="8740"/>
                      <a:pt x="3269" y="9941"/>
                    </a:cubicBezTo>
                    <a:cubicBezTo>
                      <a:pt x="3836" y="10275"/>
                      <a:pt x="4437" y="10542"/>
                      <a:pt x="5037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56"/>
              <p:cNvSpPr/>
              <p:nvPr/>
            </p:nvSpPr>
            <p:spPr>
              <a:xfrm>
                <a:off x="3256675" y="3753125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0" y="1"/>
                    </a:moveTo>
                    <a:lnTo>
                      <a:pt x="0" y="10775"/>
                    </a:lnTo>
                    <a:cubicBezTo>
                      <a:pt x="600" y="10542"/>
                      <a:pt x="1201" y="10275"/>
                      <a:pt x="1801" y="9941"/>
                    </a:cubicBezTo>
                    <a:cubicBezTo>
                      <a:pt x="3869" y="8740"/>
                      <a:pt x="4970" y="7172"/>
                      <a:pt x="5070" y="5571"/>
                    </a:cubicBezTo>
                    <a:lnTo>
                      <a:pt x="5070" y="3303"/>
                    </a:lnTo>
                    <a:lnTo>
                      <a:pt x="4437" y="3303"/>
                    </a:lnTo>
                    <a:cubicBezTo>
                      <a:pt x="3803" y="2269"/>
                      <a:pt x="2869" y="1402"/>
                      <a:pt x="1801" y="835"/>
                    </a:cubicBezTo>
                    <a:cubicBezTo>
                      <a:pt x="1201" y="501"/>
                      <a:pt x="600" y="234"/>
                      <a:pt x="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56"/>
              <p:cNvSpPr/>
              <p:nvPr/>
            </p:nvSpPr>
            <p:spPr>
              <a:xfrm>
                <a:off x="2798000" y="3675375"/>
                <a:ext cx="6129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519" h="12860" extrusionOk="0">
                    <a:moveTo>
                      <a:pt x="12247" y="0"/>
                    </a:moveTo>
                    <a:cubicBezTo>
                      <a:pt x="9391" y="0"/>
                      <a:pt x="6539" y="626"/>
                      <a:pt x="4370" y="1876"/>
                    </a:cubicBezTo>
                    <a:cubicBezTo>
                      <a:pt x="1" y="4378"/>
                      <a:pt x="1" y="8448"/>
                      <a:pt x="4370" y="10983"/>
                    </a:cubicBezTo>
                    <a:cubicBezTo>
                      <a:pt x="6539" y="12234"/>
                      <a:pt x="9391" y="12859"/>
                      <a:pt x="12247" y="12859"/>
                    </a:cubicBezTo>
                    <a:cubicBezTo>
                      <a:pt x="15103" y="12859"/>
                      <a:pt x="17963" y="12234"/>
                      <a:pt x="20148" y="10983"/>
                    </a:cubicBezTo>
                    <a:cubicBezTo>
                      <a:pt x="24485" y="8481"/>
                      <a:pt x="24518" y="4378"/>
                      <a:pt x="20148" y="1876"/>
                    </a:cubicBezTo>
                    <a:cubicBezTo>
                      <a:pt x="17963" y="626"/>
                      <a:pt x="15103" y="0"/>
                      <a:pt x="122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56"/>
              <p:cNvSpPr/>
              <p:nvPr/>
            </p:nvSpPr>
            <p:spPr>
              <a:xfrm>
                <a:off x="2798000" y="3675375"/>
                <a:ext cx="6129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519" h="12860" extrusionOk="0">
                    <a:moveTo>
                      <a:pt x="12247" y="0"/>
                    </a:moveTo>
                    <a:cubicBezTo>
                      <a:pt x="9391" y="0"/>
                      <a:pt x="6539" y="626"/>
                      <a:pt x="4370" y="1876"/>
                    </a:cubicBezTo>
                    <a:cubicBezTo>
                      <a:pt x="1" y="4378"/>
                      <a:pt x="1" y="8448"/>
                      <a:pt x="4370" y="10983"/>
                    </a:cubicBezTo>
                    <a:cubicBezTo>
                      <a:pt x="6539" y="12234"/>
                      <a:pt x="9391" y="12859"/>
                      <a:pt x="12247" y="12859"/>
                    </a:cubicBezTo>
                    <a:cubicBezTo>
                      <a:pt x="15103" y="12859"/>
                      <a:pt x="17963" y="12234"/>
                      <a:pt x="20148" y="10983"/>
                    </a:cubicBezTo>
                    <a:cubicBezTo>
                      <a:pt x="24485" y="8481"/>
                      <a:pt x="24518" y="4378"/>
                      <a:pt x="20148" y="1876"/>
                    </a:cubicBezTo>
                    <a:cubicBezTo>
                      <a:pt x="17963" y="626"/>
                      <a:pt x="15103" y="0"/>
                      <a:pt x="122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2" name="Google Shape;5772;p56"/>
              <p:cNvSpPr/>
              <p:nvPr/>
            </p:nvSpPr>
            <p:spPr>
              <a:xfrm>
                <a:off x="2918925" y="3736450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1"/>
                    </a:moveTo>
                    <a:cubicBezTo>
                      <a:pt x="5654" y="1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071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4010" y="6105"/>
                      <a:pt x="14811" y="5071"/>
                      <a:pt x="14811" y="3970"/>
                    </a:cubicBezTo>
                    <a:cubicBezTo>
                      <a:pt x="14811" y="2869"/>
                      <a:pt x="14010" y="1835"/>
                      <a:pt x="12543" y="1101"/>
                    </a:cubicBezTo>
                    <a:cubicBezTo>
                      <a:pt x="10908" y="367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3" name="Google Shape;5773;p56"/>
              <p:cNvSpPr/>
              <p:nvPr/>
            </p:nvSpPr>
            <p:spPr>
              <a:xfrm>
                <a:off x="2918925" y="3736450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1"/>
                    </a:moveTo>
                    <a:cubicBezTo>
                      <a:pt x="5654" y="1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071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4010" y="6105"/>
                      <a:pt x="14811" y="5071"/>
                      <a:pt x="14811" y="3970"/>
                    </a:cubicBezTo>
                    <a:cubicBezTo>
                      <a:pt x="14811" y="2869"/>
                      <a:pt x="14010" y="1835"/>
                      <a:pt x="12543" y="1101"/>
                    </a:cubicBezTo>
                    <a:cubicBezTo>
                      <a:pt x="10908" y="367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4" name="Google Shape;5774;p56"/>
              <p:cNvSpPr/>
              <p:nvPr/>
            </p:nvSpPr>
            <p:spPr>
              <a:xfrm>
                <a:off x="2837200" y="3687250"/>
                <a:ext cx="5337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09" extrusionOk="0">
                    <a:moveTo>
                      <a:pt x="10675" y="1960"/>
                    </a:moveTo>
                    <a:cubicBezTo>
                      <a:pt x="12426" y="1960"/>
                      <a:pt x="14177" y="2319"/>
                      <a:pt x="15812" y="3036"/>
                    </a:cubicBezTo>
                    <a:cubicBezTo>
                      <a:pt x="17279" y="3803"/>
                      <a:pt x="18080" y="4837"/>
                      <a:pt x="18080" y="5938"/>
                    </a:cubicBezTo>
                    <a:cubicBezTo>
                      <a:pt x="18080" y="7039"/>
                      <a:pt x="17279" y="8073"/>
                      <a:pt x="15812" y="8840"/>
                    </a:cubicBezTo>
                    <a:cubicBezTo>
                      <a:pt x="14177" y="9557"/>
                      <a:pt x="12426" y="9916"/>
                      <a:pt x="10675" y="9916"/>
                    </a:cubicBezTo>
                    <a:cubicBezTo>
                      <a:pt x="8923" y="9916"/>
                      <a:pt x="7172" y="9557"/>
                      <a:pt x="5538" y="8840"/>
                    </a:cubicBezTo>
                    <a:cubicBezTo>
                      <a:pt x="4103" y="8073"/>
                      <a:pt x="3303" y="7039"/>
                      <a:pt x="3303" y="5938"/>
                    </a:cubicBezTo>
                    <a:cubicBezTo>
                      <a:pt x="3303" y="4837"/>
                      <a:pt x="4103" y="3803"/>
                      <a:pt x="5538" y="3036"/>
                    </a:cubicBezTo>
                    <a:cubicBezTo>
                      <a:pt x="7172" y="2319"/>
                      <a:pt x="8923" y="1960"/>
                      <a:pt x="10675" y="1960"/>
                    </a:cubicBezTo>
                    <a:close/>
                    <a:moveTo>
                      <a:pt x="10675" y="0"/>
                    </a:moveTo>
                    <a:cubicBezTo>
                      <a:pt x="7773" y="0"/>
                      <a:pt x="5071" y="634"/>
                      <a:pt x="3036" y="1802"/>
                    </a:cubicBezTo>
                    <a:cubicBezTo>
                      <a:pt x="1068" y="2936"/>
                      <a:pt x="0" y="4404"/>
                      <a:pt x="0" y="5938"/>
                    </a:cubicBezTo>
                    <a:cubicBezTo>
                      <a:pt x="0" y="7472"/>
                      <a:pt x="1068" y="8940"/>
                      <a:pt x="3036" y="10074"/>
                    </a:cubicBezTo>
                    <a:cubicBezTo>
                      <a:pt x="5071" y="11242"/>
                      <a:pt x="7773" y="11909"/>
                      <a:pt x="10675" y="11909"/>
                    </a:cubicBezTo>
                    <a:cubicBezTo>
                      <a:pt x="13577" y="11909"/>
                      <a:pt x="16279" y="11242"/>
                      <a:pt x="18313" y="10074"/>
                    </a:cubicBezTo>
                    <a:cubicBezTo>
                      <a:pt x="20282" y="8940"/>
                      <a:pt x="21349" y="7472"/>
                      <a:pt x="21349" y="5938"/>
                    </a:cubicBezTo>
                    <a:cubicBezTo>
                      <a:pt x="21349" y="4404"/>
                      <a:pt x="20282" y="2936"/>
                      <a:pt x="18313" y="1802"/>
                    </a:cubicBezTo>
                    <a:cubicBezTo>
                      <a:pt x="16279" y="634"/>
                      <a:pt x="13577" y="0"/>
                      <a:pt x="1067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5" name="Google Shape;5775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6" name="Google Shape;5776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7" name="Google Shape;5777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56"/>
              <p:cNvSpPr/>
              <p:nvPr/>
            </p:nvSpPr>
            <p:spPr>
              <a:xfrm>
                <a:off x="2930600" y="37694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1" y="0"/>
                    </a:moveTo>
                    <a:cubicBezTo>
                      <a:pt x="5154" y="0"/>
                      <a:pt x="3353" y="350"/>
                      <a:pt x="1968" y="1051"/>
                    </a:cubicBezTo>
                    <a:cubicBezTo>
                      <a:pt x="834" y="1651"/>
                      <a:pt x="201" y="2385"/>
                      <a:pt x="0" y="3152"/>
                    </a:cubicBezTo>
                    <a:cubicBezTo>
                      <a:pt x="201" y="3920"/>
                      <a:pt x="834" y="4620"/>
                      <a:pt x="1968" y="5221"/>
                    </a:cubicBezTo>
                    <a:cubicBezTo>
                      <a:pt x="3353" y="5921"/>
                      <a:pt x="5154" y="6271"/>
                      <a:pt x="6951" y="6271"/>
                    </a:cubicBezTo>
                    <a:cubicBezTo>
                      <a:pt x="8748" y="6271"/>
                      <a:pt x="10541" y="5921"/>
                      <a:pt x="11909" y="5221"/>
                    </a:cubicBezTo>
                    <a:cubicBezTo>
                      <a:pt x="13043" y="4653"/>
                      <a:pt x="13710" y="3920"/>
                      <a:pt x="13910" y="3152"/>
                    </a:cubicBezTo>
                    <a:cubicBezTo>
                      <a:pt x="13710" y="2385"/>
                      <a:pt x="13043" y="1651"/>
                      <a:pt x="11909" y="1051"/>
                    </a:cubicBezTo>
                    <a:cubicBezTo>
                      <a:pt x="10541" y="350"/>
                      <a:pt x="8748" y="0"/>
                      <a:pt x="695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9" name="Google Shape;5779;p56"/>
              <p:cNvSpPr/>
              <p:nvPr/>
            </p:nvSpPr>
            <p:spPr>
              <a:xfrm>
                <a:off x="2930600" y="37694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1" y="0"/>
                    </a:moveTo>
                    <a:cubicBezTo>
                      <a:pt x="5154" y="0"/>
                      <a:pt x="3353" y="350"/>
                      <a:pt x="1968" y="1051"/>
                    </a:cubicBezTo>
                    <a:cubicBezTo>
                      <a:pt x="834" y="1651"/>
                      <a:pt x="201" y="2385"/>
                      <a:pt x="0" y="3152"/>
                    </a:cubicBezTo>
                    <a:cubicBezTo>
                      <a:pt x="201" y="3920"/>
                      <a:pt x="834" y="4620"/>
                      <a:pt x="1968" y="5221"/>
                    </a:cubicBezTo>
                    <a:cubicBezTo>
                      <a:pt x="3353" y="5921"/>
                      <a:pt x="5154" y="6271"/>
                      <a:pt x="6951" y="6271"/>
                    </a:cubicBezTo>
                    <a:cubicBezTo>
                      <a:pt x="8748" y="6271"/>
                      <a:pt x="10541" y="5921"/>
                      <a:pt x="11909" y="5221"/>
                    </a:cubicBezTo>
                    <a:cubicBezTo>
                      <a:pt x="13043" y="4653"/>
                      <a:pt x="13710" y="3920"/>
                      <a:pt x="13910" y="3152"/>
                    </a:cubicBezTo>
                    <a:cubicBezTo>
                      <a:pt x="13710" y="2385"/>
                      <a:pt x="13043" y="1651"/>
                      <a:pt x="11909" y="1051"/>
                    </a:cubicBezTo>
                    <a:cubicBezTo>
                      <a:pt x="10541" y="350"/>
                      <a:pt x="8748" y="0"/>
                      <a:pt x="6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0" name="Google Shape;5780;p56"/>
              <p:cNvSpPr/>
              <p:nvPr/>
            </p:nvSpPr>
            <p:spPr>
              <a:xfrm>
                <a:off x="3095725" y="3773150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1001" y="0"/>
                    </a:moveTo>
                    <a:lnTo>
                      <a:pt x="0" y="1034"/>
                    </a:lnTo>
                    <a:lnTo>
                      <a:pt x="0" y="2102"/>
                    </a:lnTo>
                    <a:lnTo>
                      <a:pt x="667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1" name="Google Shape;5781;p56"/>
              <p:cNvSpPr/>
              <p:nvPr/>
            </p:nvSpPr>
            <p:spPr>
              <a:xfrm>
                <a:off x="3095725" y="3773150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1001" y="0"/>
                    </a:moveTo>
                    <a:lnTo>
                      <a:pt x="0" y="1034"/>
                    </a:lnTo>
                    <a:lnTo>
                      <a:pt x="0" y="2102"/>
                    </a:lnTo>
                    <a:lnTo>
                      <a:pt x="667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2" name="Google Shape;5782;p56"/>
              <p:cNvSpPr/>
              <p:nvPr/>
            </p:nvSpPr>
            <p:spPr>
              <a:xfrm>
                <a:off x="3048175" y="3796075"/>
                <a:ext cx="475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0" extrusionOk="0">
                    <a:moveTo>
                      <a:pt x="1329" y="1"/>
                    </a:moveTo>
                    <a:cubicBezTo>
                      <a:pt x="1030" y="1"/>
                      <a:pt x="730" y="89"/>
                      <a:pt x="468" y="251"/>
                    </a:cubicBezTo>
                    <a:cubicBezTo>
                      <a:pt x="1" y="551"/>
                      <a:pt x="34" y="751"/>
                      <a:pt x="268" y="918"/>
                    </a:cubicBezTo>
                    <a:cubicBezTo>
                      <a:pt x="334" y="951"/>
                      <a:pt x="401" y="951"/>
                      <a:pt x="501" y="985"/>
                    </a:cubicBezTo>
                    <a:cubicBezTo>
                      <a:pt x="568" y="1001"/>
                      <a:pt x="635" y="1010"/>
                      <a:pt x="701" y="1010"/>
                    </a:cubicBezTo>
                    <a:cubicBezTo>
                      <a:pt x="768" y="1010"/>
                      <a:pt x="835" y="1001"/>
                      <a:pt x="901" y="985"/>
                    </a:cubicBezTo>
                    <a:cubicBezTo>
                      <a:pt x="1235" y="918"/>
                      <a:pt x="1569" y="818"/>
                      <a:pt x="1902" y="718"/>
                    </a:cubicBezTo>
                    <a:lnTo>
                      <a:pt x="1902" y="117"/>
                    </a:lnTo>
                    <a:cubicBezTo>
                      <a:pt x="1718" y="38"/>
                      <a:pt x="1523" y="1"/>
                      <a:pt x="132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3" name="Google Shape;5783;p56"/>
              <p:cNvSpPr/>
              <p:nvPr/>
            </p:nvSpPr>
            <p:spPr>
              <a:xfrm>
                <a:off x="3048175" y="3796075"/>
                <a:ext cx="475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0" extrusionOk="0">
                    <a:moveTo>
                      <a:pt x="1329" y="1"/>
                    </a:moveTo>
                    <a:cubicBezTo>
                      <a:pt x="1030" y="1"/>
                      <a:pt x="730" y="89"/>
                      <a:pt x="468" y="251"/>
                    </a:cubicBezTo>
                    <a:cubicBezTo>
                      <a:pt x="1" y="551"/>
                      <a:pt x="34" y="751"/>
                      <a:pt x="268" y="918"/>
                    </a:cubicBezTo>
                    <a:cubicBezTo>
                      <a:pt x="334" y="951"/>
                      <a:pt x="401" y="951"/>
                      <a:pt x="501" y="985"/>
                    </a:cubicBezTo>
                    <a:cubicBezTo>
                      <a:pt x="568" y="1001"/>
                      <a:pt x="635" y="1010"/>
                      <a:pt x="701" y="1010"/>
                    </a:cubicBezTo>
                    <a:cubicBezTo>
                      <a:pt x="768" y="1010"/>
                      <a:pt x="835" y="1001"/>
                      <a:pt x="901" y="985"/>
                    </a:cubicBezTo>
                    <a:cubicBezTo>
                      <a:pt x="1235" y="918"/>
                      <a:pt x="1569" y="818"/>
                      <a:pt x="1902" y="718"/>
                    </a:cubicBezTo>
                    <a:lnTo>
                      <a:pt x="1902" y="117"/>
                    </a:lnTo>
                    <a:cubicBezTo>
                      <a:pt x="1718" y="38"/>
                      <a:pt x="1523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56"/>
              <p:cNvSpPr/>
              <p:nvPr/>
            </p:nvSpPr>
            <p:spPr>
              <a:xfrm>
                <a:off x="2996475" y="3782325"/>
                <a:ext cx="2160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04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301" y="1068"/>
                    </a:lnTo>
                    <a:lnTo>
                      <a:pt x="274" y="1213"/>
                    </a:lnTo>
                    <a:lnTo>
                      <a:pt x="274" y="1213"/>
                    </a:lnTo>
                    <a:cubicBezTo>
                      <a:pt x="360" y="910"/>
                      <a:pt x="565" y="656"/>
                      <a:pt x="835" y="467"/>
                    </a:cubicBezTo>
                    <a:lnTo>
                      <a:pt x="1" y="0"/>
                    </a:lnTo>
                    <a:close/>
                    <a:moveTo>
                      <a:pt x="274" y="1213"/>
                    </a:moveTo>
                    <a:cubicBezTo>
                      <a:pt x="254" y="1284"/>
                      <a:pt x="240" y="1358"/>
                      <a:pt x="234" y="1435"/>
                    </a:cubicBezTo>
                    <a:lnTo>
                      <a:pt x="274" y="1213"/>
                    </a:lnTo>
                    <a:close/>
                    <a:moveTo>
                      <a:pt x="234" y="1435"/>
                    </a:moveTo>
                    <a:lnTo>
                      <a:pt x="234" y="2302"/>
                    </a:lnTo>
                    <a:cubicBezTo>
                      <a:pt x="234" y="2635"/>
                      <a:pt x="468" y="2936"/>
                      <a:pt x="968" y="3236"/>
                    </a:cubicBezTo>
                    <a:cubicBezTo>
                      <a:pt x="1430" y="3509"/>
                      <a:pt x="1959" y="3650"/>
                      <a:pt x="2504" y="3650"/>
                    </a:cubicBezTo>
                    <a:cubicBezTo>
                      <a:pt x="2824" y="3650"/>
                      <a:pt x="3149" y="3601"/>
                      <a:pt x="3470" y="3503"/>
                    </a:cubicBezTo>
                    <a:lnTo>
                      <a:pt x="3970" y="3369"/>
                    </a:lnTo>
                    <a:lnTo>
                      <a:pt x="3470" y="3903"/>
                    </a:lnTo>
                    <a:lnTo>
                      <a:pt x="4537" y="2836"/>
                    </a:lnTo>
                    <a:cubicBezTo>
                      <a:pt x="4752" y="2921"/>
                      <a:pt x="4984" y="2964"/>
                      <a:pt x="5220" y="2964"/>
                    </a:cubicBezTo>
                    <a:cubicBezTo>
                      <a:pt x="5534" y="2964"/>
                      <a:pt x="5852" y="2888"/>
                      <a:pt x="6138" y="2735"/>
                    </a:cubicBezTo>
                    <a:cubicBezTo>
                      <a:pt x="6505" y="2535"/>
                      <a:pt x="6605" y="2302"/>
                      <a:pt x="6272" y="2102"/>
                    </a:cubicBezTo>
                    <a:cubicBezTo>
                      <a:pt x="6131" y="2023"/>
                      <a:pt x="5982" y="1990"/>
                      <a:pt x="5820" y="1990"/>
                    </a:cubicBezTo>
                    <a:cubicBezTo>
                      <a:pt x="5369" y="1990"/>
                      <a:pt x="4825" y="2247"/>
                      <a:pt x="4137" y="2469"/>
                    </a:cubicBezTo>
                    <a:cubicBezTo>
                      <a:pt x="3619" y="2624"/>
                      <a:pt x="3083" y="2753"/>
                      <a:pt x="2534" y="2753"/>
                    </a:cubicBezTo>
                    <a:cubicBezTo>
                      <a:pt x="2022" y="2753"/>
                      <a:pt x="1499" y="2641"/>
                      <a:pt x="968" y="2335"/>
                    </a:cubicBezTo>
                    <a:cubicBezTo>
                      <a:pt x="468" y="2068"/>
                      <a:pt x="234" y="1768"/>
                      <a:pt x="234" y="1435"/>
                    </a:cubicBezTo>
                    <a:close/>
                    <a:moveTo>
                      <a:pt x="8640" y="3569"/>
                    </a:moveTo>
                    <a:lnTo>
                      <a:pt x="7539" y="4237"/>
                    </a:lnTo>
                    <a:lnTo>
                      <a:pt x="6705" y="3736"/>
                    </a:lnTo>
                    <a:cubicBezTo>
                      <a:pt x="6127" y="4014"/>
                      <a:pt x="5501" y="4147"/>
                      <a:pt x="4882" y="4147"/>
                    </a:cubicBezTo>
                    <a:cubicBezTo>
                      <a:pt x="4608" y="4147"/>
                      <a:pt x="4336" y="4121"/>
                      <a:pt x="4070" y="4070"/>
                    </a:cubicBezTo>
                    <a:cubicBezTo>
                      <a:pt x="3870" y="4036"/>
                      <a:pt x="3670" y="3970"/>
                      <a:pt x="3470" y="3903"/>
                    </a:cubicBezTo>
                    <a:lnTo>
                      <a:pt x="3470" y="4770"/>
                    </a:lnTo>
                    <a:cubicBezTo>
                      <a:pt x="3927" y="4947"/>
                      <a:pt x="4411" y="5033"/>
                      <a:pt x="4895" y="5033"/>
                    </a:cubicBezTo>
                    <a:cubicBezTo>
                      <a:pt x="5505" y="5033"/>
                      <a:pt x="6114" y="4897"/>
                      <a:pt x="6672" y="4637"/>
                    </a:cubicBezTo>
                    <a:lnTo>
                      <a:pt x="7506" y="5104"/>
                    </a:lnTo>
                    <a:lnTo>
                      <a:pt x="8640" y="4470"/>
                    </a:lnTo>
                    <a:lnTo>
                      <a:pt x="8640" y="3569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56"/>
              <p:cNvSpPr/>
              <p:nvPr/>
            </p:nvSpPr>
            <p:spPr>
              <a:xfrm>
                <a:off x="3001475" y="3818175"/>
                <a:ext cx="211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3670" extrusionOk="0">
                    <a:moveTo>
                      <a:pt x="1" y="1"/>
                    </a:moveTo>
                    <a:lnTo>
                      <a:pt x="1" y="868"/>
                    </a:lnTo>
                    <a:cubicBezTo>
                      <a:pt x="1" y="1168"/>
                      <a:pt x="234" y="1502"/>
                      <a:pt x="735" y="1802"/>
                    </a:cubicBezTo>
                    <a:cubicBezTo>
                      <a:pt x="1228" y="2059"/>
                      <a:pt x="1778" y="2193"/>
                      <a:pt x="2329" y="2193"/>
                    </a:cubicBezTo>
                    <a:cubicBezTo>
                      <a:pt x="2634" y="2193"/>
                      <a:pt x="2939" y="2152"/>
                      <a:pt x="3236" y="2069"/>
                    </a:cubicBezTo>
                    <a:lnTo>
                      <a:pt x="3747" y="1941"/>
                    </a:lnTo>
                    <a:lnTo>
                      <a:pt x="3747" y="1941"/>
                    </a:lnTo>
                    <a:lnTo>
                      <a:pt x="4304" y="1402"/>
                    </a:lnTo>
                    <a:cubicBezTo>
                      <a:pt x="4533" y="1487"/>
                      <a:pt x="4767" y="1530"/>
                      <a:pt x="5001" y="1530"/>
                    </a:cubicBezTo>
                    <a:cubicBezTo>
                      <a:pt x="5311" y="1530"/>
                      <a:pt x="5619" y="1454"/>
                      <a:pt x="5905" y="1301"/>
                    </a:cubicBezTo>
                    <a:cubicBezTo>
                      <a:pt x="6272" y="1068"/>
                      <a:pt x="6372" y="868"/>
                      <a:pt x="6038" y="668"/>
                    </a:cubicBezTo>
                    <a:cubicBezTo>
                      <a:pt x="5890" y="584"/>
                      <a:pt x="5732" y="550"/>
                      <a:pt x="5561" y="550"/>
                    </a:cubicBezTo>
                    <a:cubicBezTo>
                      <a:pt x="5114" y="550"/>
                      <a:pt x="4579" y="784"/>
                      <a:pt x="3904" y="1001"/>
                    </a:cubicBezTo>
                    <a:cubicBezTo>
                      <a:pt x="3378" y="1176"/>
                      <a:pt x="2834" y="1315"/>
                      <a:pt x="2276" y="1315"/>
                    </a:cubicBezTo>
                    <a:cubicBezTo>
                      <a:pt x="1772" y="1315"/>
                      <a:pt x="1257" y="1202"/>
                      <a:pt x="735" y="901"/>
                    </a:cubicBezTo>
                    <a:cubicBezTo>
                      <a:pt x="234" y="634"/>
                      <a:pt x="1" y="301"/>
                      <a:pt x="1" y="1"/>
                    </a:cubicBezTo>
                    <a:close/>
                    <a:moveTo>
                      <a:pt x="3770" y="1935"/>
                    </a:moveTo>
                    <a:lnTo>
                      <a:pt x="3747" y="1941"/>
                    </a:lnTo>
                    <a:lnTo>
                      <a:pt x="3747" y="1941"/>
                    </a:lnTo>
                    <a:lnTo>
                      <a:pt x="3236" y="2436"/>
                    </a:lnTo>
                    <a:lnTo>
                      <a:pt x="3770" y="1935"/>
                    </a:lnTo>
                    <a:close/>
                    <a:moveTo>
                      <a:pt x="8440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901" y="2554"/>
                      <a:pt x="5298" y="2695"/>
                      <a:pt x="4685" y="2695"/>
                    </a:cubicBezTo>
                    <a:cubicBezTo>
                      <a:pt x="4404" y="2695"/>
                      <a:pt x="4120" y="2665"/>
                      <a:pt x="3837" y="2602"/>
                    </a:cubicBezTo>
                    <a:cubicBezTo>
                      <a:pt x="3637" y="2569"/>
                      <a:pt x="3437" y="2502"/>
                      <a:pt x="3236" y="2436"/>
                    </a:cubicBezTo>
                    <a:lnTo>
                      <a:pt x="3236" y="3336"/>
                    </a:lnTo>
                    <a:cubicBezTo>
                      <a:pt x="3717" y="3501"/>
                      <a:pt x="4217" y="3585"/>
                      <a:pt x="4714" y="3585"/>
                    </a:cubicBezTo>
                    <a:cubicBezTo>
                      <a:pt x="5321" y="3585"/>
                      <a:pt x="5922" y="3460"/>
                      <a:pt x="6472" y="3203"/>
                    </a:cubicBezTo>
                    <a:lnTo>
                      <a:pt x="7306" y="3670"/>
                    </a:lnTo>
                    <a:lnTo>
                      <a:pt x="8440" y="3036"/>
                    </a:lnTo>
                    <a:lnTo>
                      <a:pt x="8440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56"/>
              <p:cNvSpPr/>
              <p:nvPr/>
            </p:nvSpPr>
            <p:spPr>
              <a:xfrm>
                <a:off x="2996475" y="3782325"/>
                <a:ext cx="200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0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301" y="1068"/>
                    </a:lnTo>
                    <a:cubicBezTo>
                      <a:pt x="434" y="834"/>
                      <a:pt x="601" y="634"/>
                      <a:pt x="801" y="4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56"/>
              <p:cNvSpPr/>
              <p:nvPr/>
            </p:nvSpPr>
            <p:spPr>
              <a:xfrm>
                <a:off x="3191625" y="3838200"/>
                <a:ext cx="158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68" extrusionOk="0">
                    <a:moveTo>
                      <a:pt x="634" y="0"/>
                    </a:moveTo>
                    <a:cubicBezTo>
                      <a:pt x="567" y="367"/>
                      <a:pt x="334" y="701"/>
                      <a:pt x="0" y="867"/>
                    </a:cubicBezTo>
                    <a:lnTo>
                      <a:pt x="567" y="1168"/>
                    </a:lnTo>
                    <a:cubicBezTo>
                      <a:pt x="601" y="1034"/>
                      <a:pt x="634" y="901"/>
                      <a:pt x="634" y="767"/>
                    </a:cubicBezTo>
                    <a:cubicBezTo>
                      <a:pt x="634" y="734"/>
                      <a:pt x="634" y="267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3191625" y="3838200"/>
                <a:ext cx="158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68" extrusionOk="0">
                    <a:moveTo>
                      <a:pt x="634" y="0"/>
                    </a:moveTo>
                    <a:cubicBezTo>
                      <a:pt x="567" y="367"/>
                      <a:pt x="334" y="701"/>
                      <a:pt x="0" y="867"/>
                    </a:cubicBezTo>
                    <a:lnTo>
                      <a:pt x="567" y="1168"/>
                    </a:lnTo>
                    <a:cubicBezTo>
                      <a:pt x="601" y="1034"/>
                      <a:pt x="634" y="901"/>
                      <a:pt x="634" y="767"/>
                    </a:cubicBezTo>
                    <a:cubicBezTo>
                      <a:pt x="634" y="734"/>
                      <a:pt x="634" y="267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2996475" y="3765650"/>
                <a:ext cx="216025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04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835" y="1134"/>
                    </a:lnTo>
                    <a:cubicBezTo>
                      <a:pt x="468" y="1368"/>
                      <a:pt x="234" y="1701"/>
                      <a:pt x="201" y="2102"/>
                    </a:cubicBezTo>
                    <a:cubicBezTo>
                      <a:pt x="201" y="2435"/>
                      <a:pt x="434" y="2735"/>
                      <a:pt x="935" y="3036"/>
                    </a:cubicBezTo>
                    <a:cubicBezTo>
                      <a:pt x="1455" y="3319"/>
                      <a:pt x="1968" y="3424"/>
                      <a:pt x="2470" y="3424"/>
                    </a:cubicBezTo>
                    <a:cubicBezTo>
                      <a:pt x="3030" y="3424"/>
                      <a:pt x="3576" y="3294"/>
                      <a:pt x="4104" y="3136"/>
                    </a:cubicBezTo>
                    <a:cubicBezTo>
                      <a:pt x="4792" y="2914"/>
                      <a:pt x="5335" y="2657"/>
                      <a:pt x="5787" y="2657"/>
                    </a:cubicBezTo>
                    <a:cubicBezTo>
                      <a:pt x="5948" y="2657"/>
                      <a:pt x="6098" y="2690"/>
                      <a:pt x="6238" y="2769"/>
                    </a:cubicBezTo>
                    <a:cubicBezTo>
                      <a:pt x="6572" y="2969"/>
                      <a:pt x="6472" y="3202"/>
                      <a:pt x="6105" y="3402"/>
                    </a:cubicBezTo>
                    <a:cubicBezTo>
                      <a:pt x="5819" y="3555"/>
                      <a:pt x="5511" y="3631"/>
                      <a:pt x="5201" y="3631"/>
                    </a:cubicBezTo>
                    <a:cubicBezTo>
                      <a:pt x="4967" y="3631"/>
                      <a:pt x="4733" y="3588"/>
                      <a:pt x="4504" y="3503"/>
                    </a:cubicBezTo>
                    <a:lnTo>
                      <a:pt x="3436" y="4570"/>
                    </a:lnTo>
                    <a:cubicBezTo>
                      <a:pt x="3637" y="4637"/>
                      <a:pt x="3837" y="4703"/>
                      <a:pt x="4037" y="4737"/>
                    </a:cubicBezTo>
                    <a:cubicBezTo>
                      <a:pt x="4281" y="4786"/>
                      <a:pt x="4525" y="4817"/>
                      <a:pt x="4782" y="4817"/>
                    </a:cubicBezTo>
                    <a:cubicBezTo>
                      <a:pt x="4877" y="4817"/>
                      <a:pt x="4973" y="4812"/>
                      <a:pt x="5071" y="4803"/>
                    </a:cubicBezTo>
                    <a:cubicBezTo>
                      <a:pt x="5605" y="4770"/>
                      <a:pt x="6172" y="4637"/>
                      <a:pt x="6672" y="4403"/>
                    </a:cubicBezTo>
                    <a:lnTo>
                      <a:pt x="7506" y="4904"/>
                    </a:lnTo>
                    <a:lnTo>
                      <a:pt x="8640" y="4236"/>
                    </a:lnTo>
                    <a:lnTo>
                      <a:pt x="8440" y="4136"/>
                    </a:lnTo>
                    <a:lnTo>
                      <a:pt x="7806" y="3769"/>
                    </a:lnTo>
                    <a:cubicBezTo>
                      <a:pt x="8173" y="3569"/>
                      <a:pt x="8440" y="3202"/>
                      <a:pt x="8440" y="2769"/>
                    </a:cubicBezTo>
                    <a:cubicBezTo>
                      <a:pt x="8440" y="2735"/>
                      <a:pt x="8440" y="2702"/>
                      <a:pt x="8440" y="2702"/>
                    </a:cubicBezTo>
                    <a:cubicBezTo>
                      <a:pt x="8407" y="2368"/>
                      <a:pt x="8173" y="2068"/>
                      <a:pt x="7739" y="1801"/>
                    </a:cubicBezTo>
                    <a:cubicBezTo>
                      <a:pt x="7272" y="1568"/>
                      <a:pt x="6739" y="1434"/>
                      <a:pt x="6238" y="1434"/>
                    </a:cubicBezTo>
                    <a:lnTo>
                      <a:pt x="5705" y="1434"/>
                    </a:lnTo>
                    <a:cubicBezTo>
                      <a:pt x="5438" y="1468"/>
                      <a:pt x="5204" y="1501"/>
                      <a:pt x="4971" y="1568"/>
                    </a:cubicBezTo>
                    <a:lnTo>
                      <a:pt x="4637" y="1668"/>
                    </a:lnTo>
                    <a:lnTo>
                      <a:pt x="4170" y="1835"/>
                    </a:lnTo>
                    <a:lnTo>
                      <a:pt x="3970" y="1901"/>
                    </a:lnTo>
                    <a:cubicBezTo>
                      <a:pt x="3670" y="2035"/>
                      <a:pt x="3303" y="2102"/>
                      <a:pt x="2969" y="2168"/>
                    </a:cubicBezTo>
                    <a:cubicBezTo>
                      <a:pt x="2903" y="2185"/>
                      <a:pt x="2836" y="2193"/>
                      <a:pt x="2769" y="2193"/>
                    </a:cubicBezTo>
                    <a:cubicBezTo>
                      <a:pt x="2703" y="2193"/>
                      <a:pt x="2636" y="2185"/>
                      <a:pt x="2569" y="2168"/>
                    </a:cubicBezTo>
                    <a:cubicBezTo>
                      <a:pt x="2502" y="2168"/>
                      <a:pt x="2436" y="2135"/>
                      <a:pt x="2369" y="2102"/>
                    </a:cubicBezTo>
                    <a:cubicBezTo>
                      <a:pt x="2102" y="1935"/>
                      <a:pt x="2069" y="1735"/>
                      <a:pt x="2536" y="1468"/>
                    </a:cubicBezTo>
                    <a:cubicBezTo>
                      <a:pt x="2800" y="1285"/>
                      <a:pt x="3101" y="1201"/>
                      <a:pt x="3401" y="1201"/>
                    </a:cubicBezTo>
                    <a:cubicBezTo>
                      <a:pt x="3595" y="1201"/>
                      <a:pt x="3787" y="1236"/>
                      <a:pt x="3970" y="1301"/>
                    </a:cubicBezTo>
                    <a:lnTo>
                      <a:pt x="4971" y="300"/>
                    </a:lnTo>
                    <a:cubicBezTo>
                      <a:pt x="4560" y="159"/>
                      <a:pt x="4132" y="89"/>
                      <a:pt x="3701" y="89"/>
                    </a:cubicBezTo>
                    <a:cubicBezTo>
                      <a:pt x="3116" y="89"/>
                      <a:pt x="2526" y="217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3163275" y="3875725"/>
                <a:ext cx="208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3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834" y="1368"/>
                    </a:lnTo>
                    <a:lnTo>
                      <a:pt x="834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3163275" y="3875725"/>
                <a:ext cx="208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3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834" y="1368"/>
                    </a:lnTo>
                    <a:lnTo>
                      <a:pt x="834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2996475" y="3765650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1" y="667"/>
                    </a:lnTo>
                    <a:lnTo>
                      <a:pt x="1135" y="133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56"/>
              <p:cNvSpPr/>
              <p:nvPr/>
            </p:nvSpPr>
            <p:spPr>
              <a:xfrm>
                <a:off x="3059850" y="3773150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6" y="0"/>
                    </a:moveTo>
                    <a:lnTo>
                      <a:pt x="1435" y="934"/>
                    </a:lnTo>
                    <a:cubicBezTo>
                      <a:pt x="1262" y="865"/>
                      <a:pt x="1084" y="832"/>
                      <a:pt x="910" y="832"/>
                    </a:cubicBezTo>
                    <a:cubicBezTo>
                      <a:pt x="581" y="832"/>
                      <a:pt x="262" y="950"/>
                      <a:pt x="1" y="1168"/>
                    </a:cubicBezTo>
                    <a:cubicBezTo>
                      <a:pt x="263" y="1006"/>
                      <a:pt x="563" y="918"/>
                      <a:pt x="862" y="918"/>
                    </a:cubicBezTo>
                    <a:cubicBezTo>
                      <a:pt x="1056" y="918"/>
                      <a:pt x="1251" y="955"/>
                      <a:pt x="1435" y="1034"/>
                    </a:cubicBez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56"/>
              <p:cNvSpPr/>
              <p:nvPr/>
            </p:nvSpPr>
            <p:spPr>
              <a:xfrm>
                <a:off x="3082375" y="3853200"/>
                <a:ext cx="40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15" extrusionOk="0">
                    <a:moveTo>
                      <a:pt x="1068" y="1"/>
                    </a:moveTo>
                    <a:lnTo>
                      <a:pt x="0" y="1068"/>
                    </a:lnTo>
                    <a:cubicBezTo>
                      <a:pt x="201" y="1135"/>
                      <a:pt x="401" y="1168"/>
                      <a:pt x="601" y="1235"/>
                    </a:cubicBezTo>
                    <a:cubicBezTo>
                      <a:pt x="845" y="1284"/>
                      <a:pt x="1089" y="1315"/>
                      <a:pt x="1346" y="1315"/>
                    </a:cubicBezTo>
                    <a:cubicBezTo>
                      <a:pt x="1441" y="1315"/>
                      <a:pt x="1537" y="1310"/>
                      <a:pt x="1635" y="1301"/>
                    </a:cubicBezTo>
                    <a:cubicBezTo>
                      <a:pt x="1135" y="1301"/>
                      <a:pt x="634" y="1201"/>
                      <a:pt x="167" y="1001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3163275" y="3871550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968" y="0"/>
                    </a:moveTo>
                    <a:lnTo>
                      <a:pt x="834" y="567"/>
                    </a:lnTo>
                    <a:lnTo>
                      <a:pt x="0" y="167"/>
                    </a:lnTo>
                    <a:lnTo>
                      <a:pt x="834" y="668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2837200" y="3687250"/>
                <a:ext cx="2668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39" extrusionOk="0">
                    <a:moveTo>
                      <a:pt x="10675" y="0"/>
                    </a:moveTo>
                    <a:cubicBezTo>
                      <a:pt x="7773" y="0"/>
                      <a:pt x="5071" y="634"/>
                      <a:pt x="3036" y="1802"/>
                    </a:cubicBezTo>
                    <a:cubicBezTo>
                      <a:pt x="1068" y="2936"/>
                      <a:pt x="0" y="4404"/>
                      <a:pt x="0" y="5938"/>
                    </a:cubicBezTo>
                    <a:cubicBezTo>
                      <a:pt x="0" y="5938"/>
                      <a:pt x="100" y="3803"/>
                      <a:pt x="3136" y="1969"/>
                    </a:cubicBezTo>
                    <a:cubicBezTo>
                      <a:pt x="6071" y="167"/>
                      <a:pt x="10675" y="0"/>
                      <a:pt x="1067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56"/>
              <p:cNvSpPr/>
              <p:nvPr/>
            </p:nvSpPr>
            <p:spPr>
              <a:xfrm>
                <a:off x="3082375" y="3818175"/>
                <a:ext cx="31105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7157" extrusionOk="0">
                    <a:moveTo>
                      <a:pt x="11976" y="1"/>
                    </a:moveTo>
                    <a:cubicBezTo>
                      <a:pt x="11976" y="2"/>
                      <a:pt x="12442" y="3036"/>
                      <a:pt x="8573" y="5138"/>
                    </a:cubicBezTo>
                    <a:cubicBezTo>
                      <a:pt x="5071" y="7056"/>
                      <a:pt x="817" y="7140"/>
                      <a:pt x="104" y="7140"/>
                    </a:cubicBezTo>
                    <a:cubicBezTo>
                      <a:pt x="36" y="7140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74" y="7151"/>
                      <a:pt x="547" y="7156"/>
                      <a:pt x="822" y="7156"/>
                    </a:cubicBezTo>
                    <a:cubicBezTo>
                      <a:pt x="3693" y="7156"/>
                      <a:pt x="6581" y="6519"/>
                      <a:pt x="8773" y="5271"/>
                    </a:cubicBezTo>
                    <a:cubicBezTo>
                      <a:pt x="11275" y="3803"/>
                      <a:pt x="12343" y="1869"/>
                      <a:pt x="11976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56"/>
              <p:cNvSpPr/>
              <p:nvPr/>
            </p:nvSpPr>
            <p:spPr>
              <a:xfrm>
                <a:off x="3293350" y="424327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59" y="0"/>
                    </a:moveTo>
                    <a:cubicBezTo>
                      <a:pt x="8307" y="0"/>
                      <a:pt x="5455" y="626"/>
                      <a:pt x="3270" y="1877"/>
                    </a:cubicBezTo>
                    <a:cubicBezTo>
                      <a:pt x="2169" y="2444"/>
                      <a:pt x="1268" y="3278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67" y="8181"/>
                      <a:pt x="1168" y="9749"/>
                      <a:pt x="3270" y="10983"/>
                    </a:cubicBezTo>
                    <a:cubicBezTo>
                      <a:pt x="5438" y="12234"/>
                      <a:pt x="8290" y="12860"/>
                      <a:pt x="11146" y="12860"/>
                    </a:cubicBezTo>
                    <a:cubicBezTo>
                      <a:pt x="14002" y="12860"/>
                      <a:pt x="16863" y="12234"/>
                      <a:pt x="19048" y="10983"/>
                    </a:cubicBezTo>
                    <a:cubicBezTo>
                      <a:pt x="21116" y="9749"/>
                      <a:pt x="22217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278"/>
                      <a:pt x="20115" y="2444"/>
                      <a:pt x="19048" y="1877"/>
                    </a:cubicBezTo>
                    <a:cubicBezTo>
                      <a:pt x="16863" y="626"/>
                      <a:pt x="14011" y="0"/>
                      <a:pt x="1115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3293350" y="424327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59" y="0"/>
                    </a:moveTo>
                    <a:cubicBezTo>
                      <a:pt x="8307" y="0"/>
                      <a:pt x="5455" y="626"/>
                      <a:pt x="3270" y="1877"/>
                    </a:cubicBezTo>
                    <a:cubicBezTo>
                      <a:pt x="2169" y="2444"/>
                      <a:pt x="1268" y="3278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67" y="8181"/>
                      <a:pt x="1168" y="9749"/>
                      <a:pt x="3270" y="10983"/>
                    </a:cubicBezTo>
                    <a:cubicBezTo>
                      <a:pt x="5438" y="12234"/>
                      <a:pt x="8290" y="12860"/>
                      <a:pt x="11146" y="12860"/>
                    </a:cubicBezTo>
                    <a:cubicBezTo>
                      <a:pt x="14002" y="12860"/>
                      <a:pt x="16863" y="12234"/>
                      <a:pt x="19048" y="10983"/>
                    </a:cubicBezTo>
                    <a:cubicBezTo>
                      <a:pt x="21116" y="9749"/>
                      <a:pt x="22217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278"/>
                      <a:pt x="20115" y="2444"/>
                      <a:pt x="19048" y="1877"/>
                    </a:cubicBezTo>
                    <a:cubicBezTo>
                      <a:pt x="16863" y="626"/>
                      <a:pt x="14011" y="0"/>
                      <a:pt x="1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3293350" y="4242650"/>
                <a:ext cx="2785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2877" extrusionOk="0">
                    <a:moveTo>
                      <a:pt x="11142" y="0"/>
                    </a:moveTo>
                    <a:cubicBezTo>
                      <a:pt x="8307" y="0"/>
                      <a:pt x="5438" y="634"/>
                      <a:pt x="3270" y="1902"/>
                    </a:cubicBezTo>
                    <a:cubicBezTo>
                      <a:pt x="2169" y="2469"/>
                      <a:pt x="1268" y="3303"/>
                      <a:pt x="601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67" y="8206"/>
                      <a:pt x="1168" y="9774"/>
                      <a:pt x="3270" y="11008"/>
                    </a:cubicBezTo>
                    <a:cubicBezTo>
                      <a:pt x="5438" y="12242"/>
                      <a:pt x="8307" y="12876"/>
                      <a:pt x="11142" y="12876"/>
                    </a:cubicBezTo>
                    <a:lnTo>
                      <a:pt x="111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3293350" y="42685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cubicBezTo>
                      <a:pt x="4437" y="234"/>
                      <a:pt x="3837" y="534"/>
                      <a:pt x="3270" y="834"/>
                    </a:cubicBezTo>
                    <a:cubicBezTo>
                      <a:pt x="2169" y="1435"/>
                      <a:pt x="1268" y="2269"/>
                      <a:pt x="601" y="3303"/>
                    </a:cubicBezTo>
                    <a:lnTo>
                      <a:pt x="1" y="3303"/>
                    </a:lnTo>
                    <a:lnTo>
                      <a:pt x="1" y="5604"/>
                    </a:lnTo>
                    <a:cubicBezTo>
                      <a:pt x="67" y="7172"/>
                      <a:pt x="1168" y="8740"/>
                      <a:pt x="3270" y="9941"/>
                    </a:cubicBezTo>
                    <a:cubicBezTo>
                      <a:pt x="3837" y="10274"/>
                      <a:pt x="4437" y="10541"/>
                      <a:pt x="5071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3724500" y="426850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0" y="0"/>
                    </a:moveTo>
                    <a:lnTo>
                      <a:pt x="0" y="10775"/>
                    </a:lnTo>
                    <a:cubicBezTo>
                      <a:pt x="634" y="10541"/>
                      <a:pt x="1235" y="10274"/>
                      <a:pt x="1802" y="9941"/>
                    </a:cubicBezTo>
                    <a:cubicBezTo>
                      <a:pt x="3903" y="8740"/>
                      <a:pt x="4971" y="7172"/>
                      <a:pt x="5071" y="5604"/>
                    </a:cubicBezTo>
                    <a:lnTo>
                      <a:pt x="5071" y="3303"/>
                    </a:lnTo>
                    <a:lnTo>
                      <a:pt x="4470" y="3303"/>
                    </a:lnTo>
                    <a:cubicBezTo>
                      <a:pt x="3803" y="2269"/>
                      <a:pt x="2869" y="1435"/>
                      <a:pt x="1802" y="834"/>
                    </a:cubicBezTo>
                    <a:cubicBezTo>
                      <a:pt x="1235" y="534"/>
                      <a:pt x="634" y="234"/>
                      <a:pt x="0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3265825" y="4190725"/>
                <a:ext cx="612150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61" extrusionOk="0">
                    <a:moveTo>
                      <a:pt x="12260" y="1"/>
                    </a:moveTo>
                    <a:cubicBezTo>
                      <a:pt x="9408" y="1"/>
                      <a:pt x="6556" y="626"/>
                      <a:pt x="4371" y="1877"/>
                    </a:cubicBezTo>
                    <a:cubicBezTo>
                      <a:pt x="1" y="4379"/>
                      <a:pt x="1" y="8482"/>
                      <a:pt x="4371" y="10984"/>
                    </a:cubicBezTo>
                    <a:cubicBezTo>
                      <a:pt x="6539" y="12235"/>
                      <a:pt x="9391" y="12860"/>
                      <a:pt x="12247" y="12860"/>
                    </a:cubicBezTo>
                    <a:cubicBezTo>
                      <a:pt x="15103" y="12860"/>
                      <a:pt x="17964" y="12235"/>
                      <a:pt x="20149" y="10984"/>
                    </a:cubicBezTo>
                    <a:cubicBezTo>
                      <a:pt x="24485" y="8482"/>
                      <a:pt x="24485" y="4379"/>
                      <a:pt x="20149" y="1877"/>
                    </a:cubicBezTo>
                    <a:cubicBezTo>
                      <a:pt x="17964" y="626"/>
                      <a:pt x="15112" y="1"/>
                      <a:pt x="1226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3265825" y="4190725"/>
                <a:ext cx="612150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61" extrusionOk="0">
                    <a:moveTo>
                      <a:pt x="12260" y="1"/>
                    </a:moveTo>
                    <a:cubicBezTo>
                      <a:pt x="9408" y="1"/>
                      <a:pt x="6556" y="626"/>
                      <a:pt x="4371" y="1877"/>
                    </a:cubicBezTo>
                    <a:cubicBezTo>
                      <a:pt x="1" y="4379"/>
                      <a:pt x="1" y="8482"/>
                      <a:pt x="4371" y="10984"/>
                    </a:cubicBezTo>
                    <a:cubicBezTo>
                      <a:pt x="6539" y="12235"/>
                      <a:pt x="9391" y="12860"/>
                      <a:pt x="12247" y="12860"/>
                    </a:cubicBezTo>
                    <a:cubicBezTo>
                      <a:pt x="15103" y="12860"/>
                      <a:pt x="17964" y="12235"/>
                      <a:pt x="20149" y="10984"/>
                    </a:cubicBezTo>
                    <a:cubicBezTo>
                      <a:pt x="24485" y="8482"/>
                      <a:pt x="24485" y="4379"/>
                      <a:pt x="20149" y="1877"/>
                    </a:cubicBezTo>
                    <a:cubicBezTo>
                      <a:pt x="17964" y="626"/>
                      <a:pt x="15112" y="1"/>
                      <a:pt x="122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3387600" y="4251825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372" y="0"/>
                    </a:moveTo>
                    <a:cubicBezTo>
                      <a:pt x="5621" y="0"/>
                      <a:pt x="3870" y="367"/>
                      <a:pt x="2235" y="1101"/>
                    </a:cubicBezTo>
                    <a:cubicBezTo>
                      <a:pt x="801" y="1835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35"/>
                      <a:pt x="12509" y="1101"/>
                    </a:cubicBezTo>
                    <a:cubicBezTo>
                      <a:pt x="10875" y="367"/>
                      <a:pt x="9123" y="0"/>
                      <a:pt x="73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3387600" y="4251825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372" y="0"/>
                    </a:moveTo>
                    <a:cubicBezTo>
                      <a:pt x="5621" y="0"/>
                      <a:pt x="3870" y="367"/>
                      <a:pt x="2235" y="1101"/>
                    </a:cubicBezTo>
                    <a:cubicBezTo>
                      <a:pt x="801" y="1835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35"/>
                      <a:pt x="12509" y="1101"/>
                    </a:cubicBezTo>
                    <a:cubicBezTo>
                      <a:pt x="10875" y="367"/>
                      <a:pt x="9123" y="0"/>
                      <a:pt x="7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6"/>
              <p:cNvSpPr/>
              <p:nvPr/>
            </p:nvSpPr>
            <p:spPr>
              <a:xfrm>
                <a:off x="3305875" y="4202625"/>
                <a:ext cx="532900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16" h="11909" extrusionOk="0">
                    <a:moveTo>
                      <a:pt x="10658" y="1968"/>
                    </a:moveTo>
                    <a:cubicBezTo>
                      <a:pt x="12409" y="1968"/>
                      <a:pt x="14160" y="2335"/>
                      <a:pt x="15778" y="3069"/>
                    </a:cubicBezTo>
                    <a:cubicBezTo>
                      <a:pt x="17246" y="3803"/>
                      <a:pt x="18046" y="4837"/>
                      <a:pt x="18046" y="5971"/>
                    </a:cubicBezTo>
                    <a:cubicBezTo>
                      <a:pt x="18046" y="7072"/>
                      <a:pt x="17246" y="8106"/>
                      <a:pt x="15778" y="8840"/>
                    </a:cubicBezTo>
                    <a:lnTo>
                      <a:pt x="15811" y="8840"/>
                    </a:lnTo>
                    <a:cubicBezTo>
                      <a:pt x="14177" y="9574"/>
                      <a:pt x="12417" y="9941"/>
                      <a:pt x="10662" y="9941"/>
                    </a:cubicBezTo>
                    <a:cubicBezTo>
                      <a:pt x="8906" y="9941"/>
                      <a:pt x="7155" y="9574"/>
                      <a:pt x="5537" y="8840"/>
                    </a:cubicBezTo>
                    <a:cubicBezTo>
                      <a:pt x="4070" y="8106"/>
                      <a:pt x="3269" y="7072"/>
                      <a:pt x="3269" y="5971"/>
                    </a:cubicBezTo>
                    <a:cubicBezTo>
                      <a:pt x="3269" y="4837"/>
                      <a:pt x="4070" y="3803"/>
                      <a:pt x="5537" y="3069"/>
                    </a:cubicBezTo>
                    <a:cubicBezTo>
                      <a:pt x="7155" y="2335"/>
                      <a:pt x="8906" y="1968"/>
                      <a:pt x="10658" y="1968"/>
                    </a:cubicBezTo>
                    <a:close/>
                    <a:moveTo>
                      <a:pt x="10641" y="0"/>
                    </a:moveTo>
                    <a:cubicBezTo>
                      <a:pt x="7772" y="0"/>
                      <a:pt x="5037" y="634"/>
                      <a:pt x="3002" y="1835"/>
                    </a:cubicBezTo>
                    <a:cubicBezTo>
                      <a:pt x="1068" y="2936"/>
                      <a:pt x="0" y="4403"/>
                      <a:pt x="0" y="5971"/>
                    </a:cubicBezTo>
                    <a:cubicBezTo>
                      <a:pt x="0" y="7506"/>
                      <a:pt x="1068" y="8973"/>
                      <a:pt x="3002" y="10107"/>
                    </a:cubicBezTo>
                    <a:cubicBezTo>
                      <a:pt x="5037" y="11275"/>
                      <a:pt x="7772" y="11909"/>
                      <a:pt x="10641" y="11909"/>
                    </a:cubicBezTo>
                    <a:cubicBezTo>
                      <a:pt x="13543" y="11909"/>
                      <a:pt x="16245" y="11275"/>
                      <a:pt x="18280" y="10107"/>
                    </a:cubicBezTo>
                    <a:cubicBezTo>
                      <a:pt x="20248" y="8973"/>
                      <a:pt x="21315" y="7506"/>
                      <a:pt x="21315" y="5971"/>
                    </a:cubicBezTo>
                    <a:cubicBezTo>
                      <a:pt x="21315" y="4403"/>
                      <a:pt x="20248" y="2936"/>
                      <a:pt x="18313" y="1835"/>
                    </a:cubicBezTo>
                    <a:cubicBezTo>
                      <a:pt x="16278" y="634"/>
                      <a:pt x="13543" y="0"/>
                      <a:pt x="1064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3398425" y="42856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1"/>
                    </a:cubicBezTo>
                    <a:cubicBezTo>
                      <a:pt x="3370" y="5921"/>
                      <a:pt x="5163" y="6271"/>
                      <a:pt x="6956" y="6271"/>
                    </a:cubicBezTo>
                    <a:cubicBezTo>
                      <a:pt x="8749" y="6271"/>
                      <a:pt x="10542" y="5921"/>
                      <a:pt x="11909" y="5221"/>
                    </a:cubicBezTo>
                    <a:cubicBezTo>
                      <a:pt x="13043" y="4620"/>
                      <a:pt x="13711" y="3886"/>
                      <a:pt x="13911" y="3119"/>
                    </a:cubicBezTo>
                    <a:cubicBezTo>
                      <a:pt x="13711" y="2352"/>
                      <a:pt x="13043" y="1618"/>
                      <a:pt x="11909" y="1051"/>
                    </a:cubicBezTo>
                    <a:cubicBezTo>
                      <a:pt x="10542" y="350"/>
                      <a:pt x="8749" y="0"/>
                      <a:pt x="695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3398425" y="42856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1"/>
                    </a:cubicBezTo>
                    <a:cubicBezTo>
                      <a:pt x="3370" y="5921"/>
                      <a:pt x="5163" y="6271"/>
                      <a:pt x="6956" y="6271"/>
                    </a:cubicBezTo>
                    <a:cubicBezTo>
                      <a:pt x="8749" y="6271"/>
                      <a:pt x="10542" y="5921"/>
                      <a:pt x="11909" y="5221"/>
                    </a:cubicBezTo>
                    <a:cubicBezTo>
                      <a:pt x="13043" y="4620"/>
                      <a:pt x="13711" y="3886"/>
                      <a:pt x="13911" y="3119"/>
                    </a:cubicBezTo>
                    <a:cubicBezTo>
                      <a:pt x="13711" y="2352"/>
                      <a:pt x="13043" y="1618"/>
                      <a:pt x="11909" y="1051"/>
                    </a:cubicBezTo>
                    <a:cubicBezTo>
                      <a:pt x="10542" y="350"/>
                      <a:pt x="8749" y="0"/>
                      <a:pt x="6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3563550" y="42893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68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3563550" y="42893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68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3516025" y="4311875"/>
                <a:ext cx="475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93" extrusionOk="0">
                    <a:moveTo>
                      <a:pt x="1333" y="0"/>
                    </a:moveTo>
                    <a:cubicBezTo>
                      <a:pt x="1032" y="0"/>
                      <a:pt x="731" y="84"/>
                      <a:pt x="467" y="267"/>
                    </a:cubicBezTo>
                    <a:cubicBezTo>
                      <a:pt x="0" y="534"/>
                      <a:pt x="33" y="734"/>
                      <a:pt x="300" y="901"/>
                    </a:cubicBezTo>
                    <a:cubicBezTo>
                      <a:pt x="367" y="934"/>
                      <a:pt x="434" y="967"/>
                      <a:pt x="500" y="967"/>
                    </a:cubicBezTo>
                    <a:cubicBezTo>
                      <a:pt x="567" y="984"/>
                      <a:pt x="634" y="992"/>
                      <a:pt x="701" y="992"/>
                    </a:cubicBezTo>
                    <a:cubicBezTo>
                      <a:pt x="767" y="992"/>
                      <a:pt x="834" y="984"/>
                      <a:pt x="901" y="967"/>
                    </a:cubicBezTo>
                    <a:cubicBezTo>
                      <a:pt x="1234" y="901"/>
                      <a:pt x="1601" y="801"/>
                      <a:pt x="1901" y="700"/>
                    </a:cubicBezTo>
                    <a:lnTo>
                      <a:pt x="1901" y="100"/>
                    </a:lnTo>
                    <a:cubicBezTo>
                      <a:pt x="1719" y="35"/>
                      <a:pt x="1526" y="0"/>
                      <a:pt x="133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3516025" y="4311875"/>
                <a:ext cx="475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93" extrusionOk="0">
                    <a:moveTo>
                      <a:pt x="1333" y="0"/>
                    </a:moveTo>
                    <a:cubicBezTo>
                      <a:pt x="1032" y="0"/>
                      <a:pt x="731" y="84"/>
                      <a:pt x="467" y="267"/>
                    </a:cubicBezTo>
                    <a:cubicBezTo>
                      <a:pt x="0" y="534"/>
                      <a:pt x="33" y="734"/>
                      <a:pt x="300" y="901"/>
                    </a:cubicBezTo>
                    <a:cubicBezTo>
                      <a:pt x="367" y="934"/>
                      <a:pt x="434" y="967"/>
                      <a:pt x="500" y="967"/>
                    </a:cubicBezTo>
                    <a:cubicBezTo>
                      <a:pt x="567" y="984"/>
                      <a:pt x="634" y="992"/>
                      <a:pt x="701" y="992"/>
                    </a:cubicBezTo>
                    <a:cubicBezTo>
                      <a:pt x="767" y="992"/>
                      <a:pt x="834" y="984"/>
                      <a:pt x="901" y="967"/>
                    </a:cubicBezTo>
                    <a:cubicBezTo>
                      <a:pt x="1234" y="901"/>
                      <a:pt x="1601" y="801"/>
                      <a:pt x="1901" y="700"/>
                    </a:cubicBezTo>
                    <a:lnTo>
                      <a:pt x="1901" y="100"/>
                    </a:lnTo>
                    <a:cubicBezTo>
                      <a:pt x="1719" y="35"/>
                      <a:pt x="1526" y="0"/>
                      <a:pt x="13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3464300" y="4297675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301" y="1068"/>
                    </a:lnTo>
                    <a:lnTo>
                      <a:pt x="275" y="1214"/>
                    </a:lnTo>
                    <a:lnTo>
                      <a:pt x="275" y="1214"/>
                    </a:lnTo>
                    <a:cubicBezTo>
                      <a:pt x="361" y="913"/>
                      <a:pt x="565" y="663"/>
                      <a:pt x="835" y="501"/>
                    </a:cubicBezTo>
                    <a:lnTo>
                      <a:pt x="1" y="1"/>
                    </a:lnTo>
                    <a:close/>
                    <a:moveTo>
                      <a:pt x="275" y="1214"/>
                    </a:moveTo>
                    <a:cubicBezTo>
                      <a:pt x="254" y="1285"/>
                      <a:pt x="241" y="1359"/>
                      <a:pt x="234" y="1435"/>
                    </a:cubicBezTo>
                    <a:lnTo>
                      <a:pt x="275" y="1214"/>
                    </a:lnTo>
                    <a:close/>
                    <a:moveTo>
                      <a:pt x="234" y="1435"/>
                    </a:moveTo>
                    <a:lnTo>
                      <a:pt x="234" y="2303"/>
                    </a:lnTo>
                    <a:cubicBezTo>
                      <a:pt x="201" y="2636"/>
                      <a:pt x="468" y="2970"/>
                      <a:pt x="968" y="3237"/>
                    </a:cubicBezTo>
                    <a:cubicBezTo>
                      <a:pt x="1445" y="3518"/>
                      <a:pt x="1993" y="3659"/>
                      <a:pt x="2556" y="3659"/>
                    </a:cubicBezTo>
                    <a:cubicBezTo>
                      <a:pt x="2859" y="3659"/>
                      <a:pt x="3167" y="3619"/>
                      <a:pt x="3470" y="3537"/>
                    </a:cubicBezTo>
                    <a:lnTo>
                      <a:pt x="3970" y="3403"/>
                    </a:lnTo>
                    <a:lnTo>
                      <a:pt x="3970" y="3403"/>
                    </a:lnTo>
                    <a:lnTo>
                      <a:pt x="4538" y="2836"/>
                    </a:lnTo>
                    <a:cubicBezTo>
                      <a:pt x="4752" y="2922"/>
                      <a:pt x="4985" y="2965"/>
                      <a:pt x="5218" y="2965"/>
                    </a:cubicBezTo>
                    <a:cubicBezTo>
                      <a:pt x="5528" y="2965"/>
                      <a:pt x="5838" y="2889"/>
                      <a:pt x="6105" y="2736"/>
                    </a:cubicBezTo>
                    <a:cubicBezTo>
                      <a:pt x="6472" y="2536"/>
                      <a:pt x="6572" y="2303"/>
                      <a:pt x="6272" y="2102"/>
                    </a:cubicBezTo>
                    <a:cubicBezTo>
                      <a:pt x="6132" y="2023"/>
                      <a:pt x="5980" y="1991"/>
                      <a:pt x="5816" y="1991"/>
                    </a:cubicBezTo>
                    <a:cubicBezTo>
                      <a:pt x="5356" y="1991"/>
                      <a:pt x="4801" y="2248"/>
                      <a:pt x="4137" y="2469"/>
                    </a:cubicBezTo>
                    <a:cubicBezTo>
                      <a:pt x="3602" y="2630"/>
                      <a:pt x="3039" y="2771"/>
                      <a:pt x="2467" y="2771"/>
                    </a:cubicBezTo>
                    <a:cubicBezTo>
                      <a:pt x="1969" y="2771"/>
                      <a:pt x="1465" y="2664"/>
                      <a:pt x="968" y="2369"/>
                    </a:cubicBezTo>
                    <a:cubicBezTo>
                      <a:pt x="468" y="2069"/>
                      <a:pt x="234" y="1769"/>
                      <a:pt x="234" y="1435"/>
                    </a:cubicBezTo>
                    <a:close/>
                    <a:moveTo>
                      <a:pt x="8640" y="3603"/>
                    </a:moveTo>
                    <a:lnTo>
                      <a:pt x="7506" y="4237"/>
                    </a:lnTo>
                    <a:lnTo>
                      <a:pt x="6672" y="3737"/>
                    </a:lnTo>
                    <a:cubicBezTo>
                      <a:pt x="6117" y="4014"/>
                      <a:pt x="5498" y="4148"/>
                      <a:pt x="4881" y="4148"/>
                    </a:cubicBezTo>
                    <a:cubicBezTo>
                      <a:pt x="4609" y="4148"/>
                      <a:pt x="4336" y="4122"/>
                      <a:pt x="4071" y="4070"/>
                    </a:cubicBezTo>
                    <a:cubicBezTo>
                      <a:pt x="3837" y="4037"/>
                      <a:pt x="3670" y="3970"/>
                      <a:pt x="3470" y="3904"/>
                    </a:cubicBezTo>
                    <a:lnTo>
                      <a:pt x="3470" y="4804"/>
                    </a:lnTo>
                    <a:cubicBezTo>
                      <a:pt x="3915" y="4962"/>
                      <a:pt x="4385" y="5040"/>
                      <a:pt x="4855" y="5040"/>
                    </a:cubicBezTo>
                    <a:cubicBezTo>
                      <a:pt x="5478" y="5040"/>
                      <a:pt x="6102" y="4904"/>
                      <a:pt x="6672" y="4638"/>
                    </a:cubicBezTo>
                    <a:lnTo>
                      <a:pt x="7506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3469325" y="4333550"/>
                <a:ext cx="2110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8440" h="3703" extrusionOk="0">
                    <a:moveTo>
                      <a:pt x="0" y="0"/>
                    </a:moveTo>
                    <a:lnTo>
                      <a:pt x="0" y="868"/>
                    </a:lnTo>
                    <a:cubicBezTo>
                      <a:pt x="0" y="1201"/>
                      <a:pt x="234" y="1535"/>
                      <a:pt x="767" y="1802"/>
                    </a:cubicBezTo>
                    <a:cubicBezTo>
                      <a:pt x="1244" y="2083"/>
                      <a:pt x="1792" y="2224"/>
                      <a:pt x="2355" y="2224"/>
                    </a:cubicBezTo>
                    <a:cubicBezTo>
                      <a:pt x="2658" y="2224"/>
                      <a:pt x="2966" y="2184"/>
                      <a:pt x="3269" y="2102"/>
                    </a:cubicBezTo>
                    <a:lnTo>
                      <a:pt x="3769" y="1968"/>
                    </a:lnTo>
                    <a:lnTo>
                      <a:pt x="3769" y="1968"/>
                    </a:lnTo>
                    <a:lnTo>
                      <a:pt x="4337" y="1401"/>
                    </a:lnTo>
                    <a:cubicBezTo>
                      <a:pt x="4551" y="1487"/>
                      <a:pt x="4778" y="1530"/>
                      <a:pt x="5006" y="1530"/>
                    </a:cubicBezTo>
                    <a:cubicBezTo>
                      <a:pt x="5311" y="1530"/>
                      <a:pt x="5618" y="1454"/>
                      <a:pt x="5904" y="1301"/>
                    </a:cubicBezTo>
                    <a:cubicBezTo>
                      <a:pt x="6271" y="1101"/>
                      <a:pt x="6371" y="868"/>
                      <a:pt x="6038" y="667"/>
                    </a:cubicBezTo>
                    <a:cubicBezTo>
                      <a:pt x="5897" y="588"/>
                      <a:pt x="5748" y="556"/>
                      <a:pt x="5586" y="556"/>
                    </a:cubicBezTo>
                    <a:cubicBezTo>
                      <a:pt x="5135" y="556"/>
                      <a:pt x="4591" y="813"/>
                      <a:pt x="3903" y="1034"/>
                    </a:cubicBezTo>
                    <a:cubicBezTo>
                      <a:pt x="3386" y="1195"/>
                      <a:pt x="2830" y="1336"/>
                      <a:pt x="2257" y="1336"/>
                    </a:cubicBezTo>
                    <a:cubicBezTo>
                      <a:pt x="1758" y="1336"/>
                      <a:pt x="1246" y="1229"/>
                      <a:pt x="734" y="934"/>
                    </a:cubicBezTo>
                    <a:cubicBezTo>
                      <a:pt x="267" y="634"/>
                      <a:pt x="0" y="334"/>
                      <a:pt x="0" y="0"/>
                    </a:cubicBezTo>
                    <a:close/>
                    <a:moveTo>
                      <a:pt x="8439" y="2135"/>
                    </a:moveTo>
                    <a:lnTo>
                      <a:pt x="7305" y="2802"/>
                    </a:lnTo>
                    <a:lnTo>
                      <a:pt x="6471" y="2302"/>
                    </a:lnTo>
                    <a:cubicBezTo>
                      <a:pt x="5893" y="2579"/>
                      <a:pt x="5283" y="2713"/>
                      <a:pt x="4663" y="2713"/>
                    </a:cubicBezTo>
                    <a:cubicBezTo>
                      <a:pt x="4389" y="2713"/>
                      <a:pt x="4112" y="2687"/>
                      <a:pt x="3836" y="2635"/>
                    </a:cubicBezTo>
                    <a:cubicBezTo>
                      <a:pt x="3636" y="2602"/>
                      <a:pt x="3436" y="2535"/>
                      <a:pt x="3269" y="2469"/>
                    </a:cubicBezTo>
                    <a:lnTo>
                      <a:pt x="3269" y="3336"/>
                    </a:lnTo>
                    <a:cubicBezTo>
                      <a:pt x="3727" y="3513"/>
                      <a:pt x="4211" y="3599"/>
                      <a:pt x="4694" y="3599"/>
                    </a:cubicBezTo>
                    <a:cubicBezTo>
                      <a:pt x="5304" y="3599"/>
                      <a:pt x="5914" y="3463"/>
                      <a:pt x="6471" y="3203"/>
                    </a:cubicBezTo>
                    <a:lnTo>
                      <a:pt x="7305" y="3703"/>
                    </a:lnTo>
                    <a:lnTo>
                      <a:pt x="8439" y="3036"/>
                    </a:lnTo>
                    <a:lnTo>
                      <a:pt x="8439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56"/>
              <p:cNvSpPr/>
              <p:nvPr/>
            </p:nvSpPr>
            <p:spPr>
              <a:xfrm>
                <a:off x="3464300" y="4297675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301" y="1068"/>
                    </a:lnTo>
                    <a:cubicBezTo>
                      <a:pt x="435" y="835"/>
                      <a:pt x="601" y="635"/>
                      <a:pt x="835" y="50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56"/>
              <p:cNvSpPr/>
              <p:nvPr/>
            </p:nvSpPr>
            <p:spPr>
              <a:xfrm>
                <a:off x="3659450" y="4354400"/>
                <a:ext cx="158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8" extrusionOk="0">
                    <a:moveTo>
                      <a:pt x="634" y="0"/>
                    </a:moveTo>
                    <a:cubicBezTo>
                      <a:pt x="568" y="367"/>
                      <a:pt x="334" y="701"/>
                      <a:pt x="1" y="834"/>
                    </a:cubicBezTo>
                    <a:lnTo>
                      <a:pt x="568" y="1168"/>
                    </a:lnTo>
                    <a:cubicBezTo>
                      <a:pt x="601" y="1034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3659450" y="4354400"/>
                <a:ext cx="158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8" extrusionOk="0">
                    <a:moveTo>
                      <a:pt x="634" y="0"/>
                    </a:moveTo>
                    <a:cubicBezTo>
                      <a:pt x="568" y="367"/>
                      <a:pt x="334" y="701"/>
                      <a:pt x="1" y="834"/>
                    </a:cubicBezTo>
                    <a:lnTo>
                      <a:pt x="568" y="1168"/>
                    </a:lnTo>
                    <a:cubicBezTo>
                      <a:pt x="601" y="1034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3464300" y="4281000"/>
                <a:ext cx="216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871" extrusionOk="0">
                    <a:moveTo>
                      <a:pt x="1135" y="1"/>
                    </a:moveTo>
                    <a:lnTo>
                      <a:pt x="1" y="668"/>
                    </a:lnTo>
                    <a:lnTo>
                      <a:pt x="835" y="1135"/>
                    </a:lnTo>
                    <a:cubicBezTo>
                      <a:pt x="468" y="1335"/>
                      <a:pt x="268" y="1702"/>
                      <a:pt x="201" y="2102"/>
                    </a:cubicBezTo>
                    <a:cubicBezTo>
                      <a:pt x="201" y="2402"/>
                      <a:pt x="468" y="2736"/>
                      <a:pt x="935" y="3003"/>
                    </a:cubicBezTo>
                    <a:cubicBezTo>
                      <a:pt x="1457" y="3304"/>
                      <a:pt x="1980" y="3417"/>
                      <a:pt x="2488" y="3417"/>
                    </a:cubicBezTo>
                    <a:cubicBezTo>
                      <a:pt x="3051" y="3417"/>
                      <a:pt x="3596" y="3278"/>
                      <a:pt x="4104" y="3103"/>
                    </a:cubicBezTo>
                    <a:cubicBezTo>
                      <a:pt x="4779" y="2886"/>
                      <a:pt x="5314" y="2652"/>
                      <a:pt x="5761" y="2652"/>
                    </a:cubicBezTo>
                    <a:cubicBezTo>
                      <a:pt x="5932" y="2652"/>
                      <a:pt x="6091" y="2686"/>
                      <a:pt x="6239" y="2769"/>
                    </a:cubicBezTo>
                    <a:cubicBezTo>
                      <a:pt x="6572" y="2970"/>
                      <a:pt x="6472" y="3170"/>
                      <a:pt x="6105" y="3403"/>
                    </a:cubicBezTo>
                    <a:cubicBezTo>
                      <a:pt x="5819" y="3556"/>
                      <a:pt x="5512" y="3632"/>
                      <a:pt x="5207" y="3632"/>
                    </a:cubicBezTo>
                    <a:cubicBezTo>
                      <a:pt x="4979" y="3632"/>
                      <a:pt x="4752" y="3589"/>
                      <a:pt x="4538" y="3503"/>
                    </a:cubicBezTo>
                    <a:lnTo>
                      <a:pt x="3470" y="4537"/>
                    </a:lnTo>
                    <a:cubicBezTo>
                      <a:pt x="3637" y="4604"/>
                      <a:pt x="3837" y="4671"/>
                      <a:pt x="4037" y="4737"/>
                    </a:cubicBezTo>
                    <a:cubicBezTo>
                      <a:pt x="4371" y="4804"/>
                      <a:pt x="4738" y="4804"/>
                      <a:pt x="5071" y="4804"/>
                    </a:cubicBezTo>
                    <a:cubicBezTo>
                      <a:pt x="5638" y="4771"/>
                      <a:pt x="6172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37"/>
                    </a:lnTo>
                    <a:lnTo>
                      <a:pt x="7807" y="3770"/>
                    </a:lnTo>
                    <a:cubicBezTo>
                      <a:pt x="8207" y="3603"/>
                      <a:pt x="8440" y="3203"/>
                      <a:pt x="8440" y="2803"/>
                    </a:cubicBezTo>
                    <a:cubicBezTo>
                      <a:pt x="8440" y="2769"/>
                      <a:pt x="8440" y="2736"/>
                      <a:pt x="8440" y="2703"/>
                    </a:cubicBezTo>
                    <a:cubicBezTo>
                      <a:pt x="8440" y="2402"/>
                      <a:pt x="8207" y="2102"/>
                      <a:pt x="7740" y="1835"/>
                    </a:cubicBezTo>
                    <a:cubicBezTo>
                      <a:pt x="7273" y="1569"/>
                      <a:pt x="6772" y="1435"/>
                      <a:pt x="6239" y="1435"/>
                    </a:cubicBezTo>
                    <a:lnTo>
                      <a:pt x="5672" y="1435"/>
                    </a:lnTo>
                    <a:cubicBezTo>
                      <a:pt x="5438" y="1468"/>
                      <a:pt x="5205" y="1535"/>
                      <a:pt x="4971" y="1602"/>
                    </a:cubicBezTo>
                    <a:lnTo>
                      <a:pt x="4604" y="1702"/>
                    </a:ln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7" y="2036"/>
                      <a:pt x="3303" y="2136"/>
                      <a:pt x="2970" y="2202"/>
                    </a:cubicBezTo>
                    <a:cubicBezTo>
                      <a:pt x="2903" y="2219"/>
                      <a:pt x="2836" y="2227"/>
                      <a:pt x="2770" y="2227"/>
                    </a:cubicBezTo>
                    <a:cubicBezTo>
                      <a:pt x="2703" y="2227"/>
                      <a:pt x="2636" y="2219"/>
                      <a:pt x="2569" y="2202"/>
                    </a:cubicBezTo>
                    <a:cubicBezTo>
                      <a:pt x="2469" y="2169"/>
                      <a:pt x="2403" y="2136"/>
                      <a:pt x="2369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9" y="1307"/>
                      <a:pt x="3098" y="1219"/>
                      <a:pt x="3397" y="1219"/>
                    </a:cubicBezTo>
                    <a:cubicBezTo>
                      <a:pt x="3592" y="1219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54" y="176"/>
                      <a:pt x="4125" y="114"/>
                      <a:pt x="3699" y="114"/>
                    </a:cubicBezTo>
                    <a:cubicBezTo>
                      <a:pt x="3103" y="114"/>
                      <a:pt x="2514" y="234"/>
                      <a:pt x="1969" y="468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3631100" y="4391925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3631100" y="4391925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3464300" y="4281850"/>
                <a:ext cx="492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634" extrusionOk="0">
                    <a:moveTo>
                      <a:pt x="1135" y="0"/>
                    </a:moveTo>
                    <a:lnTo>
                      <a:pt x="1" y="634"/>
                    </a:lnTo>
                    <a:lnTo>
                      <a:pt x="1135" y="134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6"/>
              <p:cNvSpPr/>
              <p:nvPr/>
            </p:nvSpPr>
            <p:spPr>
              <a:xfrm>
                <a:off x="3527700" y="4289350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5" y="0"/>
                    </a:moveTo>
                    <a:lnTo>
                      <a:pt x="1434" y="901"/>
                    </a:lnTo>
                    <a:cubicBezTo>
                      <a:pt x="1275" y="848"/>
                      <a:pt x="1112" y="822"/>
                      <a:pt x="951" y="822"/>
                    </a:cubicBezTo>
                    <a:cubicBezTo>
                      <a:pt x="607" y="822"/>
                      <a:pt x="273" y="941"/>
                      <a:pt x="0" y="1168"/>
                    </a:cubicBezTo>
                    <a:cubicBezTo>
                      <a:pt x="264" y="985"/>
                      <a:pt x="565" y="901"/>
                      <a:pt x="866" y="901"/>
                    </a:cubicBezTo>
                    <a:cubicBezTo>
                      <a:pt x="1059" y="901"/>
                      <a:pt x="1252" y="936"/>
                      <a:pt x="1434" y="1001"/>
                    </a:cubicBezTo>
                    <a:lnTo>
                      <a:pt x="24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6"/>
              <p:cNvSpPr/>
              <p:nvPr/>
            </p:nvSpPr>
            <p:spPr>
              <a:xfrm>
                <a:off x="3551050" y="4368575"/>
                <a:ext cx="400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35" extrusionOk="0">
                    <a:moveTo>
                      <a:pt x="1068" y="0"/>
                    </a:moveTo>
                    <a:lnTo>
                      <a:pt x="0" y="1068"/>
                    </a:lnTo>
                    <a:cubicBezTo>
                      <a:pt x="167" y="1134"/>
                      <a:pt x="367" y="1201"/>
                      <a:pt x="567" y="1234"/>
                    </a:cubicBezTo>
                    <a:cubicBezTo>
                      <a:pt x="901" y="1301"/>
                      <a:pt x="1268" y="1335"/>
                      <a:pt x="1601" y="1335"/>
                    </a:cubicBezTo>
                    <a:cubicBezTo>
                      <a:pt x="1101" y="1335"/>
                      <a:pt x="601" y="1234"/>
                      <a:pt x="167" y="10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3631100" y="43877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968" y="0"/>
                    </a:moveTo>
                    <a:lnTo>
                      <a:pt x="834" y="534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834" y="634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3305875" y="4202625"/>
                <a:ext cx="2660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5972" extrusionOk="0">
                    <a:moveTo>
                      <a:pt x="10641" y="0"/>
                    </a:moveTo>
                    <a:cubicBezTo>
                      <a:pt x="7772" y="0"/>
                      <a:pt x="5037" y="634"/>
                      <a:pt x="3002" y="1835"/>
                    </a:cubicBezTo>
                    <a:cubicBezTo>
                      <a:pt x="1068" y="2936"/>
                      <a:pt x="0" y="4403"/>
                      <a:pt x="0" y="5971"/>
                    </a:cubicBezTo>
                    <a:cubicBezTo>
                      <a:pt x="0" y="5971"/>
                      <a:pt x="100" y="3803"/>
                      <a:pt x="3102" y="1968"/>
                    </a:cubicBezTo>
                    <a:cubicBezTo>
                      <a:pt x="6038" y="167"/>
                      <a:pt x="10641" y="0"/>
                      <a:pt x="1064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56"/>
              <p:cNvSpPr/>
              <p:nvPr/>
            </p:nvSpPr>
            <p:spPr>
              <a:xfrm>
                <a:off x="3551050" y="4333550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0"/>
                    </a:moveTo>
                    <a:cubicBezTo>
                      <a:pt x="11942" y="1"/>
                      <a:pt x="12408" y="3070"/>
                      <a:pt x="8540" y="5171"/>
                    </a:cubicBezTo>
                    <a:cubicBezTo>
                      <a:pt x="5042" y="7056"/>
                      <a:pt x="823" y="7139"/>
                      <a:pt x="106" y="7139"/>
                    </a:cubicBezTo>
                    <a:cubicBezTo>
                      <a:pt x="37" y="7139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8" y="7157"/>
                      <a:pt x="853" y="7157"/>
                    </a:cubicBezTo>
                    <a:cubicBezTo>
                      <a:pt x="3709" y="7157"/>
                      <a:pt x="6555" y="6545"/>
                      <a:pt x="8740" y="5271"/>
                    </a:cubicBezTo>
                    <a:cubicBezTo>
                      <a:pt x="11241" y="3836"/>
                      <a:pt x="12309" y="1868"/>
                      <a:pt x="119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56"/>
              <p:cNvSpPr/>
              <p:nvPr/>
            </p:nvSpPr>
            <p:spPr>
              <a:xfrm>
                <a:off x="3310025" y="4164875"/>
                <a:ext cx="557100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4" h="12860" extrusionOk="0">
                    <a:moveTo>
                      <a:pt x="11159" y="1"/>
                    </a:moveTo>
                    <a:cubicBezTo>
                      <a:pt x="8307" y="1"/>
                      <a:pt x="5455" y="626"/>
                      <a:pt x="3270" y="1877"/>
                    </a:cubicBezTo>
                    <a:cubicBezTo>
                      <a:pt x="2169" y="2444"/>
                      <a:pt x="1268" y="3311"/>
                      <a:pt x="601" y="4346"/>
                    </a:cubicBezTo>
                    <a:lnTo>
                      <a:pt x="1" y="4346"/>
                    </a:lnTo>
                    <a:lnTo>
                      <a:pt x="1" y="6614"/>
                    </a:lnTo>
                    <a:cubicBezTo>
                      <a:pt x="68" y="8182"/>
                      <a:pt x="1168" y="9749"/>
                      <a:pt x="3270" y="10984"/>
                    </a:cubicBezTo>
                    <a:cubicBezTo>
                      <a:pt x="5438" y="12235"/>
                      <a:pt x="8290" y="12860"/>
                      <a:pt x="11146" y="12860"/>
                    </a:cubicBezTo>
                    <a:cubicBezTo>
                      <a:pt x="14003" y="12860"/>
                      <a:pt x="16863" y="12235"/>
                      <a:pt x="19048" y="10984"/>
                    </a:cubicBezTo>
                    <a:cubicBezTo>
                      <a:pt x="21116" y="9783"/>
                      <a:pt x="22217" y="8182"/>
                      <a:pt x="22283" y="6614"/>
                    </a:cubicBezTo>
                    <a:lnTo>
                      <a:pt x="22283" y="4346"/>
                    </a:lnTo>
                    <a:lnTo>
                      <a:pt x="21716" y="4346"/>
                    </a:lnTo>
                    <a:cubicBezTo>
                      <a:pt x="21049" y="3311"/>
                      <a:pt x="20115" y="2444"/>
                      <a:pt x="19048" y="1877"/>
                    </a:cubicBezTo>
                    <a:cubicBezTo>
                      <a:pt x="16863" y="626"/>
                      <a:pt x="14011" y="1"/>
                      <a:pt x="111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3310025" y="4164875"/>
                <a:ext cx="557100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4" h="12860" extrusionOk="0">
                    <a:moveTo>
                      <a:pt x="11159" y="1"/>
                    </a:moveTo>
                    <a:cubicBezTo>
                      <a:pt x="8307" y="1"/>
                      <a:pt x="5455" y="626"/>
                      <a:pt x="3270" y="1877"/>
                    </a:cubicBezTo>
                    <a:cubicBezTo>
                      <a:pt x="2169" y="2444"/>
                      <a:pt x="1268" y="3311"/>
                      <a:pt x="601" y="4346"/>
                    </a:cubicBezTo>
                    <a:lnTo>
                      <a:pt x="1" y="4346"/>
                    </a:lnTo>
                    <a:lnTo>
                      <a:pt x="1" y="6614"/>
                    </a:lnTo>
                    <a:cubicBezTo>
                      <a:pt x="68" y="8182"/>
                      <a:pt x="1168" y="9749"/>
                      <a:pt x="3270" y="10984"/>
                    </a:cubicBezTo>
                    <a:cubicBezTo>
                      <a:pt x="5438" y="12235"/>
                      <a:pt x="8290" y="12860"/>
                      <a:pt x="11146" y="12860"/>
                    </a:cubicBezTo>
                    <a:cubicBezTo>
                      <a:pt x="14003" y="12860"/>
                      <a:pt x="16863" y="12235"/>
                      <a:pt x="19048" y="10984"/>
                    </a:cubicBezTo>
                    <a:cubicBezTo>
                      <a:pt x="21116" y="9783"/>
                      <a:pt x="22217" y="8182"/>
                      <a:pt x="22283" y="6614"/>
                    </a:cubicBezTo>
                    <a:lnTo>
                      <a:pt x="22283" y="4346"/>
                    </a:lnTo>
                    <a:lnTo>
                      <a:pt x="21716" y="4346"/>
                    </a:lnTo>
                    <a:cubicBezTo>
                      <a:pt x="21049" y="3311"/>
                      <a:pt x="20115" y="2444"/>
                      <a:pt x="19048" y="1877"/>
                    </a:cubicBezTo>
                    <a:cubicBezTo>
                      <a:pt x="16863" y="626"/>
                      <a:pt x="14011" y="1"/>
                      <a:pt x="11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3310025" y="4164250"/>
                <a:ext cx="2785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2877" extrusionOk="0">
                    <a:moveTo>
                      <a:pt x="11142" y="1"/>
                    </a:moveTo>
                    <a:cubicBezTo>
                      <a:pt x="8307" y="1"/>
                      <a:pt x="5438" y="635"/>
                      <a:pt x="3270" y="1902"/>
                    </a:cubicBezTo>
                    <a:cubicBezTo>
                      <a:pt x="2169" y="2469"/>
                      <a:pt x="1268" y="3336"/>
                      <a:pt x="601" y="4371"/>
                    </a:cubicBezTo>
                    <a:lnTo>
                      <a:pt x="1" y="4371"/>
                    </a:lnTo>
                    <a:lnTo>
                      <a:pt x="1" y="6639"/>
                    </a:lnTo>
                    <a:cubicBezTo>
                      <a:pt x="68" y="8207"/>
                      <a:pt x="1168" y="9774"/>
                      <a:pt x="3270" y="11009"/>
                    </a:cubicBezTo>
                    <a:cubicBezTo>
                      <a:pt x="5438" y="12243"/>
                      <a:pt x="8307" y="12877"/>
                      <a:pt x="11142" y="12877"/>
                    </a:cubicBezTo>
                    <a:lnTo>
                      <a:pt x="111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3310025" y="419095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lnTo>
                      <a:pt x="5071" y="0"/>
                    </a:lnTo>
                    <a:cubicBezTo>
                      <a:pt x="4437" y="200"/>
                      <a:pt x="3837" y="501"/>
                      <a:pt x="3270" y="834"/>
                    </a:cubicBezTo>
                    <a:cubicBezTo>
                      <a:pt x="2169" y="1401"/>
                      <a:pt x="1268" y="2235"/>
                      <a:pt x="601" y="3269"/>
                    </a:cubicBezTo>
                    <a:lnTo>
                      <a:pt x="1" y="3269"/>
                    </a:lnTo>
                    <a:lnTo>
                      <a:pt x="1" y="5571"/>
                    </a:lnTo>
                    <a:cubicBezTo>
                      <a:pt x="68" y="7139"/>
                      <a:pt x="1168" y="8706"/>
                      <a:pt x="3270" y="9941"/>
                    </a:cubicBezTo>
                    <a:cubicBezTo>
                      <a:pt x="3837" y="10241"/>
                      <a:pt x="4437" y="10541"/>
                      <a:pt x="5038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3741175" y="419095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1" y="0"/>
                    </a:moveTo>
                    <a:lnTo>
                      <a:pt x="1" y="10775"/>
                    </a:lnTo>
                    <a:cubicBezTo>
                      <a:pt x="634" y="10541"/>
                      <a:pt x="1235" y="10241"/>
                      <a:pt x="1802" y="9941"/>
                    </a:cubicBezTo>
                    <a:cubicBezTo>
                      <a:pt x="3903" y="8706"/>
                      <a:pt x="4971" y="7139"/>
                      <a:pt x="5071" y="5571"/>
                    </a:cubicBezTo>
                    <a:lnTo>
                      <a:pt x="5071" y="3269"/>
                    </a:lnTo>
                    <a:lnTo>
                      <a:pt x="4470" y="3269"/>
                    </a:lnTo>
                    <a:cubicBezTo>
                      <a:pt x="3803" y="2235"/>
                      <a:pt x="2869" y="1401"/>
                      <a:pt x="1802" y="834"/>
                    </a:cubicBezTo>
                    <a:cubicBezTo>
                      <a:pt x="1235" y="501"/>
                      <a:pt x="634" y="200"/>
                      <a:pt x="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3282525" y="4112350"/>
                <a:ext cx="612125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72" extrusionOk="0">
                    <a:moveTo>
                      <a:pt x="12246" y="0"/>
                    </a:moveTo>
                    <a:cubicBezTo>
                      <a:pt x="9390" y="0"/>
                      <a:pt x="6538" y="626"/>
                      <a:pt x="4370" y="1877"/>
                    </a:cubicBezTo>
                    <a:cubicBezTo>
                      <a:pt x="0" y="4378"/>
                      <a:pt x="0" y="8481"/>
                      <a:pt x="4370" y="10983"/>
                    </a:cubicBezTo>
                    <a:cubicBezTo>
                      <a:pt x="6531" y="12247"/>
                      <a:pt x="9371" y="12872"/>
                      <a:pt x="12218" y="12872"/>
                    </a:cubicBezTo>
                    <a:cubicBezTo>
                      <a:pt x="15084" y="12872"/>
                      <a:pt x="17956" y="12238"/>
                      <a:pt x="20148" y="10983"/>
                    </a:cubicBezTo>
                    <a:cubicBezTo>
                      <a:pt x="24484" y="8481"/>
                      <a:pt x="24484" y="4412"/>
                      <a:pt x="20148" y="1877"/>
                    </a:cubicBezTo>
                    <a:cubicBezTo>
                      <a:pt x="17963" y="626"/>
                      <a:pt x="15103" y="0"/>
                      <a:pt x="1224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3282525" y="4112350"/>
                <a:ext cx="612125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72" extrusionOk="0">
                    <a:moveTo>
                      <a:pt x="12246" y="0"/>
                    </a:moveTo>
                    <a:cubicBezTo>
                      <a:pt x="9390" y="0"/>
                      <a:pt x="6538" y="626"/>
                      <a:pt x="4370" y="1877"/>
                    </a:cubicBezTo>
                    <a:cubicBezTo>
                      <a:pt x="0" y="4378"/>
                      <a:pt x="0" y="8481"/>
                      <a:pt x="4370" y="10983"/>
                    </a:cubicBezTo>
                    <a:cubicBezTo>
                      <a:pt x="6531" y="12247"/>
                      <a:pt x="9371" y="12872"/>
                      <a:pt x="12218" y="12872"/>
                    </a:cubicBezTo>
                    <a:cubicBezTo>
                      <a:pt x="15084" y="12872"/>
                      <a:pt x="17956" y="12238"/>
                      <a:pt x="20148" y="10983"/>
                    </a:cubicBezTo>
                    <a:cubicBezTo>
                      <a:pt x="24484" y="8481"/>
                      <a:pt x="24484" y="4412"/>
                      <a:pt x="20148" y="1877"/>
                    </a:cubicBezTo>
                    <a:cubicBezTo>
                      <a:pt x="17963" y="626"/>
                      <a:pt x="15103" y="0"/>
                      <a:pt x="122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3404275" y="4173425"/>
                <a:ext cx="36945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4" extrusionOk="0">
                    <a:moveTo>
                      <a:pt x="7372" y="1"/>
                    </a:moveTo>
                    <a:cubicBezTo>
                      <a:pt x="5621" y="1"/>
                      <a:pt x="3870" y="368"/>
                      <a:pt x="2235" y="1101"/>
                    </a:cubicBezTo>
                    <a:cubicBezTo>
                      <a:pt x="801" y="1869"/>
                      <a:pt x="0" y="2869"/>
                      <a:pt x="0" y="4004"/>
                    </a:cubicBezTo>
                    <a:cubicBezTo>
                      <a:pt x="0" y="5104"/>
                      <a:pt x="767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4"/>
                    </a:cubicBezTo>
                    <a:cubicBezTo>
                      <a:pt x="14777" y="2869"/>
                      <a:pt x="13977" y="1869"/>
                      <a:pt x="12509" y="1101"/>
                    </a:cubicBezTo>
                    <a:cubicBezTo>
                      <a:pt x="10875" y="368"/>
                      <a:pt x="9123" y="1"/>
                      <a:pt x="737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56"/>
              <p:cNvSpPr/>
              <p:nvPr/>
            </p:nvSpPr>
            <p:spPr>
              <a:xfrm>
                <a:off x="3404275" y="4173425"/>
                <a:ext cx="36945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4" extrusionOk="0">
                    <a:moveTo>
                      <a:pt x="7372" y="1"/>
                    </a:moveTo>
                    <a:cubicBezTo>
                      <a:pt x="5621" y="1"/>
                      <a:pt x="3870" y="368"/>
                      <a:pt x="2235" y="1101"/>
                    </a:cubicBezTo>
                    <a:cubicBezTo>
                      <a:pt x="801" y="1869"/>
                      <a:pt x="0" y="2869"/>
                      <a:pt x="0" y="4004"/>
                    </a:cubicBezTo>
                    <a:cubicBezTo>
                      <a:pt x="0" y="5104"/>
                      <a:pt x="767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4"/>
                    </a:cubicBezTo>
                    <a:cubicBezTo>
                      <a:pt x="14777" y="2869"/>
                      <a:pt x="13977" y="1869"/>
                      <a:pt x="12509" y="1101"/>
                    </a:cubicBezTo>
                    <a:cubicBezTo>
                      <a:pt x="10875" y="368"/>
                      <a:pt x="9123" y="1"/>
                      <a:pt x="73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56"/>
              <p:cNvSpPr/>
              <p:nvPr/>
            </p:nvSpPr>
            <p:spPr>
              <a:xfrm>
                <a:off x="3322550" y="4124225"/>
                <a:ext cx="532900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16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69"/>
                    </a:cubicBezTo>
                    <a:cubicBezTo>
                      <a:pt x="17246" y="3837"/>
                      <a:pt x="18046" y="4837"/>
                      <a:pt x="18046" y="5972"/>
                    </a:cubicBezTo>
                    <a:cubicBezTo>
                      <a:pt x="18046" y="7072"/>
                      <a:pt x="17246" y="8106"/>
                      <a:pt x="15778" y="8840"/>
                    </a:cubicBezTo>
                    <a:lnTo>
                      <a:pt x="15812" y="8840"/>
                    </a:lnTo>
                    <a:cubicBezTo>
                      <a:pt x="14177" y="9574"/>
                      <a:pt x="12426" y="9941"/>
                      <a:pt x="10675" y="9941"/>
                    </a:cubicBezTo>
                    <a:cubicBezTo>
                      <a:pt x="8923" y="9941"/>
                      <a:pt x="7172" y="9574"/>
                      <a:pt x="5538" y="8840"/>
                    </a:cubicBezTo>
                    <a:cubicBezTo>
                      <a:pt x="4070" y="8106"/>
                      <a:pt x="3269" y="7072"/>
                      <a:pt x="3269" y="5972"/>
                    </a:cubicBezTo>
                    <a:cubicBezTo>
                      <a:pt x="3269" y="4837"/>
                      <a:pt x="4070" y="3837"/>
                      <a:pt x="5538" y="3069"/>
                    </a:cubicBezTo>
                    <a:cubicBezTo>
                      <a:pt x="7172" y="2336"/>
                      <a:pt x="8923" y="1969"/>
                      <a:pt x="10675" y="1969"/>
                    </a:cubicBezTo>
                    <a:close/>
                    <a:moveTo>
                      <a:pt x="10641" y="1"/>
                    </a:moveTo>
                    <a:cubicBezTo>
                      <a:pt x="7739" y="1"/>
                      <a:pt x="5037" y="668"/>
                      <a:pt x="3002" y="1835"/>
                    </a:cubicBezTo>
                    <a:cubicBezTo>
                      <a:pt x="1068" y="2969"/>
                      <a:pt x="0" y="4404"/>
                      <a:pt x="0" y="5972"/>
                    </a:cubicBezTo>
                    <a:cubicBezTo>
                      <a:pt x="0" y="7506"/>
                      <a:pt x="1068" y="8974"/>
                      <a:pt x="3002" y="10108"/>
                    </a:cubicBezTo>
                    <a:cubicBezTo>
                      <a:pt x="5037" y="11275"/>
                      <a:pt x="7739" y="11909"/>
                      <a:pt x="10641" y="11909"/>
                    </a:cubicBezTo>
                    <a:cubicBezTo>
                      <a:pt x="13543" y="11909"/>
                      <a:pt x="16245" y="11275"/>
                      <a:pt x="18280" y="10108"/>
                    </a:cubicBezTo>
                    <a:cubicBezTo>
                      <a:pt x="20248" y="8974"/>
                      <a:pt x="21315" y="7506"/>
                      <a:pt x="21315" y="5972"/>
                    </a:cubicBezTo>
                    <a:cubicBezTo>
                      <a:pt x="21315" y="4437"/>
                      <a:pt x="20248" y="2969"/>
                      <a:pt x="18313" y="1835"/>
                    </a:cubicBezTo>
                    <a:cubicBezTo>
                      <a:pt x="16279" y="668"/>
                      <a:pt x="13543" y="1"/>
                      <a:pt x="1064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56"/>
              <p:cNvSpPr/>
              <p:nvPr/>
            </p:nvSpPr>
            <p:spPr>
              <a:xfrm>
                <a:off x="3415100" y="42072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1"/>
                    </a:moveTo>
                    <a:cubicBezTo>
                      <a:pt x="5163" y="1"/>
                      <a:pt x="3370" y="351"/>
                      <a:pt x="2002" y="1051"/>
                    </a:cubicBezTo>
                    <a:cubicBezTo>
                      <a:pt x="868" y="1618"/>
                      <a:pt x="201" y="2352"/>
                      <a:pt x="1" y="3120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56" y="6272"/>
                    </a:cubicBezTo>
                    <a:cubicBezTo>
                      <a:pt x="8749" y="6272"/>
                      <a:pt x="10542" y="5922"/>
                      <a:pt x="11909" y="5221"/>
                    </a:cubicBezTo>
                    <a:cubicBezTo>
                      <a:pt x="13044" y="4654"/>
                      <a:pt x="13711" y="3920"/>
                      <a:pt x="13911" y="3120"/>
                    </a:cubicBezTo>
                    <a:cubicBezTo>
                      <a:pt x="13711" y="2352"/>
                      <a:pt x="13044" y="1618"/>
                      <a:pt x="11909" y="1051"/>
                    </a:cubicBezTo>
                    <a:cubicBezTo>
                      <a:pt x="10542" y="351"/>
                      <a:pt x="8749" y="1"/>
                      <a:pt x="695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56"/>
              <p:cNvSpPr/>
              <p:nvPr/>
            </p:nvSpPr>
            <p:spPr>
              <a:xfrm>
                <a:off x="3415100" y="42072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1"/>
                    </a:moveTo>
                    <a:cubicBezTo>
                      <a:pt x="5163" y="1"/>
                      <a:pt x="3370" y="351"/>
                      <a:pt x="2002" y="1051"/>
                    </a:cubicBezTo>
                    <a:cubicBezTo>
                      <a:pt x="868" y="1618"/>
                      <a:pt x="201" y="2352"/>
                      <a:pt x="1" y="3120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56" y="6272"/>
                    </a:cubicBezTo>
                    <a:cubicBezTo>
                      <a:pt x="8749" y="6272"/>
                      <a:pt x="10542" y="5922"/>
                      <a:pt x="11909" y="5221"/>
                    </a:cubicBezTo>
                    <a:cubicBezTo>
                      <a:pt x="13044" y="4654"/>
                      <a:pt x="13711" y="3920"/>
                      <a:pt x="13911" y="3120"/>
                    </a:cubicBezTo>
                    <a:cubicBezTo>
                      <a:pt x="13711" y="2352"/>
                      <a:pt x="13044" y="1618"/>
                      <a:pt x="11909" y="1051"/>
                    </a:cubicBezTo>
                    <a:cubicBezTo>
                      <a:pt x="10542" y="351"/>
                      <a:pt x="8749" y="1"/>
                      <a:pt x="69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56"/>
              <p:cNvSpPr/>
              <p:nvPr/>
            </p:nvSpPr>
            <p:spPr>
              <a:xfrm>
                <a:off x="3580225" y="42109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1"/>
                    </a:moveTo>
                    <a:lnTo>
                      <a:pt x="1" y="1001"/>
                    </a:lnTo>
                    <a:lnTo>
                      <a:pt x="1" y="2069"/>
                    </a:lnTo>
                    <a:lnTo>
                      <a:pt x="668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56"/>
              <p:cNvSpPr/>
              <p:nvPr/>
            </p:nvSpPr>
            <p:spPr>
              <a:xfrm>
                <a:off x="3580225" y="42109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1"/>
                    </a:moveTo>
                    <a:lnTo>
                      <a:pt x="1" y="1001"/>
                    </a:lnTo>
                    <a:lnTo>
                      <a:pt x="1" y="2069"/>
                    </a:lnTo>
                    <a:lnTo>
                      <a:pt x="668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56"/>
              <p:cNvSpPr/>
              <p:nvPr/>
            </p:nvSpPr>
            <p:spPr>
              <a:xfrm>
                <a:off x="3532700" y="42337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69" y="1"/>
                    </a:moveTo>
                    <a:cubicBezTo>
                      <a:pt x="1057" y="1"/>
                      <a:pt x="742" y="89"/>
                      <a:pt x="467" y="258"/>
                    </a:cubicBezTo>
                    <a:cubicBezTo>
                      <a:pt x="0" y="558"/>
                      <a:pt x="34" y="759"/>
                      <a:pt x="300" y="925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34" y="1017"/>
                      <a:pt x="701" y="1017"/>
                    </a:cubicBezTo>
                    <a:cubicBezTo>
                      <a:pt x="767" y="1017"/>
                      <a:pt x="834" y="1009"/>
                      <a:pt x="901" y="992"/>
                    </a:cubicBezTo>
                    <a:cubicBezTo>
                      <a:pt x="1234" y="925"/>
                      <a:pt x="1601" y="825"/>
                      <a:pt x="1902" y="725"/>
                    </a:cubicBezTo>
                    <a:lnTo>
                      <a:pt x="1902" y="91"/>
                    </a:lnTo>
                    <a:cubicBezTo>
                      <a:pt x="1730" y="30"/>
                      <a:pt x="1550" y="1"/>
                      <a:pt x="136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56"/>
              <p:cNvSpPr/>
              <p:nvPr/>
            </p:nvSpPr>
            <p:spPr>
              <a:xfrm>
                <a:off x="3532700" y="42337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69" y="1"/>
                    </a:moveTo>
                    <a:cubicBezTo>
                      <a:pt x="1057" y="1"/>
                      <a:pt x="742" y="89"/>
                      <a:pt x="467" y="258"/>
                    </a:cubicBezTo>
                    <a:cubicBezTo>
                      <a:pt x="0" y="558"/>
                      <a:pt x="34" y="759"/>
                      <a:pt x="300" y="925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34" y="1017"/>
                      <a:pt x="701" y="1017"/>
                    </a:cubicBezTo>
                    <a:cubicBezTo>
                      <a:pt x="767" y="1017"/>
                      <a:pt x="834" y="1009"/>
                      <a:pt x="901" y="992"/>
                    </a:cubicBezTo>
                    <a:cubicBezTo>
                      <a:pt x="1234" y="925"/>
                      <a:pt x="1601" y="825"/>
                      <a:pt x="1902" y="725"/>
                    </a:cubicBezTo>
                    <a:lnTo>
                      <a:pt x="1902" y="91"/>
                    </a:lnTo>
                    <a:cubicBezTo>
                      <a:pt x="1730" y="30"/>
                      <a:pt x="1550" y="1"/>
                      <a:pt x="1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56"/>
              <p:cNvSpPr/>
              <p:nvPr/>
            </p:nvSpPr>
            <p:spPr>
              <a:xfrm>
                <a:off x="3481000" y="4219300"/>
                <a:ext cx="2160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513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0" y="1068"/>
                    </a:lnTo>
                    <a:lnTo>
                      <a:pt x="200" y="1468"/>
                    </a:lnTo>
                    <a:lnTo>
                      <a:pt x="200" y="2302"/>
                    </a:lnTo>
                    <a:cubicBezTo>
                      <a:pt x="200" y="2636"/>
                      <a:pt x="434" y="2969"/>
                      <a:pt x="967" y="3269"/>
                    </a:cubicBezTo>
                    <a:cubicBezTo>
                      <a:pt x="1440" y="3527"/>
                      <a:pt x="1981" y="3660"/>
                      <a:pt x="2538" y="3660"/>
                    </a:cubicBezTo>
                    <a:cubicBezTo>
                      <a:pt x="2847" y="3660"/>
                      <a:pt x="3160" y="3619"/>
                      <a:pt x="3469" y="3536"/>
                    </a:cubicBezTo>
                    <a:lnTo>
                      <a:pt x="3945" y="3409"/>
                    </a:lnTo>
                    <a:lnTo>
                      <a:pt x="4537" y="2836"/>
                    </a:lnTo>
                    <a:cubicBezTo>
                      <a:pt x="4762" y="2941"/>
                      <a:pt x="5007" y="2992"/>
                      <a:pt x="5252" y="2992"/>
                    </a:cubicBezTo>
                    <a:cubicBezTo>
                      <a:pt x="5551" y="2992"/>
                      <a:pt x="5848" y="2916"/>
                      <a:pt x="6104" y="2769"/>
                    </a:cubicBezTo>
                    <a:cubicBezTo>
                      <a:pt x="6505" y="2535"/>
                      <a:pt x="6605" y="2302"/>
                      <a:pt x="6271" y="2102"/>
                    </a:cubicBezTo>
                    <a:cubicBezTo>
                      <a:pt x="6131" y="2023"/>
                      <a:pt x="5981" y="1990"/>
                      <a:pt x="5820" y="1990"/>
                    </a:cubicBezTo>
                    <a:cubicBezTo>
                      <a:pt x="5368" y="1990"/>
                      <a:pt x="4825" y="2248"/>
                      <a:pt x="4136" y="2469"/>
                    </a:cubicBezTo>
                    <a:cubicBezTo>
                      <a:pt x="3601" y="2629"/>
                      <a:pt x="3047" y="2771"/>
                      <a:pt x="2479" y="2771"/>
                    </a:cubicBezTo>
                    <a:cubicBezTo>
                      <a:pt x="1985" y="2771"/>
                      <a:pt x="1480" y="2664"/>
                      <a:pt x="967" y="2369"/>
                    </a:cubicBezTo>
                    <a:cubicBezTo>
                      <a:pt x="467" y="2068"/>
                      <a:pt x="234" y="1768"/>
                      <a:pt x="234" y="1435"/>
                    </a:cubicBezTo>
                    <a:cubicBezTo>
                      <a:pt x="267" y="1034"/>
                      <a:pt x="500" y="701"/>
                      <a:pt x="834" y="501"/>
                    </a:cubicBezTo>
                    <a:lnTo>
                      <a:pt x="0" y="0"/>
                    </a:lnTo>
                    <a:close/>
                    <a:moveTo>
                      <a:pt x="3970" y="3403"/>
                    </a:moveTo>
                    <a:lnTo>
                      <a:pt x="3945" y="3409"/>
                    </a:lnTo>
                    <a:lnTo>
                      <a:pt x="3436" y="3903"/>
                    </a:lnTo>
                    <a:cubicBezTo>
                      <a:pt x="3447" y="3907"/>
                      <a:pt x="3458" y="3911"/>
                      <a:pt x="3469" y="3914"/>
                    </a:cubicBezTo>
                    <a:lnTo>
                      <a:pt x="3469" y="3914"/>
                    </a:lnTo>
                    <a:lnTo>
                      <a:pt x="3469" y="3903"/>
                    </a:lnTo>
                    <a:lnTo>
                      <a:pt x="3970" y="3403"/>
                    </a:lnTo>
                    <a:close/>
                    <a:moveTo>
                      <a:pt x="8640" y="3603"/>
                    </a:moveTo>
                    <a:lnTo>
                      <a:pt x="7505" y="4237"/>
                    </a:lnTo>
                    <a:lnTo>
                      <a:pt x="6672" y="3770"/>
                    </a:lnTo>
                    <a:cubicBezTo>
                      <a:pt x="6098" y="4022"/>
                      <a:pt x="5478" y="4148"/>
                      <a:pt x="4864" y="4148"/>
                    </a:cubicBezTo>
                    <a:cubicBezTo>
                      <a:pt x="4585" y="4148"/>
                      <a:pt x="4307" y="4122"/>
                      <a:pt x="4036" y="4070"/>
                    </a:cubicBezTo>
                    <a:cubicBezTo>
                      <a:pt x="3847" y="4038"/>
                      <a:pt x="3658" y="3977"/>
                      <a:pt x="3469" y="3914"/>
                    </a:cubicBezTo>
                    <a:lnTo>
                      <a:pt x="3469" y="3914"/>
                    </a:lnTo>
                    <a:lnTo>
                      <a:pt x="3469" y="4804"/>
                    </a:lnTo>
                    <a:cubicBezTo>
                      <a:pt x="3914" y="4962"/>
                      <a:pt x="4384" y="5039"/>
                      <a:pt x="4854" y="5039"/>
                    </a:cubicBezTo>
                    <a:cubicBezTo>
                      <a:pt x="5477" y="5039"/>
                      <a:pt x="6101" y="4903"/>
                      <a:pt x="6672" y="4637"/>
                    </a:cubicBezTo>
                    <a:lnTo>
                      <a:pt x="7505" y="5137"/>
                    </a:lnTo>
                    <a:lnTo>
                      <a:pt x="8640" y="4470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56"/>
              <p:cNvSpPr/>
              <p:nvPr/>
            </p:nvSpPr>
            <p:spPr>
              <a:xfrm>
                <a:off x="3486000" y="4245975"/>
                <a:ext cx="2101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4071" extrusionOk="0">
                    <a:moveTo>
                      <a:pt x="100" y="1"/>
                    </a:moveTo>
                    <a:lnTo>
                      <a:pt x="0" y="368"/>
                    </a:lnTo>
                    <a:cubicBezTo>
                      <a:pt x="0" y="378"/>
                      <a:pt x="1" y="388"/>
                      <a:pt x="1" y="398"/>
                    </a:cubicBezTo>
                    <a:lnTo>
                      <a:pt x="1" y="398"/>
                    </a:lnTo>
                    <a:lnTo>
                      <a:pt x="100" y="1"/>
                    </a:lnTo>
                    <a:close/>
                    <a:moveTo>
                      <a:pt x="1" y="398"/>
                    </a:moveTo>
                    <a:lnTo>
                      <a:pt x="0" y="401"/>
                    </a:lnTo>
                    <a:lnTo>
                      <a:pt x="0" y="1235"/>
                    </a:lnTo>
                    <a:cubicBezTo>
                      <a:pt x="0" y="1569"/>
                      <a:pt x="234" y="1902"/>
                      <a:pt x="734" y="2202"/>
                    </a:cubicBezTo>
                    <a:cubicBezTo>
                      <a:pt x="1228" y="2460"/>
                      <a:pt x="1777" y="2593"/>
                      <a:pt x="2328" y="2593"/>
                    </a:cubicBezTo>
                    <a:cubicBezTo>
                      <a:pt x="2633" y="2593"/>
                      <a:pt x="2939" y="2552"/>
                      <a:pt x="3236" y="2469"/>
                    </a:cubicBezTo>
                    <a:lnTo>
                      <a:pt x="3736" y="2336"/>
                    </a:lnTo>
                    <a:lnTo>
                      <a:pt x="3736" y="2336"/>
                    </a:lnTo>
                    <a:lnTo>
                      <a:pt x="4303" y="1769"/>
                    </a:lnTo>
                    <a:cubicBezTo>
                      <a:pt x="4544" y="1874"/>
                      <a:pt x="4791" y="1925"/>
                      <a:pt x="5035" y="1925"/>
                    </a:cubicBezTo>
                    <a:cubicBezTo>
                      <a:pt x="5334" y="1925"/>
                      <a:pt x="5629" y="1849"/>
                      <a:pt x="5904" y="1702"/>
                    </a:cubicBezTo>
                    <a:cubicBezTo>
                      <a:pt x="6271" y="1468"/>
                      <a:pt x="6371" y="1235"/>
                      <a:pt x="6038" y="1035"/>
                    </a:cubicBezTo>
                    <a:cubicBezTo>
                      <a:pt x="5897" y="956"/>
                      <a:pt x="5748" y="923"/>
                      <a:pt x="5587" y="923"/>
                    </a:cubicBezTo>
                    <a:cubicBezTo>
                      <a:pt x="5135" y="923"/>
                      <a:pt x="4591" y="1181"/>
                      <a:pt x="3903" y="1402"/>
                    </a:cubicBezTo>
                    <a:cubicBezTo>
                      <a:pt x="3386" y="1562"/>
                      <a:pt x="2830" y="1704"/>
                      <a:pt x="2257" y="1704"/>
                    </a:cubicBezTo>
                    <a:cubicBezTo>
                      <a:pt x="1759" y="1704"/>
                      <a:pt x="1246" y="1597"/>
                      <a:pt x="734" y="1302"/>
                    </a:cubicBezTo>
                    <a:cubicBezTo>
                      <a:pt x="281" y="1011"/>
                      <a:pt x="17" y="720"/>
                      <a:pt x="1" y="398"/>
                    </a:cubicBezTo>
                    <a:close/>
                    <a:moveTo>
                      <a:pt x="8406" y="2536"/>
                    </a:moveTo>
                    <a:lnTo>
                      <a:pt x="7305" y="3170"/>
                    </a:lnTo>
                    <a:lnTo>
                      <a:pt x="6472" y="2703"/>
                    </a:lnTo>
                    <a:cubicBezTo>
                      <a:pt x="5898" y="2955"/>
                      <a:pt x="5278" y="3081"/>
                      <a:pt x="4664" y="3081"/>
                    </a:cubicBezTo>
                    <a:cubicBezTo>
                      <a:pt x="4385" y="3081"/>
                      <a:pt x="4107" y="3055"/>
                      <a:pt x="3836" y="3003"/>
                    </a:cubicBezTo>
                    <a:cubicBezTo>
                      <a:pt x="3636" y="2970"/>
                      <a:pt x="3436" y="2903"/>
                      <a:pt x="3236" y="2836"/>
                    </a:cubicBezTo>
                    <a:lnTo>
                      <a:pt x="3236" y="3737"/>
                    </a:lnTo>
                    <a:cubicBezTo>
                      <a:pt x="3695" y="3895"/>
                      <a:pt x="4167" y="3972"/>
                      <a:pt x="4637" y="3972"/>
                    </a:cubicBezTo>
                    <a:cubicBezTo>
                      <a:pt x="5261" y="3972"/>
                      <a:pt x="5882" y="3836"/>
                      <a:pt x="6472" y="3570"/>
                    </a:cubicBezTo>
                    <a:lnTo>
                      <a:pt x="7305" y="4070"/>
                    </a:lnTo>
                    <a:lnTo>
                      <a:pt x="8406" y="3403"/>
                    </a:lnTo>
                    <a:lnTo>
                      <a:pt x="8406" y="25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56"/>
              <p:cNvSpPr/>
              <p:nvPr/>
            </p:nvSpPr>
            <p:spPr>
              <a:xfrm>
                <a:off x="3481000" y="421930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4"/>
                      <a:pt x="601" y="634"/>
                      <a:pt x="834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56"/>
              <p:cNvSpPr/>
              <p:nvPr/>
            </p:nvSpPr>
            <p:spPr>
              <a:xfrm>
                <a:off x="3676125" y="4276000"/>
                <a:ext cx="158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9" extrusionOk="0">
                    <a:moveTo>
                      <a:pt x="634" y="1"/>
                    </a:moveTo>
                    <a:cubicBezTo>
                      <a:pt x="568" y="368"/>
                      <a:pt x="334" y="701"/>
                      <a:pt x="1" y="835"/>
                    </a:cubicBezTo>
                    <a:lnTo>
                      <a:pt x="568" y="1168"/>
                    </a:lnTo>
                    <a:cubicBezTo>
                      <a:pt x="601" y="1035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56"/>
              <p:cNvSpPr/>
              <p:nvPr/>
            </p:nvSpPr>
            <p:spPr>
              <a:xfrm>
                <a:off x="3676125" y="4276000"/>
                <a:ext cx="158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9" extrusionOk="0">
                    <a:moveTo>
                      <a:pt x="634" y="1"/>
                    </a:moveTo>
                    <a:cubicBezTo>
                      <a:pt x="568" y="368"/>
                      <a:pt x="334" y="701"/>
                      <a:pt x="1" y="835"/>
                    </a:cubicBezTo>
                    <a:lnTo>
                      <a:pt x="568" y="1168"/>
                    </a:lnTo>
                    <a:cubicBezTo>
                      <a:pt x="601" y="1035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56"/>
              <p:cNvSpPr/>
              <p:nvPr/>
            </p:nvSpPr>
            <p:spPr>
              <a:xfrm>
                <a:off x="3481000" y="4202625"/>
                <a:ext cx="215175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904" extrusionOk="0">
                    <a:moveTo>
                      <a:pt x="1134" y="0"/>
                    </a:moveTo>
                    <a:lnTo>
                      <a:pt x="0" y="634"/>
                    </a:lnTo>
                    <a:lnTo>
                      <a:pt x="834" y="1134"/>
                    </a:lnTo>
                    <a:cubicBezTo>
                      <a:pt x="500" y="1334"/>
                      <a:pt x="267" y="1668"/>
                      <a:pt x="200" y="2068"/>
                    </a:cubicBezTo>
                    <a:cubicBezTo>
                      <a:pt x="200" y="2402"/>
                      <a:pt x="467" y="2702"/>
                      <a:pt x="967" y="3002"/>
                    </a:cubicBezTo>
                    <a:cubicBezTo>
                      <a:pt x="1464" y="3297"/>
                      <a:pt x="1968" y="3404"/>
                      <a:pt x="2466" y="3404"/>
                    </a:cubicBezTo>
                    <a:cubicBezTo>
                      <a:pt x="3038" y="3404"/>
                      <a:pt x="3601" y="3263"/>
                      <a:pt x="4136" y="3102"/>
                    </a:cubicBezTo>
                    <a:cubicBezTo>
                      <a:pt x="4800" y="2881"/>
                      <a:pt x="5355" y="2624"/>
                      <a:pt x="5801" y="2624"/>
                    </a:cubicBezTo>
                    <a:cubicBezTo>
                      <a:pt x="5961" y="2624"/>
                      <a:pt x="6106" y="2657"/>
                      <a:pt x="6238" y="2735"/>
                    </a:cubicBezTo>
                    <a:cubicBezTo>
                      <a:pt x="6571" y="2936"/>
                      <a:pt x="6471" y="3169"/>
                      <a:pt x="6104" y="3403"/>
                    </a:cubicBezTo>
                    <a:cubicBezTo>
                      <a:pt x="5848" y="3549"/>
                      <a:pt x="5551" y="3625"/>
                      <a:pt x="5252" y="3625"/>
                    </a:cubicBezTo>
                    <a:cubicBezTo>
                      <a:pt x="5007" y="3625"/>
                      <a:pt x="4762" y="3574"/>
                      <a:pt x="4537" y="3469"/>
                    </a:cubicBezTo>
                    <a:lnTo>
                      <a:pt x="3436" y="4570"/>
                    </a:lnTo>
                    <a:cubicBezTo>
                      <a:pt x="3636" y="4637"/>
                      <a:pt x="3836" y="4704"/>
                      <a:pt x="4036" y="4737"/>
                    </a:cubicBezTo>
                    <a:cubicBezTo>
                      <a:pt x="4370" y="4804"/>
                      <a:pt x="4703" y="4837"/>
                      <a:pt x="5037" y="4837"/>
                    </a:cubicBezTo>
                    <a:cubicBezTo>
                      <a:pt x="5604" y="4770"/>
                      <a:pt x="6138" y="4637"/>
                      <a:pt x="6672" y="4437"/>
                    </a:cubicBezTo>
                    <a:lnTo>
                      <a:pt x="7505" y="4904"/>
                    </a:lnTo>
                    <a:lnTo>
                      <a:pt x="8606" y="4270"/>
                    </a:lnTo>
                    <a:lnTo>
                      <a:pt x="8439" y="4170"/>
                    </a:lnTo>
                    <a:lnTo>
                      <a:pt x="7806" y="3770"/>
                    </a:lnTo>
                    <a:cubicBezTo>
                      <a:pt x="8173" y="3603"/>
                      <a:pt x="8439" y="3202"/>
                      <a:pt x="8439" y="2802"/>
                    </a:cubicBezTo>
                    <a:cubicBezTo>
                      <a:pt x="8439" y="2769"/>
                      <a:pt x="8439" y="2735"/>
                      <a:pt x="8439" y="2702"/>
                    </a:cubicBezTo>
                    <a:cubicBezTo>
                      <a:pt x="8373" y="2302"/>
                      <a:pt x="8106" y="1968"/>
                      <a:pt x="7739" y="1835"/>
                    </a:cubicBezTo>
                    <a:cubicBezTo>
                      <a:pt x="7272" y="1568"/>
                      <a:pt x="6738" y="1435"/>
                      <a:pt x="6238" y="1435"/>
                    </a:cubicBezTo>
                    <a:lnTo>
                      <a:pt x="5704" y="1435"/>
                    </a:lnTo>
                    <a:cubicBezTo>
                      <a:pt x="5437" y="1468"/>
                      <a:pt x="5204" y="1535"/>
                      <a:pt x="4970" y="1601"/>
                    </a:cubicBezTo>
                    <a:cubicBezTo>
                      <a:pt x="4837" y="1601"/>
                      <a:pt x="4737" y="1635"/>
                      <a:pt x="4637" y="1701"/>
                    </a:cubicBezTo>
                    <a:lnTo>
                      <a:pt x="4170" y="1835"/>
                    </a:lnTo>
                    <a:lnTo>
                      <a:pt x="3970" y="1902"/>
                    </a:lnTo>
                    <a:cubicBezTo>
                      <a:pt x="3669" y="2035"/>
                      <a:pt x="3336" y="2135"/>
                      <a:pt x="2969" y="2202"/>
                    </a:cubicBezTo>
                    <a:lnTo>
                      <a:pt x="2569" y="2202"/>
                    </a:lnTo>
                    <a:cubicBezTo>
                      <a:pt x="2502" y="2168"/>
                      <a:pt x="2435" y="2135"/>
                      <a:pt x="2368" y="2102"/>
                    </a:cubicBezTo>
                    <a:cubicBezTo>
                      <a:pt x="2102" y="1968"/>
                      <a:pt x="2068" y="1735"/>
                      <a:pt x="2535" y="1468"/>
                    </a:cubicBezTo>
                    <a:cubicBezTo>
                      <a:pt x="2810" y="1299"/>
                      <a:pt x="3125" y="1210"/>
                      <a:pt x="3446" y="1210"/>
                    </a:cubicBezTo>
                    <a:cubicBezTo>
                      <a:pt x="3631" y="1210"/>
                      <a:pt x="3819" y="1240"/>
                      <a:pt x="4003" y="1301"/>
                    </a:cubicBezTo>
                    <a:lnTo>
                      <a:pt x="5004" y="300"/>
                    </a:lnTo>
                    <a:cubicBezTo>
                      <a:pt x="4572" y="171"/>
                      <a:pt x="4128" y="103"/>
                      <a:pt x="3685" y="103"/>
                    </a:cubicBezTo>
                    <a:cubicBezTo>
                      <a:pt x="3101" y="103"/>
                      <a:pt x="2518" y="221"/>
                      <a:pt x="1968" y="467"/>
                    </a:cubicBez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56"/>
              <p:cNvSpPr/>
              <p:nvPr/>
            </p:nvSpPr>
            <p:spPr>
              <a:xfrm>
                <a:off x="3647775" y="431352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56"/>
              <p:cNvSpPr/>
              <p:nvPr/>
            </p:nvSpPr>
            <p:spPr>
              <a:xfrm>
                <a:off x="3647775" y="431352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56"/>
              <p:cNvSpPr/>
              <p:nvPr/>
            </p:nvSpPr>
            <p:spPr>
              <a:xfrm>
                <a:off x="3481000" y="42034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4"/>
                    </a:lnTo>
                    <a:lnTo>
                      <a:pt x="0" y="634"/>
                    </a:lnTo>
                    <a:lnTo>
                      <a:pt x="1134" y="134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56"/>
              <p:cNvSpPr/>
              <p:nvPr/>
            </p:nvSpPr>
            <p:spPr>
              <a:xfrm>
                <a:off x="3544375" y="4210950"/>
                <a:ext cx="60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9" extrusionOk="0">
                    <a:moveTo>
                      <a:pt x="2435" y="1"/>
                    </a:moveTo>
                    <a:lnTo>
                      <a:pt x="1435" y="901"/>
                    </a:lnTo>
                    <a:cubicBezTo>
                      <a:pt x="1275" y="848"/>
                      <a:pt x="1112" y="822"/>
                      <a:pt x="951" y="822"/>
                    </a:cubicBezTo>
                    <a:cubicBezTo>
                      <a:pt x="607" y="822"/>
                      <a:pt x="273" y="941"/>
                      <a:pt x="0" y="1168"/>
                    </a:cubicBezTo>
                    <a:cubicBezTo>
                      <a:pt x="275" y="999"/>
                      <a:pt x="590" y="911"/>
                      <a:pt x="902" y="911"/>
                    </a:cubicBezTo>
                    <a:cubicBezTo>
                      <a:pt x="1083" y="911"/>
                      <a:pt x="1263" y="940"/>
                      <a:pt x="1435" y="1001"/>
                    </a:cubicBezTo>
                    <a:lnTo>
                      <a:pt x="24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56"/>
              <p:cNvSpPr/>
              <p:nvPr/>
            </p:nvSpPr>
            <p:spPr>
              <a:xfrm>
                <a:off x="3566875" y="4291025"/>
                <a:ext cx="4007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01" extrusionOk="0">
                    <a:moveTo>
                      <a:pt x="1068" y="0"/>
                    </a:moveTo>
                    <a:lnTo>
                      <a:pt x="1" y="1034"/>
                    </a:lnTo>
                    <a:cubicBezTo>
                      <a:pt x="201" y="1101"/>
                      <a:pt x="401" y="1168"/>
                      <a:pt x="601" y="1201"/>
                    </a:cubicBezTo>
                    <a:cubicBezTo>
                      <a:pt x="935" y="1268"/>
                      <a:pt x="1268" y="1301"/>
                      <a:pt x="1602" y="1301"/>
                    </a:cubicBezTo>
                    <a:cubicBezTo>
                      <a:pt x="1102" y="1301"/>
                      <a:pt x="635" y="1201"/>
                      <a:pt x="168" y="1001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56"/>
              <p:cNvSpPr/>
              <p:nvPr/>
            </p:nvSpPr>
            <p:spPr>
              <a:xfrm>
                <a:off x="3647775" y="43093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969" y="1"/>
                    </a:moveTo>
                    <a:lnTo>
                      <a:pt x="834" y="535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834" y="635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56"/>
              <p:cNvSpPr/>
              <p:nvPr/>
            </p:nvSpPr>
            <p:spPr>
              <a:xfrm>
                <a:off x="3322550" y="412422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2" y="1"/>
                      <a:pt x="5037" y="668"/>
                      <a:pt x="3002" y="1835"/>
                    </a:cubicBezTo>
                    <a:cubicBezTo>
                      <a:pt x="1068" y="2969"/>
                      <a:pt x="0" y="4404"/>
                      <a:pt x="0" y="5972"/>
                    </a:cubicBezTo>
                    <a:cubicBezTo>
                      <a:pt x="0" y="5972"/>
                      <a:pt x="100" y="3803"/>
                      <a:pt x="3102" y="1969"/>
                    </a:cubicBezTo>
                    <a:cubicBezTo>
                      <a:pt x="6071" y="167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56"/>
              <p:cNvSpPr/>
              <p:nvPr/>
            </p:nvSpPr>
            <p:spPr>
              <a:xfrm>
                <a:off x="3566875" y="4255150"/>
                <a:ext cx="31022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8" extrusionOk="0">
                    <a:moveTo>
                      <a:pt x="11943" y="1"/>
                    </a:moveTo>
                    <a:cubicBezTo>
                      <a:pt x="11943" y="2"/>
                      <a:pt x="12409" y="3070"/>
                      <a:pt x="8574" y="5171"/>
                    </a:cubicBezTo>
                    <a:cubicBezTo>
                      <a:pt x="5140" y="7036"/>
                      <a:pt x="1050" y="7141"/>
                      <a:pt x="172" y="7141"/>
                    </a:cubicBezTo>
                    <a:cubicBezTo>
                      <a:pt x="61" y="7141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85" y="7151"/>
                      <a:pt x="569" y="7157"/>
                      <a:pt x="854" y="7157"/>
                    </a:cubicBezTo>
                    <a:cubicBezTo>
                      <a:pt x="3710" y="7157"/>
                      <a:pt x="6559" y="6545"/>
                      <a:pt x="8774" y="5271"/>
                    </a:cubicBezTo>
                    <a:cubicBezTo>
                      <a:pt x="11276" y="3837"/>
                      <a:pt x="12310" y="1902"/>
                      <a:pt x="1194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56"/>
              <p:cNvSpPr/>
              <p:nvPr/>
            </p:nvSpPr>
            <p:spPr>
              <a:xfrm>
                <a:off x="4732725" y="274302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1"/>
                    </a:moveTo>
                    <a:cubicBezTo>
                      <a:pt x="8314" y="1"/>
                      <a:pt x="5454" y="626"/>
                      <a:pt x="3269" y="1877"/>
                    </a:cubicBezTo>
                    <a:cubicBezTo>
                      <a:pt x="2202" y="2444"/>
                      <a:pt x="1268" y="3278"/>
                      <a:pt x="601" y="4346"/>
                    </a:cubicBezTo>
                    <a:lnTo>
                      <a:pt x="0" y="4346"/>
                    </a:lnTo>
                    <a:lnTo>
                      <a:pt x="0" y="6614"/>
                    </a:lnTo>
                    <a:cubicBezTo>
                      <a:pt x="100" y="8182"/>
                      <a:pt x="1168" y="9749"/>
                      <a:pt x="3269" y="10984"/>
                    </a:cubicBezTo>
                    <a:cubicBezTo>
                      <a:pt x="5454" y="12234"/>
                      <a:pt x="8314" y="12860"/>
                      <a:pt x="11171" y="12860"/>
                    </a:cubicBezTo>
                    <a:cubicBezTo>
                      <a:pt x="14027" y="12860"/>
                      <a:pt x="16879" y="12234"/>
                      <a:pt x="19047" y="10984"/>
                    </a:cubicBezTo>
                    <a:cubicBezTo>
                      <a:pt x="21149" y="9749"/>
                      <a:pt x="22249" y="8182"/>
                      <a:pt x="22316" y="6614"/>
                    </a:cubicBezTo>
                    <a:lnTo>
                      <a:pt x="22316" y="4312"/>
                    </a:lnTo>
                    <a:lnTo>
                      <a:pt x="21716" y="4346"/>
                    </a:lnTo>
                    <a:cubicBezTo>
                      <a:pt x="21049" y="3278"/>
                      <a:pt x="20148" y="2444"/>
                      <a:pt x="19047" y="1877"/>
                    </a:cubicBezTo>
                    <a:cubicBezTo>
                      <a:pt x="16879" y="626"/>
                      <a:pt x="14027" y="1"/>
                      <a:pt x="1117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56"/>
              <p:cNvSpPr/>
              <p:nvPr/>
            </p:nvSpPr>
            <p:spPr>
              <a:xfrm>
                <a:off x="4732725" y="274302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1"/>
                    </a:moveTo>
                    <a:cubicBezTo>
                      <a:pt x="8314" y="1"/>
                      <a:pt x="5454" y="626"/>
                      <a:pt x="3269" y="1877"/>
                    </a:cubicBezTo>
                    <a:cubicBezTo>
                      <a:pt x="2202" y="2444"/>
                      <a:pt x="1268" y="3278"/>
                      <a:pt x="601" y="4346"/>
                    </a:cubicBezTo>
                    <a:lnTo>
                      <a:pt x="0" y="4346"/>
                    </a:lnTo>
                    <a:lnTo>
                      <a:pt x="0" y="6614"/>
                    </a:lnTo>
                    <a:cubicBezTo>
                      <a:pt x="100" y="8182"/>
                      <a:pt x="1168" y="9749"/>
                      <a:pt x="3269" y="10984"/>
                    </a:cubicBezTo>
                    <a:cubicBezTo>
                      <a:pt x="5454" y="12234"/>
                      <a:pt x="8314" y="12860"/>
                      <a:pt x="11171" y="12860"/>
                    </a:cubicBezTo>
                    <a:cubicBezTo>
                      <a:pt x="14027" y="12860"/>
                      <a:pt x="16879" y="12234"/>
                      <a:pt x="19047" y="10984"/>
                    </a:cubicBezTo>
                    <a:cubicBezTo>
                      <a:pt x="21149" y="9749"/>
                      <a:pt x="22249" y="8182"/>
                      <a:pt x="22316" y="6614"/>
                    </a:cubicBezTo>
                    <a:lnTo>
                      <a:pt x="22316" y="4312"/>
                    </a:lnTo>
                    <a:lnTo>
                      <a:pt x="21716" y="4346"/>
                    </a:lnTo>
                    <a:cubicBezTo>
                      <a:pt x="21049" y="3278"/>
                      <a:pt x="20148" y="2444"/>
                      <a:pt x="19047" y="1877"/>
                    </a:cubicBezTo>
                    <a:cubicBezTo>
                      <a:pt x="16879" y="626"/>
                      <a:pt x="14027" y="1"/>
                      <a:pt x="11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56"/>
              <p:cNvSpPr/>
              <p:nvPr/>
            </p:nvSpPr>
            <p:spPr>
              <a:xfrm>
                <a:off x="4732725" y="2742400"/>
                <a:ext cx="2793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12877" extrusionOk="0">
                    <a:moveTo>
                      <a:pt x="11175" y="1"/>
                    </a:moveTo>
                    <a:cubicBezTo>
                      <a:pt x="8306" y="1"/>
                      <a:pt x="5471" y="634"/>
                      <a:pt x="3269" y="1902"/>
                    </a:cubicBezTo>
                    <a:cubicBezTo>
                      <a:pt x="2202" y="2469"/>
                      <a:pt x="1268" y="3303"/>
                      <a:pt x="601" y="4371"/>
                    </a:cubicBezTo>
                    <a:lnTo>
                      <a:pt x="0" y="4371"/>
                    </a:lnTo>
                    <a:lnTo>
                      <a:pt x="0" y="6639"/>
                    </a:lnTo>
                    <a:cubicBezTo>
                      <a:pt x="100" y="8207"/>
                      <a:pt x="1168" y="9774"/>
                      <a:pt x="3269" y="11009"/>
                    </a:cubicBezTo>
                    <a:cubicBezTo>
                      <a:pt x="5471" y="12243"/>
                      <a:pt x="8306" y="12877"/>
                      <a:pt x="11175" y="12877"/>
                    </a:cubicBez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56"/>
              <p:cNvSpPr/>
              <p:nvPr/>
            </p:nvSpPr>
            <p:spPr>
              <a:xfrm>
                <a:off x="4732725" y="2768250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5070" y="1"/>
                    </a:moveTo>
                    <a:cubicBezTo>
                      <a:pt x="4437" y="234"/>
                      <a:pt x="3836" y="534"/>
                      <a:pt x="3269" y="835"/>
                    </a:cubicBezTo>
                    <a:cubicBezTo>
                      <a:pt x="2202" y="1435"/>
                      <a:pt x="1268" y="2269"/>
                      <a:pt x="601" y="3303"/>
                    </a:cubicBezTo>
                    <a:lnTo>
                      <a:pt x="0" y="3303"/>
                    </a:lnTo>
                    <a:lnTo>
                      <a:pt x="0" y="5605"/>
                    </a:lnTo>
                    <a:cubicBezTo>
                      <a:pt x="100" y="7173"/>
                      <a:pt x="1168" y="8740"/>
                      <a:pt x="3269" y="9941"/>
                    </a:cubicBezTo>
                    <a:cubicBezTo>
                      <a:pt x="3836" y="10275"/>
                      <a:pt x="4437" y="10542"/>
                      <a:pt x="5070" y="10775"/>
                    </a:cubicBezTo>
                    <a:lnTo>
                      <a:pt x="507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56"/>
              <p:cNvSpPr/>
              <p:nvPr/>
            </p:nvSpPr>
            <p:spPr>
              <a:xfrm>
                <a:off x="5163850" y="2768250"/>
                <a:ext cx="126800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6" extrusionOk="0">
                    <a:moveTo>
                      <a:pt x="1" y="1"/>
                    </a:moveTo>
                    <a:lnTo>
                      <a:pt x="1" y="10775"/>
                    </a:lnTo>
                    <a:cubicBezTo>
                      <a:pt x="635" y="10542"/>
                      <a:pt x="1235" y="10275"/>
                      <a:pt x="1802" y="9941"/>
                    </a:cubicBezTo>
                    <a:cubicBezTo>
                      <a:pt x="3904" y="8740"/>
                      <a:pt x="5004" y="7173"/>
                      <a:pt x="5071" y="5605"/>
                    </a:cubicBezTo>
                    <a:lnTo>
                      <a:pt x="5071" y="3303"/>
                    </a:lnTo>
                    <a:lnTo>
                      <a:pt x="4471" y="3303"/>
                    </a:lnTo>
                    <a:cubicBezTo>
                      <a:pt x="3804" y="2269"/>
                      <a:pt x="2903" y="1435"/>
                      <a:pt x="1802" y="835"/>
                    </a:cubicBezTo>
                    <a:cubicBezTo>
                      <a:pt x="1235" y="534"/>
                      <a:pt x="635" y="234"/>
                      <a:pt x="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56"/>
              <p:cNvSpPr/>
              <p:nvPr/>
            </p:nvSpPr>
            <p:spPr>
              <a:xfrm>
                <a:off x="4706025" y="269050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9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1" y="4378"/>
                      <a:pt x="1" y="8481"/>
                      <a:pt x="4337" y="10983"/>
                    </a:cubicBezTo>
                    <a:cubicBezTo>
                      <a:pt x="6522" y="12234"/>
                      <a:pt x="9382" y="12859"/>
                      <a:pt x="12239" y="12859"/>
                    </a:cubicBezTo>
                    <a:cubicBezTo>
                      <a:pt x="15095" y="12859"/>
                      <a:pt x="17947" y="12234"/>
                      <a:pt x="20115" y="10983"/>
                    </a:cubicBezTo>
                    <a:cubicBezTo>
                      <a:pt x="24485" y="8481"/>
                      <a:pt x="24485" y="4378"/>
                      <a:pt x="20115" y="1877"/>
                    </a:cubicBezTo>
                    <a:cubicBezTo>
                      <a:pt x="17947" y="626"/>
                      <a:pt x="15095" y="0"/>
                      <a:pt x="1223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56"/>
              <p:cNvSpPr/>
              <p:nvPr/>
            </p:nvSpPr>
            <p:spPr>
              <a:xfrm>
                <a:off x="4706025" y="269050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9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1" y="4378"/>
                      <a:pt x="1" y="8481"/>
                      <a:pt x="4337" y="10983"/>
                    </a:cubicBezTo>
                    <a:cubicBezTo>
                      <a:pt x="6522" y="12234"/>
                      <a:pt x="9382" y="12859"/>
                      <a:pt x="12239" y="12859"/>
                    </a:cubicBezTo>
                    <a:cubicBezTo>
                      <a:pt x="15095" y="12859"/>
                      <a:pt x="17947" y="12234"/>
                      <a:pt x="20115" y="10983"/>
                    </a:cubicBezTo>
                    <a:cubicBezTo>
                      <a:pt x="24485" y="8481"/>
                      <a:pt x="24485" y="4378"/>
                      <a:pt x="20115" y="1877"/>
                    </a:cubicBezTo>
                    <a:cubicBezTo>
                      <a:pt x="17947" y="626"/>
                      <a:pt x="15095" y="0"/>
                      <a:pt x="122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56"/>
              <p:cNvSpPr/>
              <p:nvPr/>
            </p:nvSpPr>
            <p:spPr>
              <a:xfrm>
                <a:off x="4826950" y="2751575"/>
                <a:ext cx="37030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4" extrusionOk="0">
                    <a:moveTo>
                      <a:pt x="7406" y="1"/>
                    </a:moveTo>
                    <a:cubicBezTo>
                      <a:pt x="5655" y="1"/>
                      <a:pt x="3903" y="368"/>
                      <a:pt x="2269" y="1101"/>
                    </a:cubicBezTo>
                    <a:cubicBezTo>
                      <a:pt x="801" y="1835"/>
                      <a:pt x="1" y="2869"/>
                      <a:pt x="1" y="3970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3"/>
                      <a:pt x="7406" y="7973"/>
                    </a:cubicBezTo>
                    <a:cubicBezTo>
                      <a:pt x="9157" y="7973"/>
                      <a:pt x="10908" y="7606"/>
                      <a:pt x="12543" y="6872"/>
                    </a:cubicBezTo>
                    <a:cubicBezTo>
                      <a:pt x="14011" y="6138"/>
                      <a:pt x="14811" y="5104"/>
                      <a:pt x="14811" y="3970"/>
                    </a:cubicBezTo>
                    <a:cubicBezTo>
                      <a:pt x="14811" y="2869"/>
                      <a:pt x="14011" y="1835"/>
                      <a:pt x="12543" y="1101"/>
                    </a:cubicBezTo>
                    <a:cubicBezTo>
                      <a:pt x="10908" y="368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56"/>
              <p:cNvSpPr/>
              <p:nvPr/>
            </p:nvSpPr>
            <p:spPr>
              <a:xfrm>
                <a:off x="4826950" y="2751575"/>
                <a:ext cx="37030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4" extrusionOk="0">
                    <a:moveTo>
                      <a:pt x="7406" y="1"/>
                    </a:moveTo>
                    <a:cubicBezTo>
                      <a:pt x="5655" y="1"/>
                      <a:pt x="3903" y="368"/>
                      <a:pt x="2269" y="1101"/>
                    </a:cubicBezTo>
                    <a:cubicBezTo>
                      <a:pt x="801" y="1835"/>
                      <a:pt x="1" y="2869"/>
                      <a:pt x="1" y="3970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3"/>
                      <a:pt x="7406" y="7973"/>
                    </a:cubicBezTo>
                    <a:cubicBezTo>
                      <a:pt x="9157" y="7973"/>
                      <a:pt x="10908" y="7606"/>
                      <a:pt x="12543" y="6872"/>
                    </a:cubicBezTo>
                    <a:cubicBezTo>
                      <a:pt x="14011" y="6138"/>
                      <a:pt x="14811" y="5104"/>
                      <a:pt x="14811" y="3970"/>
                    </a:cubicBezTo>
                    <a:cubicBezTo>
                      <a:pt x="14811" y="2869"/>
                      <a:pt x="14011" y="1835"/>
                      <a:pt x="12543" y="1101"/>
                    </a:cubicBezTo>
                    <a:cubicBezTo>
                      <a:pt x="10908" y="368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56"/>
              <p:cNvSpPr/>
              <p:nvPr/>
            </p:nvSpPr>
            <p:spPr>
              <a:xfrm>
                <a:off x="4746050" y="2702375"/>
                <a:ext cx="5329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17" h="11910" extrusionOk="0">
                    <a:moveTo>
                      <a:pt x="10663" y="1969"/>
                    </a:moveTo>
                    <a:cubicBezTo>
                      <a:pt x="12418" y="1969"/>
                      <a:pt x="14178" y="2336"/>
                      <a:pt x="15812" y="3069"/>
                    </a:cubicBezTo>
                    <a:cubicBezTo>
                      <a:pt x="17247" y="3803"/>
                      <a:pt x="18047" y="4837"/>
                      <a:pt x="18047" y="5972"/>
                    </a:cubicBezTo>
                    <a:cubicBezTo>
                      <a:pt x="18047" y="7072"/>
                      <a:pt x="17247" y="8106"/>
                      <a:pt x="15779" y="8840"/>
                    </a:cubicBezTo>
                    <a:lnTo>
                      <a:pt x="15812" y="8840"/>
                    </a:lnTo>
                    <a:cubicBezTo>
                      <a:pt x="14178" y="9574"/>
                      <a:pt x="12418" y="9941"/>
                      <a:pt x="10663" y="9941"/>
                    </a:cubicBezTo>
                    <a:cubicBezTo>
                      <a:pt x="8907" y="9941"/>
                      <a:pt x="7156" y="9574"/>
                      <a:pt x="5538" y="8840"/>
                    </a:cubicBezTo>
                    <a:cubicBezTo>
                      <a:pt x="4070" y="8106"/>
                      <a:pt x="3270" y="7072"/>
                      <a:pt x="3270" y="5972"/>
                    </a:cubicBezTo>
                    <a:cubicBezTo>
                      <a:pt x="3270" y="4837"/>
                      <a:pt x="4070" y="3803"/>
                      <a:pt x="5538" y="3069"/>
                    </a:cubicBezTo>
                    <a:cubicBezTo>
                      <a:pt x="7156" y="2336"/>
                      <a:pt x="8907" y="1969"/>
                      <a:pt x="10663" y="1969"/>
                    </a:cubicBezTo>
                    <a:close/>
                    <a:moveTo>
                      <a:pt x="10642" y="1"/>
                    </a:moveTo>
                    <a:cubicBezTo>
                      <a:pt x="7773" y="1"/>
                      <a:pt x="5038" y="634"/>
                      <a:pt x="3003" y="1835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7506"/>
                      <a:pt x="1068" y="8974"/>
                      <a:pt x="3003" y="10108"/>
                    </a:cubicBezTo>
                    <a:cubicBezTo>
                      <a:pt x="5038" y="11275"/>
                      <a:pt x="7773" y="11909"/>
                      <a:pt x="10642" y="11909"/>
                    </a:cubicBezTo>
                    <a:cubicBezTo>
                      <a:pt x="13544" y="11909"/>
                      <a:pt x="16279" y="11275"/>
                      <a:pt x="18314" y="10108"/>
                    </a:cubicBezTo>
                    <a:cubicBezTo>
                      <a:pt x="20249" y="8974"/>
                      <a:pt x="21316" y="7506"/>
                      <a:pt x="21316" y="5972"/>
                    </a:cubicBezTo>
                    <a:cubicBezTo>
                      <a:pt x="21316" y="4404"/>
                      <a:pt x="20215" y="2936"/>
                      <a:pt x="18314" y="1835"/>
                    </a:cubicBezTo>
                    <a:cubicBezTo>
                      <a:pt x="16279" y="634"/>
                      <a:pt x="13544" y="1"/>
                      <a:pt x="1064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56"/>
              <p:cNvSpPr/>
              <p:nvPr/>
            </p:nvSpPr>
            <p:spPr>
              <a:xfrm>
                <a:off x="4837800" y="278535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9" y="1"/>
                    </a:moveTo>
                    <a:cubicBezTo>
                      <a:pt x="5162" y="1"/>
                      <a:pt x="3369" y="351"/>
                      <a:pt x="2002" y="1051"/>
                    </a:cubicBezTo>
                    <a:cubicBezTo>
                      <a:pt x="867" y="1618"/>
                      <a:pt x="200" y="2352"/>
                      <a:pt x="0" y="3120"/>
                    </a:cubicBezTo>
                    <a:cubicBezTo>
                      <a:pt x="200" y="3887"/>
                      <a:pt x="867" y="4621"/>
                      <a:pt x="2002" y="5221"/>
                    </a:cubicBezTo>
                    <a:cubicBezTo>
                      <a:pt x="3369" y="5922"/>
                      <a:pt x="5162" y="6272"/>
                      <a:pt x="6959" y="6272"/>
                    </a:cubicBezTo>
                    <a:cubicBezTo>
                      <a:pt x="8756" y="6272"/>
                      <a:pt x="10558" y="5922"/>
                      <a:pt x="11942" y="5221"/>
                    </a:cubicBezTo>
                    <a:cubicBezTo>
                      <a:pt x="13043" y="4621"/>
                      <a:pt x="13710" y="3887"/>
                      <a:pt x="13910" y="3120"/>
                    </a:cubicBezTo>
                    <a:cubicBezTo>
                      <a:pt x="13710" y="2352"/>
                      <a:pt x="13043" y="1618"/>
                      <a:pt x="11942" y="1051"/>
                    </a:cubicBezTo>
                    <a:cubicBezTo>
                      <a:pt x="10558" y="351"/>
                      <a:pt x="8756" y="1"/>
                      <a:pt x="69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56"/>
              <p:cNvSpPr/>
              <p:nvPr/>
            </p:nvSpPr>
            <p:spPr>
              <a:xfrm>
                <a:off x="4837800" y="278535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9" y="1"/>
                    </a:moveTo>
                    <a:cubicBezTo>
                      <a:pt x="5162" y="1"/>
                      <a:pt x="3369" y="351"/>
                      <a:pt x="2002" y="1051"/>
                    </a:cubicBezTo>
                    <a:cubicBezTo>
                      <a:pt x="867" y="1618"/>
                      <a:pt x="200" y="2352"/>
                      <a:pt x="0" y="3120"/>
                    </a:cubicBezTo>
                    <a:cubicBezTo>
                      <a:pt x="200" y="3887"/>
                      <a:pt x="867" y="4621"/>
                      <a:pt x="2002" y="5221"/>
                    </a:cubicBezTo>
                    <a:cubicBezTo>
                      <a:pt x="3369" y="5922"/>
                      <a:pt x="5162" y="6272"/>
                      <a:pt x="6959" y="6272"/>
                    </a:cubicBezTo>
                    <a:cubicBezTo>
                      <a:pt x="8756" y="6272"/>
                      <a:pt x="10558" y="5922"/>
                      <a:pt x="11942" y="5221"/>
                    </a:cubicBezTo>
                    <a:cubicBezTo>
                      <a:pt x="13043" y="4621"/>
                      <a:pt x="13710" y="3887"/>
                      <a:pt x="13910" y="3120"/>
                    </a:cubicBezTo>
                    <a:cubicBezTo>
                      <a:pt x="13710" y="2352"/>
                      <a:pt x="13043" y="1618"/>
                      <a:pt x="11942" y="1051"/>
                    </a:cubicBezTo>
                    <a:cubicBezTo>
                      <a:pt x="10558" y="351"/>
                      <a:pt x="8756" y="1"/>
                      <a:pt x="69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56"/>
              <p:cNvSpPr/>
              <p:nvPr/>
            </p:nvSpPr>
            <p:spPr>
              <a:xfrm>
                <a:off x="5003750" y="2789100"/>
                <a:ext cx="250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69" extrusionOk="0">
                    <a:moveTo>
                      <a:pt x="1001" y="1"/>
                    </a:moveTo>
                    <a:lnTo>
                      <a:pt x="0" y="1001"/>
                    </a:lnTo>
                    <a:lnTo>
                      <a:pt x="0" y="2069"/>
                    </a:lnTo>
                    <a:lnTo>
                      <a:pt x="634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56"/>
              <p:cNvSpPr/>
              <p:nvPr/>
            </p:nvSpPr>
            <p:spPr>
              <a:xfrm>
                <a:off x="5003750" y="2789100"/>
                <a:ext cx="250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69" extrusionOk="0">
                    <a:moveTo>
                      <a:pt x="1001" y="1"/>
                    </a:moveTo>
                    <a:lnTo>
                      <a:pt x="0" y="1001"/>
                    </a:lnTo>
                    <a:lnTo>
                      <a:pt x="0" y="2069"/>
                    </a:lnTo>
                    <a:lnTo>
                      <a:pt x="634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56"/>
              <p:cNvSpPr/>
              <p:nvPr/>
            </p:nvSpPr>
            <p:spPr>
              <a:xfrm>
                <a:off x="4956200" y="2811850"/>
                <a:ext cx="475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8" extrusionOk="0">
                    <a:moveTo>
                      <a:pt x="1347" y="0"/>
                    </a:moveTo>
                    <a:cubicBezTo>
                      <a:pt x="1028" y="0"/>
                      <a:pt x="721" y="89"/>
                      <a:pt x="468" y="258"/>
                    </a:cubicBezTo>
                    <a:cubicBezTo>
                      <a:pt x="1" y="525"/>
                      <a:pt x="34" y="759"/>
                      <a:pt x="268" y="892"/>
                    </a:cubicBezTo>
                    <a:cubicBezTo>
                      <a:pt x="334" y="925"/>
                      <a:pt x="401" y="959"/>
                      <a:pt x="468" y="992"/>
                    </a:cubicBezTo>
                    <a:cubicBezTo>
                      <a:pt x="535" y="1009"/>
                      <a:pt x="610" y="1017"/>
                      <a:pt x="685" y="1017"/>
                    </a:cubicBezTo>
                    <a:cubicBezTo>
                      <a:pt x="760" y="1017"/>
                      <a:pt x="835" y="1009"/>
                      <a:pt x="902" y="992"/>
                    </a:cubicBezTo>
                    <a:cubicBezTo>
                      <a:pt x="1235" y="925"/>
                      <a:pt x="1569" y="825"/>
                      <a:pt x="1902" y="692"/>
                    </a:cubicBezTo>
                    <a:lnTo>
                      <a:pt x="1902" y="91"/>
                    </a:lnTo>
                    <a:cubicBezTo>
                      <a:pt x="1719" y="30"/>
                      <a:pt x="1531" y="0"/>
                      <a:pt x="13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56"/>
              <p:cNvSpPr/>
              <p:nvPr/>
            </p:nvSpPr>
            <p:spPr>
              <a:xfrm>
                <a:off x="4956200" y="2811850"/>
                <a:ext cx="475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8" extrusionOk="0">
                    <a:moveTo>
                      <a:pt x="1347" y="0"/>
                    </a:moveTo>
                    <a:cubicBezTo>
                      <a:pt x="1028" y="0"/>
                      <a:pt x="721" y="89"/>
                      <a:pt x="468" y="258"/>
                    </a:cubicBezTo>
                    <a:cubicBezTo>
                      <a:pt x="1" y="525"/>
                      <a:pt x="34" y="759"/>
                      <a:pt x="268" y="892"/>
                    </a:cubicBezTo>
                    <a:cubicBezTo>
                      <a:pt x="334" y="925"/>
                      <a:pt x="401" y="959"/>
                      <a:pt x="468" y="992"/>
                    </a:cubicBezTo>
                    <a:cubicBezTo>
                      <a:pt x="535" y="1009"/>
                      <a:pt x="610" y="1017"/>
                      <a:pt x="685" y="1017"/>
                    </a:cubicBezTo>
                    <a:cubicBezTo>
                      <a:pt x="760" y="1017"/>
                      <a:pt x="835" y="1009"/>
                      <a:pt x="902" y="992"/>
                    </a:cubicBezTo>
                    <a:cubicBezTo>
                      <a:pt x="1235" y="925"/>
                      <a:pt x="1569" y="825"/>
                      <a:pt x="1902" y="692"/>
                    </a:cubicBezTo>
                    <a:lnTo>
                      <a:pt x="1902" y="91"/>
                    </a:lnTo>
                    <a:cubicBezTo>
                      <a:pt x="1719" y="30"/>
                      <a:pt x="1531" y="0"/>
                      <a:pt x="13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56"/>
              <p:cNvSpPr/>
              <p:nvPr/>
            </p:nvSpPr>
            <p:spPr>
              <a:xfrm>
                <a:off x="4904500" y="2797450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296" y="1065"/>
                    </a:lnTo>
                    <a:lnTo>
                      <a:pt x="296" y="1065"/>
                    </a:lnTo>
                    <a:cubicBezTo>
                      <a:pt x="402" y="830"/>
                      <a:pt x="588" y="635"/>
                      <a:pt x="835" y="501"/>
                    </a:cubicBezTo>
                    <a:lnTo>
                      <a:pt x="1" y="0"/>
                    </a:lnTo>
                    <a:close/>
                    <a:moveTo>
                      <a:pt x="296" y="1065"/>
                    </a:moveTo>
                    <a:cubicBezTo>
                      <a:pt x="244" y="1179"/>
                      <a:pt x="212" y="1303"/>
                      <a:pt x="201" y="1435"/>
                    </a:cubicBezTo>
                    <a:cubicBezTo>
                      <a:pt x="201" y="1445"/>
                      <a:pt x="201" y="1455"/>
                      <a:pt x="202" y="1465"/>
                    </a:cubicBezTo>
                    <a:lnTo>
                      <a:pt x="202" y="1465"/>
                    </a:lnTo>
                    <a:lnTo>
                      <a:pt x="301" y="1068"/>
                    </a:lnTo>
                    <a:lnTo>
                      <a:pt x="296" y="1065"/>
                    </a:lnTo>
                    <a:close/>
                    <a:moveTo>
                      <a:pt x="202" y="1465"/>
                    </a:moveTo>
                    <a:lnTo>
                      <a:pt x="201" y="1468"/>
                    </a:lnTo>
                    <a:lnTo>
                      <a:pt x="201" y="2302"/>
                    </a:lnTo>
                    <a:cubicBezTo>
                      <a:pt x="201" y="2636"/>
                      <a:pt x="434" y="2969"/>
                      <a:pt x="935" y="3236"/>
                    </a:cubicBezTo>
                    <a:cubicBezTo>
                      <a:pt x="1433" y="3518"/>
                      <a:pt x="1989" y="3659"/>
                      <a:pt x="2545" y="3659"/>
                    </a:cubicBezTo>
                    <a:cubicBezTo>
                      <a:pt x="2845" y="3659"/>
                      <a:pt x="3145" y="3618"/>
                      <a:pt x="3437" y="3536"/>
                    </a:cubicBezTo>
                    <a:lnTo>
                      <a:pt x="3937" y="3403"/>
                    </a:lnTo>
                    <a:lnTo>
                      <a:pt x="3937" y="3403"/>
                    </a:lnTo>
                    <a:lnTo>
                      <a:pt x="4504" y="2836"/>
                    </a:lnTo>
                    <a:cubicBezTo>
                      <a:pt x="4737" y="2938"/>
                      <a:pt x="4977" y="2989"/>
                      <a:pt x="5215" y="2989"/>
                    </a:cubicBezTo>
                    <a:cubicBezTo>
                      <a:pt x="5521" y="2989"/>
                      <a:pt x="5824" y="2904"/>
                      <a:pt x="6105" y="2736"/>
                    </a:cubicBezTo>
                    <a:cubicBezTo>
                      <a:pt x="6472" y="2535"/>
                      <a:pt x="6572" y="2302"/>
                      <a:pt x="6239" y="2102"/>
                    </a:cubicBezTo>
                    <a:cubicBezTo>
                      <a:pt x="6098" y="2023"/>
                      <a:pt x="5949" y="1990"/>
                      <a:pt x="5787" y="1990"/>
                    </a:cubicBezTo>
                    <a:cubicBezTo>
                      <a:pt x="5335" y="1990"/>
                      <a:pt x="4792" y="2247"/>
                      <a:pt x="4104" y="2469"/>
                    </a:cubicBezTo>
                    <a:cubicBezTo>
                      <a:pt x="3569" y="2629"/>
                      <a:pt x="3014" y="2771"/>
                      <a:pt x="2446" y="2771"/>
                    </a:cubicBezTo>
                    <a:cubicBezTo>
                      <a:pt x="1952" y="2771"/>
                      <a:pt x="1447" y="2664"/>
                      <a:pt x="935" y="2369"/>
                    </a:cubicBezTo>
                    <a:cubicBezTo>
                      <a:pt x="450" y="2078"/>
                      <a:pt x="216" y="1787"/>
                      <a:pt x="202" y="1465"/>
                    </a:cubicBezTo>
                    <a:close/>
                    <a:moveTo>
                      <a:pt x="8640" y="3603"/>
                    </a:moveTo>
                    <a:lnTo>
                      <a:pt x="7506" y="4237"/>
                    </a:lnTo>
                    <a:lnTo>
                      <a:pt x="6672" y="3770"/>
                    </a:lnTo>
                    <a:cubicBezTo>
                      <a:pt x="6099" y="4022"/>
                      <a:pt x="5494" y="4148"/>
                      <a:pt x="4879" y="4148"/>
                    </a:cubicBezTo>
                    <a:cubicBezTo>
                      <a:pt x="4600" y="4148"/>
                      <a:pt x="4318" y="4122"/>
                      <a:pt x="4037" y="4070"/>
                    </a:cubicBezTo>
                    <a:cubicBezTo>
                      <a:pt x="3837" y="4037"/>
                      <a:pt x="3637" y="3970"/>
                      <a:pt x="3437" y="3903"/>
                    </a:cubicBezTo>
                    <a:lnTo>
                      <a:pt x="3437" y="4804"/>
                    </a:lnTo>
                    <a:cubicBezTo>
                      <a:pt x="3896" y="4962"/>
                      <a:pt x="4367" y="5039"/>
                      <a:pt x="4838" y="5039"/>
                    </a:cubicBezTo>
                    <a:cubicBezTo>
                      <a:pt x="5461" y="5039"/>
                      <a:pt x="6083" y="4903"/>
                      <a:pt x="6672" y="4637"/>
                    </a:cubicBezTo>
                    <a:lnTo>
                      <a:pt x="7506" y="5137"/>
                    </a:lnTo>
                    <a:lnTo>
                      <a:pt x="8640" y="4470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56"/>
              <p:cNvSpPr/>
              <p:nvPr/>
            </p:nvSpPr>
            <p:spPr>
              <a:xfrm>
                <a:off x="4909500" y="283415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1" y="0"/>
                    </a:moveTo>
                    <a:lnTo>
                      <a:pt x="1" y="867"/>
                    </a:lnTo>
                    <a:cubicBezTo>
                      <a:pt x="1" y="1168"/>
                      <a:pt x="234" y="1501"/>
                      <a:pt x="735" y="1801"/>
                    </a:cubicBezTo>
                    <a:cubicBezTo>
                      <a:pt x="1229" y="2059"/>
                      <a:pt x="1778" y="2192"/>
                      <a:pt x="2329" y="2192"/>
                    </a:cubicBezTo>
                    <a:cubicBezTo>
                      <a:pt x="2634" y="2192"/>
                      <a:pt x="2939" y="2151"/>
                      <a:pt x="3237" y="2068"/>
                    </a:cubicBezTo>
                    <a:lnTo>
                      <a:pt x="3737" y="1935"/>
                    </a:lnTo>
                    <a:lnTo>
                      <a:pt x="3237" y="2435"/>
                    </a:lnTo>
                    <a:lnTo>
                      <a:pt x="4304" y="1401"/>
                    </a:lnTo>
                    <a:cubicBezTo>
                      <a:pt x="4518" y="1487"/>
                      <a:pt x="4751" y="1530"/>
                      <a:pt x="4984" y="1530"/>
                    </a:cubicBezTo>
                    <a:cubicBezTo>
                      <a:pt x="5294" y="1530"/>
                      <a:pt x="5605" y="1453"/>
                      <a:pt x="5872" y="1301"/>
                    </a:cubicBezTo>
                    <a:cubicBezTo>
                      <a:pt x="6272" y="1067"/>
                      <a:pt x="6372" y="834"/>
                      <a:pt x="6039" y="667"/>
                    </a:cubicBezTo>
                    <a:cubicBezTo>
                      <a:pt x="5888" y="573"/>
                      <a:pt x="5728" y="535"/>
                      <a:pt x="5553" y="535"/>
                    </a:cubicBezTo>
                    <a:cubicBezTo>
                      <a:pt x="5108" y="535"/>
                      <a:pt x="4575" y="785"/>
                      <a:pt x="3904" y="1001"/>
                    </a:cubicBezTo>
                    <a:cubicBezTo>
                      <a:pt x="3369" y="1161"/>
                      <a:pt x="2814" y="1303"/>
                      <a:pt x="2246" y="1303"/>
                    </a:cubicBezTo>
                    <a:cubicBezTo>
                      <a:pt x="1752" y="1303"/>
                      <a:pt x="1247" y="1196"/>
                      <a:pt x="735" y="901"/>
                    </a:cubicBezTo>
                    <a:cubicBezTo>
                      <a:pt x="234" y="600"/>
                      <a:pt x="1" y="300"/>
                      <a:pt x="1" y="0"/>
                    </a:cubicBezTo>
                    <a:close/>
                    <a:moveTo>
                      <a:pt x="8407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99" y="2554"/>
                      <a:pt x="5278" y="2680"/>
                      <a:pt x="4665" y="2680"/>
                    </a:cubicBezTo>
                    <a:cubicBezTo>
                      <a:pt x="4386" y="2680"/>
                      <a:pt x="4108" y="2654"/>
                      <a:pt x="3837" y="2602"/>
                    </a:cubicBezTo>
                    <a:cubicBezTo>
                      <a:pt x="3637" y="2569"/>
                      <a:pt x="3437" y="2502"/>
                      <a:pt x="3237" y="2435"/>
                    </a:cubicBezTo>
                    <a:lnTo>
                      <a:pt x="3237" y="3336"/>
                    </a:lnTo>
                    <a:cubicBezTo>
                      <a:pt x="3696" y="3494"/>
                      <a:pt x="4167" y="3571"/>
                      <a:pt x="4638" y="3571"/>
                    </a:cubicBezTo>
                    <a:cubicBezTo>
                      <a:pt x="5261" y="3571"/>
                      <a:pt x="5883" y="3435"/>
                      <a:pt x="6472" y="3169"/>
                    </a:cubicBezTo>
                    <a:lnTo>
                      <a:pt x="7306" y="3669"/>
                    </a:lnTo>
                    <a:lnTo>
                      <a:pt x="8407" y="3002"/>
                    </a:lnTo>
                    <a:lnTo>
                      <a:pt x="8407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56"/>
              <p:cNvSpPr/>
              <p:nvPr/>
            </p:nvSpPr>
            <p:spPr>
              <a:xfrm>
                <a:off x="4903675" y="279745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1" y="1068"/>
                    </a:lnTo>
                    <a:cubicBezTo>
                      <a:pt x="434" y="834"/>
                      <a:pt x="634" y="634"/>
                      <a:pt x="834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56"/>
              <p:cNvSpPr/>
              <p:nvPr/>
            </p:nvSpPr>
            <p:spPr>
              <a:xfrm>
                <a:off x="5099650" y="2854975"/>
                <a:ext cx="15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36" extrusionOk="0">
                    <a:moveTo>
                      <a:pt x="634" y="1"/>
                    </a:moveTo>
                    <a:cubicBezTo>
                      <a:pt x="567" y="368"/>
                      <a:pt x="334" y="668"/>
                      <a:pt x="0" y="835"/>
                    </a:cubicBezTo>
                    <a:lnTo>
                      <a:pt x="534" y="1135"/>
                    </a:lnTo>
                    <a:cubicBezTo>
                      <a:pt x="601" y="1002"/>
                      <a:pt x="634" y="868"/>
                      <a:pt x="634" y="701"/>
                    </a:cubicBezTo>
                    <a:cubicBezTo>
                      <a:pt x="634" y="701"/>
                      <a:pt x="634" y="201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56"/>
              <p:cNvSpPr/>
              <p:nvPr/>
            </p:nvSpPr>
            <p:spPr>
              <a:xfrm>
                <a:off x="5099650" y="2854975"/>
                <a:ext cx="15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36" extrusionOk="0">
                    <a:moveTo>
                      <a:pt x="634" y="1"/>
                    </a:moveTo>
                    <a:cubicBezTo>
                      <a:pt x="567" y="368"/>
                      <a:pt x="334" y="668"/>
                      <a:pt x="0" y="835"/>
                    </a:cubicBezTo>
                    <a:lnTo>
                      <a:pt x="534" y="1135"/>
                    </a:lnTo>
                    <a:cubicBezTo>
                      <a:pt x="601" y="1002"/>
                      <a:pt x="634" y="868"/>
                      <a:pt x="634" y="701"/>
                    </a:cubicBezTo>
                    <a:cubicBezTo>
                      <a:pt x="634" y="701"/>
                      <a:pt x="634" y="201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56"/>
              <p:cNvSpPr/>
              <p:nvPr/>
            </p:nvSpPr>
            <p:spPr>
              <a:xfrm>
                <a:off x="4904500" y="2781600"/>
                <a:ext cx="216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871" extrusionOk="0">
                    <a:moveTo>
                      <a:pt x="1135" y="0"/>
                    </a:moveTo>
                    <a:lnTo>
                      <a:pt x="1" y="668"/>
                    </a:lnTo>
                    <a:lnTo>
                      <a:pt x="835" y="1135"/>
                    </a:lnTo>
                    <a:cubicBezTo>
                      <a:pt x="468" y="1335"/>
                      <a:pt x="234" y="1702"/>
                      <a:pt x="201" y="2102"/>
                    </a:cubicBezTo>
                    <a:cubicBezTo>
                      <a:pt x="201" y="2402"/>
                      <a:pt x="434" y="2736"/>
                      <a:pt x="935" y="3003"/>
                    </a:cubicBezTo>
                    <a:cubicBezTo>
                      <a:pt x="1457" y="3303"/>
                      <a:pt x="1972" y="3416"/>
                      <a:pt x="2476" y="3416"/>
                    </a:cubicBezTo>
                    <a:cubicBezTo>
                      <a:pt x="3034" y="3416"/>
                      <a:pt x="3578" y="3278"/>
                      <a:pt x="4104" y="3103"/>
                    </a:cubicBezTo>
                    <a:cubicBezTo>
                      <a:pt x="4779" y="2886"/>
                      <a:pt x="5314" y="2651"/>
                      <a:pt x="5761" y="2651"/>
                    </a:cubicBezTo>
                    <a:cubicBezTo>
                      <a:pt x="5932" y="2651"/>
                      <a:pt x="6091" y="2686"/>
                      <a:pt x="6239" y="2769"/>
                    </a:cubicBezTo>
                    <a:cubicBezTo>
                      <a:pt x="6572" y="2969"/>
                      <a:pt x="6472" y="3169"/>
                      <a:pt x="6105" y="3403"/>
                    </a:cubicBezTo>
                    <a:cubicBezTo>
                      <a:pt x="5819" y="3555"/>
                      <a:pt x="5512" y="3632"/>
                      <a:pt x="5201" y="3632"/>
                    </a:cubicBezTo>
                    <a:cubicBezTo>
                      <a:pt x="4968" y="3632"/>
                      <a:pt x="4733" y="3589"/>
                      <a:pt x="4504" y="3503"/>
                    </a:cubicBezTo>
                    <a:lnTo>
                      <a:pt x="3437" y="4537"/>
                    </a:lnTo>
                    <a:cubicBezTo>
                      <a:pt x="3902" y="4712"/>
                      <a:pt x="4368" y="4810"/>
                      <a:pt x="4857" y="4810"/>
                    </a:cubicBezTo>
                    <a:cubicBezTo>
                      <a:pt x="4928" y="4810"/>
                      <a:pt x="4999" y="4808"/>
                      <a:pt x="5071" y="4804"/>
                    </a:cubicBezTo>
                    <a:cubicBezTo>
                      <a:pt x="5605" y="4771"/>
                      <a:pt x="6172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03"/>
                    </a:lnTo>
                    <a:lnTo>
                      <a:pt x="7806" y="3770"/>
                    </a:lnTo>
                    <a:cubicBezTo>
                      <a:pt x="8173" y="3570"/>
                      <a:pt x="8440" y="3203"/>
                      <a:pt x="8440" y="2769"/>
                    </a:cubicBezTo>
                    <a:lnTo>
                      <a:pt x="8440" y="2669"/>
                    </a:lnTo>
                    <a:cubicBezTo>
                      <a:pt x="8340" y="2302"/>
                      <a:pt x="8073" y="1969"/>
                      <a:pt x="7706" y="1802"/>
                    </a:cubicBezTo>
                    <a:cubicBezTo>
                      <a:pt x="7273" y="1535"/>
                      <a:pt x="6739" y="1402"/>
                      <a:pt x="6205" y="1402"/>
                    </a:cubicBezTo>
                    <a:lnTo>
                      <a:pt x="5705" y="1402"/>
                    </a:lnTo>
                    <a:cubicBezTo>
                      <a:pt x="5438" y="1468"/>
                      <a:pt x="5204" y="1502"/>
                      <a:pt x="4971" y="1568"/>
                    </a:cubicBezTo>
                    <a:cubicBezTo>
                      <a:pt x="4838" y="1602"/>
                      <a:pt x="4737" y="1635"/>
                      <a:pt x="4637" y="1668"/>
                    </a:cubicBez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7" y="2002"/>
                      <a:pt x="3303" y="2102"/>
                      <a:pt x="2970" y="2169"/>
                    </a:cubicBezTo>
                    <a:cubicBezTo>
                      <a:pt x="2903" y="2185"/>
                      <a:pt x="2836" y="2194"/>
                      <a:pt x="2769" y="2194"/>
                    </a:cubicBezTo>
                    <a:cubicBezTo>
                      <a:pt x="2703" y="2194"/>
                      <a:pt x="2636" y="2185"/>
                      <a:pt x="2569" y="2169"/>
                    </a:cubicBezTo>
                    <a:cubicBezTo>
                      <a:pt x="2503" y="2135"/>
                      <a:pt x="2436" y="2135"/>
                      <a:pt x="2369" y="2102"/>
                    </a:cubicBezTo>
                    <a:cubicBezTo>
                      <a:pt x="2102" y="1935"/>
                      <a:pt x="2069" y="1735"/>
                      <a:pt x="2536" y="1435"/>
                    </a:cubicBezTo>
                    <a:cubicBezTo>
                      <a:pt x="2795" y="1276"/>
                      <a:pt x="3089" y="1199"/>
                      <a:pt x="3384" y="1199"/>
                    </a:cubicBezTo>
                    <a:cubicBezTo>
                      <a:pt x="3583" y="1199"/>
                      <a:pt x="3782" y="1234"/>
                      <a:pt x="3970" y="1301"/>
                    </a:cubicBezTo>
                    <a:lnTo>
                      <a:pt x="4971" y="301"/>
                    </a:lnTo>
                    <a:cubicBezTo>
                      <a:pt x="4561" y="159"/>
                      <a:pt x="4126" y="90"/>
                      <a:pt x="3691" y="90"/>
                    </a:cubicBezTo>
                    <a:cubicBezTo>
                      <a:pt x="3100" y="90"/>
                      <a:pt x="2507" y="218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56"/>
              <p:cNvSpPr/>
              <p:nvPr/>
            </p:nvSpPr>
            <p:spPr>
              <a:xfrm>
                <a:off x="5071300" y="28916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56"/>
              <p:cNvSpPr/>
              <p:nvPr/>
            </p:nvSpPr>
            <p:spPr>
              <a:xfrm>
                <a:off x="5071300" y="28916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56"/>
              <p:cNvSpPr/>
              <p:nvPr/>
            </p:nvSpPr>
            <p:spPr>
              <a:xfrm>
                <a:off x="4903675" y="27816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5" y="0"/>
                    </a:moveTo>
                    <a:lnTo>
                      <a:pt x="0" y="634"/>
                    </a:lnTo>
                    <a:lnTo>
                      <a:pt x="1135" y="134"/>
                    </a:lnTo>
                    <a:lnTo>
                      <a:pt x="1968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56"/>
              <p:cNvSpPr/>
              <p:nvPr/>
            </p:nvSpPr>
            <p:spPr>
              <a:xfrm>
                <a:off x="4967050" y="2789100"/>
                <a:ext cx="617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9" extrusionOk="0">
                    <a:moveTo>
                      <a:pt x="2469" y="1"/>
                    </a:moveTo>
                    <a:lnTo>
                      <a:pt x="1468" y="901"/>
                    </a:lnTo>
                    <a:cubicBezTo>
                      <a:pt x="1309" y="848"/>
                      <a:pt x="1142" y="822"/>
                      <a:pt x="977" y="822"/>
                    </a:cubicBezTo>
                    <a:cubicBezTo>
                      <a:pt x="623" y="822"/>
                      <a:pt x="273" y="941"/>
                      <a:pt x="1" y="1168"/>
                    </a:cubicBezTo>
                    <a:cubicBezTo>
                      <a:pt x="265" y="985"/>
                      <a:pt x="566" y="902"/>
                      <a:pt x="874" y="902"/>
                    </a:cubicBezTo>
                    <a:cubicBezTo>
                      <a:pt x="1072" y="902"/>
                      <a:pt x="1273" y="936"/>
                      <a:pt x="1468" y="1001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56"/>
              <p:cNvSpPr/>
              <p:nvPr/>
            </p:nvSpPr>
            <p:spPr>
              <a:xfrm>
                <a:off x="4990400" y="2868325"/>
                <a:ext cx="400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42" extrusionOk="0">
                    <a:moveTo>
                      <a:pt x="1068" y="1"/>
                    </a:moveTo>
                    <a:lnTo>
                      <a:pt x="1" y="1068"/>
                    </a:lnTo>
                    <a:cubicBezTo>
                      <a:pt x="437" y="1243"/>
                      <a:pt x="925" y="1341"/>
                      <a:pt x="1397" y="1341"/>
                    </a:cubicBezTo>
                    <a:cubicBezTo>
                      <a:pt x="1466" y="1341"/>
                      <a:pt x="1534" y="1339"/>
                      <a:pt x="1602" y="1335"/>
                    </a:cubicBezTo>
                    <a:cubicBezTo>
                      <a:pt x="1101" y="1335"/>
                      <a:pt x="634" y="1235"/>
                      <a:pt x="167" y="1035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56"/>
              <p:cNvSpPr/>
              <p:nvPr/>
            </p:nvSpPr>
            <p:spPr>
              <a:xfrm>
                <a:off x="5071300" y="2887500"/>
                <a:ext cx="483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35" extrusionOk="0">
                    <a:moveTo>
                      <a:pt x="1935" y="1"/>
                    </a:moveTo>
                    <a:lnTo>
                      <a:pt x="834" y="535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834" y="63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56"/>
              <p:cNvSpPr/>
              <p:nvPr/>
            </p:nvSpPr>
            <p:spPr>
              <a:xfrm>
                <a:off x="4745225" y="27023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3" y="1"/>
                      <a:pt x="5071" y="634"/>
                      <a:pt x="3036" y="1835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5972"/>
                      <a:pt x="101" y="3803"/>
                      <a:pt x="3103" y="1969"/>
                    </a:cubicBezTo>
                    <a:cubicBezTo>
                      <a:pt x="6072" y="167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56"/>
              <p:cNvSpPr/>
              <p:nvPr/>
            </p:nvSpPr>
            <p:spPr>
              <a:xfrm>
                <a:off x="4990400" y="2833300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1"/>
                    </a:moveTo>
                    <a:cubicBezTo>
                      <a:pt x="11943" y="2"/>
                      <a:pt x="12409" y="3070"/>
                      <a:pt x="8573" y="5171"/>
                    </a:cubicBezTo>
                    <a:cubicBezTo>
                      <a:pt x="5045" y="7057"/>
                      <a:pt x="824" y="7140"/>
                      <a:pt x="107" y="7140"/>
                    </a:cubicBezTo>
                    <a:cubicBezTo>
                      <a:pt x="37" y="7140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74" y="7151"/>
                      <a:pt x="547" y="7157"/>
                      <a:pt x="821" y="7157"/>
                    </a:cubicBezTo>
                    <a:cubicBezTo>
                      <a:pt x="3688" y="7157"/>
                      <a:pt x="6548" y="6520"/>
                      <a:pt x="8740" y="5271"/>
                    </a:cubicBezTo>
                    <a:cubicBezTo>
                      <a:pt x="11242" y="3837"/>
                      <a:pt x="12309" y="1869"/>
                      <a:pt x="1194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56"/>
              <p:cNvSpPr/>
              <p:nvPr/>
            </p:nvSpPr>
            <p:spPr>
              <a:xfrm>
                <a:off x="4749400" y="26646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4" y="626"/>
                      <a:pt x="3269" y="1876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100" y="8181"/>
                      <a:pt x="1168" y="9782"/>
                      <a:pt x="3269" y="10983"/>
                    </a:cubicBezTo>
                    <a:cubicBezTo>
                      <a:pt x="5454" y="12234"/>
                      <a:pt x="8306" y="12859"/>
                      <a:pt x="11158" y="12859"/>
                    </a:cubicBezTo>
                    <a:cubicBezTo>
                      <a:pt x="14010" y="12859"/>
                      <a:pt x="16862" y="12234"/>
                      <a:pt x="19047" y="10983"/>
                    </a:cubicBezTo>
                    <a:cubicBezTo>
                      <a:pt x="21115" y="9782"/>
                      <a:pt x="22250" y="8181"/>
                      <a:pt x="22316" y="6613"/>
                    </a:cubicBezTo>
                    <a:lnTo>
                      <a:pt x="22316" y="4345"/>
                    </a:lnTo>
                    <a:lnTo>
                      <a:pt x="21716" y="4345"/>
                    </a:lnTo>
                    <a:cubicBezTo>
                      <a:pt x="21049" y="3311"/>
                      <a:pt x="20148" y="2444"/>
                      <a:pt x="19047" y="1876"/>
                    </a:cubicBezTo>
                    <a:cubicBezTo>
                      <a:pt x="16879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56"/>
              <p:cNvSpPr/>
              <p:nvPr/>
            </p:nvSpPr>
            <p:spPr>
              <a:xfrm>
                <a:off x="4749400" y="26646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4" y="626"/>
                      <a:pt x="3269" y="1876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100" y="8181"/>
                      <a:pt x="1168" y="9782"/>
                      <a:pt x="3269" y="10983"/>
                    </a:cubicBezTo>
                    <a:cubicBezTo>
                      <a:pt x="5454" y="12234"/>
                      <a:pt x="8306" y="12859"/>
                      <a:pt x="11158" y="12859"/>
                    </a:cubicBezTo>
                    <a:cubicBezTo>
                      <a:pt x="14010" y="12859"/>
                      <a:pt x="16862" y="12234"/>
                      <a:pt x="19047" y="10983"/>
                    </a:cubicBezTo>
                    <a:cubicBezTo>
                      <a:pt x="21115" y="9782"/>
                      <a:pt x="22250" y="8181"/>
                      <a:pt x="22316" y="6613"/>
                    </a:cubicBezTo>
                    <a:lnTo>
                      <a:pt x="22316" y="4345"/>
                    </a:lnTo>
                    <a:lnTo>
                      <a:pt x="21716" y="4345"/>
                    </a:lnTo>
                    <a:cubicBezTo>
                      <a:pt x="21049" y="3311"/>
                      <a:pt x="20148" y="2444"/>
                      <a:pt x="19047" y="1876"/>
                    </a:cubicBezTo>
                    <a:cubicBezTo>
                      <a:pt x="16879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56"/>
              <p:cNvSpPr/>
              <p:nvPr/>
            </p:nvSpPr>
            <p:spPr>
              <a:xfrm>
                <a:off x="4749400" y="2664025"/>
                <a:ext cx="2793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12877" extrusionOk="0">
                    <a:moveTo>
                      <a:pt x="11175" y="0"/>
                    </a:moveTo>
                    <a:cubicBezTo>
                      <a:pt x="8306" y="0"/>
                      <a:pt x="5471" y="634"/>
                      <a:pt x="3269" y="1901"/>
                    </a:cubicBezTo>
                    <a:cubicBezTo>
                      <a:pt x="2202" y="2469"/>
                      <a:pt x="1268" y="3336"/>
                      <a:pt x="601" y="4370"/>
                    </a:cubicBezTo>
                    <a:lnTo>
                      <a:pt x="0" y="4370"/>
                    </a:lnTo>
                    <a:lnTo>
                      <a:pt x="0" y="6638"/>
                    </a:lnTo>
                    <a:cubicBezTo>
                      <a:pt x="100" y="8206"/>
                      <a:pt x="1168" y="9807"/>
                      <a:pt x="3269" y="11008"/>
                    </a:cubicBezTo>
                    <a:cubicBezTo>
                      <a:pt x="5438" y="12242"/>
                      <a:pt x="8306" y="12876"/>
                      <a:pt x="11175" y="12876"/>
                    </a:cubicBez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0" name="Google Shape;5900;p56"/>
              <p:cNvSpPr/>
              <p:nvPr/>
            </p:nvSpPr>
            <p:spPr>
              <a:xfrm>
                <a:off x="4749400" y="269070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5071" y="1"/>
                    </a:moveTo>
                    <a:cubicBezTo>
                      <a:pt x="4437" y="201"/>
                      <a:pt x="3836" y="501"/>
                      <a:pt x="3269" y="834"/>
                    </a:cubicBezTo>
                    <a:cubicBezTo>
                      <a:pt x="2202" y="1402"/>
                      <a:pt x="1268" y="2235"/>
                      <a:pt x="601" y="3270"/>
                    </a:cubicBezTo>
                    <a:lnTo>
                      <a:pt x="0" y="3270"/>
                    </a:lnTo>
                    <a:lnTo>
                      <a:pt x="0" y="5571"/>
                    </a:lnTo>
                    <a:cubicBezTo>
                      <a:pt x="100" y="7139"/>
                      <a:pt x="1168" y="8707"/>
                      <a:pt x="3269" y="9941"/>
                    </a:cubicBezTo>
                    <a:cubicBezTo>
                      <a:pt x="3836" y="10241"/>
                      <a:pt x="4437" y="10541"/>
                      <a:pt x="5071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1" name="Google Shape;5901;p56"/>
              <p:cNvSpPr/>
              <p:nvPr/>
            </p:nvSpPr>
            <p:spPr>
              <a:xfrm>
                <a:off x="5180525" y="2690700"/>
                <a:ext cx="12762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0775" extrusionOk="0">
                    <a:moveTo>
                      <a:pt x="1" y="1"/>
                    </a:moveTo>
                    <a:lnTo>
                      <a:pt x="34" y="10775"/>
                    </a:lnTo>
                    <a:cubicBezTo>
                      <a:pt x="635" y="10541"/>
                      <a:pt x="1235" y="10241"/>
                      <a:pt x="1836" y="9941"/>
                    </a:cubicBezTo>
                    <a:cubicBezTo>
                      <a:pt x="3904" y="8707"/>
                      <a:pt x="5005" y="7139"/>
                      <a:pt x="5105" y="5571"/>
                    </a:cubicBezTo>
                    <a:lnTo>
                      <a:pt x="5105" y="3270"/>
                    </a:lnTo>
                    <a:lnTo>
                      <a:pt x="4471" y="3270"/>
                    </a:lnTo>
                    <a:cubicBezTo>
                      <a:pt x="3804" y="2235"/>
                      <a:pt x="2903" y="1402"/>
                      <a:pt x="1802" y="834"/>
                    </a:cubicBezTo>
                    <a:cubicBezTo>
                      <a:pt x="1235" y="501"/>
                      <a:pt x="635" y="201"/>
                      <a:pt x="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56"/>
              <p:cNvSpPr/>
              <p:nvPr/>
            </p:nvSpPr>
            <p:spPr>
              <a:xfrm>
                <a:off x="4722700" y="2612100"/>
                <a:ext cx="612150" cy="3218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73" extrusionOk="0">
                    <a:moveTo>
                      <a:pt x="12239" y="1"/>
                    </a:moveTo>
                    <a:cubicBezTo>
                      <a:pt x="9383" y="1"/>
                      <a:pt x="6522" y="626"/>
                      <a:pt x="4337" y="1877"/>
                    </a:cubicBezTo>
                    <a:cubicBezTo>
                      <a:pt x="1" y="4379"/>
                      <a:pt x="1" y="8482"/>
                      <a:pt x="4337" y="10984"/>
                    </a:cubicBezTo>
                    <a:cubicBezTo>
                      <a:pt x="6515" y="12247"/>
                      <a:pt x="9364" y="12872"/>
                      <a:pt x="12210" y="12872"/>
                    </a:cubicBezTo>
                    <a:cubicBezTo>
                      <a:pt x="15076" y="12872"/>
                      <a:pt x="17940" y="12239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5" y="1"/>
                      <a:pt x="1223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56"/>
              <p:cNvSpPr/>
              <p:nvPr/>
            </p:nvSpPr>
            <p:spPr>
              <a:xfrm>
                <a:off x="4722700" y="2612100"/>
                <a:ext cx="612150" cy="3218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73" extrusionOk="0">
                    <a:moveTo>
                      <a:pt x="12239" y="1"/>
                    </a:moveTo>
                    <a:cubicBezTo>
                      <a:pt x="9383" y="1"/>
                      <a:pt x="6522" y="626"/>
                      <a:pt x="4337" y="1877"/>
                    </a:cubicBezTo>
                    <a:cubicBezTo>
                      <a:pt x="1" y="4379"/>
                      <a:pt x="1" y="8482"/>
                      <a:pt x="4337" y="10984"/>
                    </a:cubicBezTo>
                    <a:cubicBezTo>
                      <a:pt x="6515" y="12247"/>
                      <a:pt x="9364" y="12872"/>
                      <a:pt x="12210" y="12872"/>
                    </a:cubicBezTo>
                    <a:cubicBezTo>
                      <a:pt x="15076" y="12872"/>
                      <a:pt x="17940" y="12239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5" y="1"/>
                      <a:pt x="122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56"/>
              <p:cNvSpPr/>
              <p:nvPr/>
            </p:nvSpPr>
            <p:spPr>
              <a:xfrm>
                <a:off x="4843625" y="2673200"/>
                <a:ext cx="3703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3" extrusionOk="0">
                    <a:moveTo>
                      <a:pt x="7406" y="0"/>
                    </a:moveTo>
                    <a:cubicBezTo>
                      <a:pt x="5655" y="0"/>
                      <a:pt x="3903" y="367"/>
                      <a:pt x="2269" y="1101"/>
                    </a:cubicBezTo>
                    <a:cubicBezTo>
                      <a:pt x="801" y="1868"/>
                      <a:pt x="1" y="2869"/>
                      <a:pt x="1" y="4003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2"/>
                      <a:pt x="7406" y="7972"/>
                    </a:cubicBezTo>
                    <a:cubicBezTo>
                      <a:pt x="9157" y="7972"/>
                      <a:pt x="10908" y="7606"/>
                      <a:pt x="12543" y="6872"/>
                    </a:cubicBezTo>
                    <a:cubicBezTo>
                      <a:pt x="13977" y="6138"/>
                      <a:pt x="14811" y="5104"/>
                      <a:pt x="14811" y="4003"/>
                    </a:cubicBezTo>
                    <a:cubicBezTo>
                      <a:pt x="14811" y="2869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56"/>
              <p:cNvSpPr/>
              <p:nvPr/>
            </p:nvSpPr>
            <p:spPr>
              <a:xfrm>
                <a:off x="4843625" y="2673200"/>
                <a:ext cx="3703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3" extrusionOk="0">
                    <a:moveTo>
                      <a:pt x="7406" y="0"/>
                    </a:moveTo>
                    <a:cubicBezTo>
                      <a:pt x="5655" y="0"/>
                      <a:pt x="3903" y="367"/>
                      <a:pt x="2269" y="1101"/>
                    </a:cubicBezTo>
                    <a:cubicBezTo>
                      <a:pt x="801" y="1868"/>
                      <a:pt x="1" y="2869"/>
                      <a:pt x="1" y="4003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2"/>
                      <a:pt x="7406" y="7972"/>
                    </a:cubicBezTo>
                    <a:cubicBezTo>
                      <a:pt x="9157" y="7972"/>
                      <a:pt x="10908" y="7606"/>
                      <a:pt x="12543" y="6872"/>
                    </a:cubicBezTo>
                    <a:cubicBezTo>
                      <a:pt x="13977" y="6138"/>
                      <a:pt x="14811" y="5104"/>
                      <a:pt x="14811" y="4003"/>
                    </a:cubicBezTo>
                    <a:cubicBezTo>
                      <a:pt x="14811" y="2869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56"/>
              <p:cNvSpPr/>
              <p:nvPr/>
            </p:nvSpPr>
            <p:spPr>
              <a:xfrm>
                <a:off x="4761900" y="2623975"/>
                <a:ext cx="533750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50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70"/>
                    </a:cubicBezTo>
                    <a:cubicBezTo>
                      <a:pt x="17246" y="3804"/>
                      <a:pt x="18080" y="4838"/>
                      <a:pt x="18080" y="5972"/>
                    </a:cubicBezTo>
                    <a:cubicBezTo>
                      <a:pt x="18080" y="7073"/>
                      <a:pt x="17246" y="8107"/>
                      <a:pt x="15812" y="8841"/>
                    </a:cubicBezTo>
                    <a:cubicBezTo>
                      <a:pt x="14177" y="9575"/>
                      <a:pt x="12426" y="9941"/>
                      <a:pt x="10675" y="9941"/>
                    </a:cubicBezTo>
                    <a:cubicBezTo>
                      <a:pt x="8924" y="9941"/>
                      <a:pt x="7172" y="9575"/>
                      <a:pt x="5538" y="8841"/>
                    </a:cubicBezTo>
                    <a:cubicBezTo>
                      <a:pt x="4070" y="8107"/>
                      <a:pt x="3270" y="7073"/>
                      <a:pt x="3270" y="5972"/>
                    </a:cubicBezTo>
                    <a:cubicBezTo>
                      <a:pt x="3270" y="4838"/>
                      <a:pt x="4070" y="3837"/>
                      <a:pt x="5538" y="3070"/>
                    </a:cubicBezTo>
                    <a:cubicBezTo>
                      <a:pt x="7172" y="2336"/>
                      <a:pt x="8924" y="1969"/>
                      <a:pt x="10675" y="1969"/>
                    </a:cubicBezTo>
                    <a:close/>
                    <a:moveTo>
                      <a:pt x="10675" y="1"/>
                    </a:moveTo>
                    <a:cubicBezTo>
                      <a:pt x="7773" y="1"/>
                      <a:pt x="5071" y="668"/>
                      <a:pt x="3036" y="1836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7506"/>
                      <a:pt x="1068" y="8974"/>
                      <a:pt x="3036" y="10108"/>
                    </a:cubicBezTo>
                    <a:cubicBezTo>
                      <a:pt x="5071" y="11276"/>
                      <a:pt x="7773" y="11910"/>
                      <a:pt x="10675" y="11910"/>
                    </a:cubicBezTo>
                    <a:cubicBezTo>
                      <a:pt x="13544" y="11910"/>
                      <a:pt x="16279" y="11276"/>
                      <a:pt x="18314" y="10108"/>
                    </a:cubicBezTo>
                    <a:cubicBezTo>
                      <a:pt x="20248" y="8974"/>
                      <a:pt x="21349" y="7506"/>
                      <a:pt x="21349" y="5972"/>
                    </a:cubicBezTo>
                    <a:cubicBezTo>
                      <a:pt x="21349" y="4437"/>
                      <a:pt x="20248" y="2970"/>
                      <a:pt x="18314" y="1836"/>
                    </a:cubicBezTo>
                    <a:cubicBezTo>
                      <a:pt x="16279" y="668"/>
                      <a:pt x="13577" y="1"/>
                      <a:pt x="1067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56"/>
              <p:cNvSpPr/>
              <p:nvPr/>
            </p:nvSpPr>
            <p:spPr>
              <a:xfrm>
                <a:off x="4854475" y="270697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5" y="0"/>
                    </a:moveTo>
                    <a:cubicBezTo>
                      <a:pt x="5162" y="0"/>
                      <a:pt x="3369" y="350"/>
                      <a:pt x="2002" y="1051"/>
                    </a:cubicBezTo>
                    <a:cubicBezTo>
                      <a:pt x="868" y="1618"/>
                      <a:pt x="200" y="2352"/>
                      <a:pt x="0" y="3119"/>
                    </a:cubicBezTo>
                    <a:cubicBezTo>
                      <a:pt x="200" y="3886"/>
                      <a:pt x="868" y="4620"/>
                      <a:pt x="2002" y="5220"/>
                    </a:cubicBezTo>
                    <a:cubicBezTo>
                      <a:pt x="3369" y="5921"/>
                      <a:pt x="5162" y="6271"/>
                      <a:pt x="6955" y="6271"/>
                    </a:cubicBezTo>
                    <a:cubicBezTo>
                      <a:pt x="8748" y="6271"/>
                      <a:pt x="10541" y="5921"/>
                      <a:pt x="11909" y="5220"/>
                    </a:cubicBezTo>
                    <a:cubicBezTo>
                      <a:pt x="13043" y="4653"/>
                      <a:pt x="13710" y="3919"/>
                      <a:pt x="13910" y="3119"/>
                    </a:cubicBezTo>
                    <a:cubicBezTo>
                      <a:pt x="13710" y="2352"/>
                      <a:pt x="13043" y="1618"/>
                      <a:pt x="11909" y="1051"/>
                    </a:cubicBezTo>
                    <a:cubicBezTo>
                      <a:pt x="10541" y="350"/>
                      <a:pt x="8748" y="0"/>
                      <a:pt x="695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56"/>
              <p:cNvSpPr/>
              <p:nvPr/>
            </p:nvSpPr>
            <p:spPr>
              <a:xfrm>
                <a:off x="4854475" y="270697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5" y="0"/>
                    </a:moveTo>
                    <a:cubicBezTo>
                      <a:pt x="5162" y="0"/>
                      <a:pt x="3369" y="350"/>
                      <a:pt x="2002" y="1051"/>
                    </a:cubicBezTo>
                    <a:cubicBezTo>
                      <a:pt x="868" y="1618"/>
                      <a:pt x="200" y="2352"/>
                      <a:pt x="0" y="3119"/>
                    </a:cubicBezTo>
                    <a:cubicBezTo>
                      <a:pt x="200" y="3886"/>
                      <a:pt x="868" y="4620"/>
                      <a:pt x="2002" y="5220"/>
                    </a:cubicBezTo>
                    <a:cubicBezTo>
                      <a:pt x="3369" y="5921"/>
                      <a:pt x="5162" y="6271"/>
                      <a:pt x="6955" y="6271"/>
                    </a:cubicBezTo>
                    <a:cubicBezTo>
                      <a:pt x="8748" y="6271"/>
                      <a:pt x="10541" y="5921"/>
                      <a:pt x="11909" y="5220"/>
                    </a:cubicBezTo>
                    <a:cubicBezTo>
                      <a:pt x="13043" y="4653"/>
                      <a:pt x="13710" y="3919"/>
                      <a:pt x="13910" y="3119"/>
                    </a:cubicBezTo>
                    <a:cubicBezTo>
                      <a:pt x="13710" y="2352"/>
                      <a:pt x="13043" y="1618"/>
                      <a:pt x="11909" y="1051"/>
                    </a:cubicBezTo>
                    <a:cubicBezTo>
                      <a:pt x="10541" y="350"/>
                      <a:pt x="8748" y="0"/>
                      <a:pt x="69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56"/>
              <p:cNvSpPr/>
              <p:nvPr/>
            </p:nvSpPr>
            <p:spPr>
              <a:xfrm>
                <a:off x="5020425" y="27107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34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56"/>
              <p:cNvSpPr/>
              <p:nvPr/>
            </p:nvSpPr>
            <p:spPr>
              <a:xfrm>
                <a:off x="5020425" y="27107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34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56"/>
              <p:cNvSpPr/>
              <p:nvPr/>
            </p:nvSpPr>
            <p:spPr>
              <a:xfrm>
                <a:off x="4972050" y="2733450"/>
                <a:ext cx="484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18" extrusionOk="0">
                    <a:moveTo>
                      <a:pt x="1380" y="1"/>
                    </a:moveTo>
                    <a:cubicBezTo>
                      <a:pt x="1062" y="1"/>
                      <a:pt x="755" y="90"/>
                      <a:pt x="501" y="259"/>
                    </a:cubicBezTo>
                    <a:cubicBezTo>
                      <a:pt x="1" y="525"/>
                      <a:pt x="67" y="759"/>
                      <a:pt x="301" y="892"/>
                    </a:cubicBezTo>
                    <a:cubicBezTo>
                      <a:pt x="368" y="926"/>
                      <a:pt x="434" y="959"/>
                      <a:pt x="501" y="992"/>
                    </a:cubicBezTo>
                    <a:cubicBezTo>
                      <a:pt x="568" y="1009"/>
                      <a:pt x="643" y="1018"/>
                      <a:pt x="718" y="1018"/>
                    </a:cubicBezTo>
                    <a:cubicBezTo>
                      <a:pt x="793" y="1018"/>
                      <a:pt x="868" y="1009"/>
                      <a:pt x="935" y="992"/>
                    </a:cubicBezTo>
                    <a:cubicBezTo>
                      <a:pt x="1268" y="926"/>
                      <a:pt x="1602" y="826"/>
                      <a:pt x="1935" y="692"/>
                    </a:cubicBezTo>
                    <a:lnTo>
                      <a:pt x="1935" y="92"/>
                    </a:lnTo>
                    <a:cubicBezTo>
                      <a:pt x="1752" y="31"/>
                      <a:pt x="1564" y="1"/>
                      <a:pt x="138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56"/>
              <p:cNvSpPr/>
              <p:nvPr/>
            </p:nvSpPr>
            <p:spPr>
              <a:xfrm>
                <a:off x="4972050" y="2733450"/>
                <a:ext cx="484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18" extrusionOk="0">
                    <a:moveTo>
                      <a:pt x="1380" y="1"/>
                    </a:moveTo>
                    <a:cubicBezTo>
                      <a:pt x="1062" y="1"/>
                      <a:pt x="755" y="90"/>
                      <a:pt x="501" y="259"/>
                    </a:cubicBezTo>
                    <a:cubicBezTo>
                      <a:pt x="1" y="525"/>
                      <a:pt x="67" y="759"/>
                      <a:pt x="301" y="892"/>
                    </a:cubicBezTo>
                    <a:cubicBezTo>
                      <a:pt x="368" y="926"/>
                      <a:pt x="434" y="959"/>
                      <a:pt x="501" y="992"/>
                    </a:cubicBezTo>
                    <a:cubicBezTo>
                      <a:pt x="568" y="1009"/>
                      <a:pt x="643" y="1018"/>
                      <a:pt x="718" y="1018"/>
                    </a:cubicBezTo>
                    <a:cubicBezTo>
                      <a:pt x="793" y="1018"/>
                      <a:pt x="868" y="1009"/>
                      <a:pt x="935" y="992"/>
                    </a:cubicBezTo>
                    <a:cubicBezTo>
                      <a:pt x="1268" y="926"/>
                      <a:pt x="1602" y="826"/>
                      <a:pt x="1935" y="692"/>
                    </a:cubicBezTo>
                    <a:lnTo>
                      <a:pt x="1935" y="92"/>
                    </a:lnTo>
                    <a:cubicBezTo>
                      <a:pt x="1752" y="31"/>
                      <a:pt x="1564" y="1"/>
                      <a:pt x="13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56"/>
              <p:cNvSpPr/>
              <p:nvPr/>
            </p:nvSpPr>
            <p:spPr>
              <a:xfrm>
                <a:off x="4920350" y="2719050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1"/>
                    </a:moveTo>
                    <a:lnTo>
                      <a:pt x="1" y="901"/>
                    </a:lnTo>
                    <a:lnTo>
                      <a:pt x="301" y="1068"/>
                    </a:lnTo>
                    <a:lnTo>
                      <a:pt x="279" y="1196"/>
                    </a:lnTo>
                    <a:lnTo>
                      <a:pt x="279" y="1196"/>
                    </a:lnTo>
                    <a:cubicBezTo>
                      <a:pt x="368" y="903"/>
                      <a:pt x="570" y="660"/>
                      <a:pt x="834" y="501"/>
                    </a:cubicBezTo>
                    <a:lnTo>
                      <a:pt x="1" y="1"/>
                    </a:lnTo>
                    <a:close/>
                    <a:moveTo>
                      <a:pt x="279" y="1196"/>
                    </a:moveTo>
                    <a:cubicBezTo>
                      <a:pt x="256" y="1273"/>
                      <a:pt x="241" y="1352"/>
                      <a:pt x="234" y="1435"/>
                    </a:cubicBezTo>
                    <a:cubicBezTo>
                      <a:pt x="234" y="1445"/>
                      <a:pt x="234" y="1455"/>
                      <a:pt x="235" y="1465"/>
                    </a:cubicBezTo>
                    <a:lnTo>
                      <a:pt x="235" y="1465"/>
                    </a:lnTo>
                    <a:lnTo>
                      <a:pt x="279" y="1196"/>
                    </a:lnTo>
                    <a:close/>
                    <a:moveTo>
                      <a:pt x="235" y="1465"/>
                    </a:moveTo>
                    <a:lnTo>
                      <a:pt x="234" y="1468"/>
                    </a:lnTo>
                    <a:lnTo>
                      <a:pt x="234" y="2302"/>
                    </a:lnTo>
                    <a:cubicBezTo>
                      <a:pt x="234" y="2636"/>
                      <a:pt x="468" y="2969"/>
                      <a:pt x="968" y="3270"/>
                    </a:cubicBezTo>
                    <a:cubicBezTo>
                      <a:pt x="1462" y="3527"/>
                      <a:pt x="2011" y="3661"/>
                      <a:pt x="2562" y="3661"/>
                    </a:cubicBezTo>
                    <a:cubicBezTo>
                      <a:pt x="2867" y="3661"/>
                      <a:pt x="3173" y="3620"/>
                      <a:pt x="3470" y="3537"/>
                    </a:cubicBezTo>
                    <a:lnTo>
                      <a:pt x="3970" y="3403"/>
                    </a:lnTo>
                    <a:lnTo>
                      <a:pt x="3970" y="3403"/>
                    </a:lnTo>
                    <a:lnTo>
                      <a:pt x="4537" y="2836"/>
                    </a:lnTo>
                    <a:cubicBezTo>
                      <a:pt x="4752" y="2922"/>
                      <a:pt x="4984" y="2965"/>
                      <a:pt x="5220" y="2965"/>
                    </a:cubicBezTo>
                    <a:cubicBezTo>
                      <a:pt x="5534" y="2965"/>
                      <a:pt x="5852" y="2888"/>
                      <a:pt x="6138" y="2736"/>
                    </a:cubicBezTo>
                    <a:cubicBezTo>
                      <a:pt x="6505" y="2536"/>
                      <a:pt x="6605" y="2302"/>
                      <a:pt x="6272" y="2102"/>
                    </a:cubicBezTo>
                    <a:cubicBezTo>
                      <a:pt x="6131" y="2023"/>
                      <a:pt x="5982" y="1990"/>
                      <a:pt x="5820" y="1990"/>
                    </a:cubicBezTo>
                    <a:cubicBezTo>
                      <a:pt x="5369" y="1990"/>
                      <a:pt x="4825" y="2248"/>
                      <a:pt x="4137" y="2469"/>
                    </a:cubicBezTo>
                    <a:cubicBezTo>
                      <a:pt x="3602" y="2630"/>
                      <a:pt x="3048" y="2771"/>
                      <a:pt x="2480" y="2771"/>
                    </a:cubicBezTo>
                    <a:cubicBezTo>
                      <a:pt x="1985" y="2771"/>
                      <a:pt x="1480" y="2664"/>
                      <a:pt x="968" y="2369"/>
                    </a:cubicBezTo>
                    <a:cubicBezTo>
                      <a:pt x="482" y="2078"/>
                      <a:pt x="248" y="1786"/>
                      <a:pt x="235" y="1465"/>
                    </a:cubicBezTo>
                    <a:close/>
                    <a:moveTo>
                      <a:pt x="8640" y="3603"/>
                    </a:moveTo>
                    <a:lnTo>
                      <a:pt x="7539" y="4237"/>
                    </a:lnTo>
                    <a:lnTo>
                      <a:pt x="6705" y="3737"/>
                    </a:lnTo>
                    <a:cubicBezTo>
                      <a:pt x="6127" y="4014"/>
                      <a:pt x="5501" y="4147"/>
                      <a:pt x="4882" y="4147"/>
                    </a:cubicBezTo>
                    <a:cubicBezTo>
                      <a:pt x="4608" y="4147"/>
                      <a:pt x="4336" y="4121"/>
                      <a:pt x="4070" y="4070"/>
                    </a:cubicBezTo>
                    <a:cubicBezTo>
                      <a:pt x="3870" y="4037"/>
                      <a:pt x="3670" y="3970"/>
                      <a:pt x="3470" y="3904"/>
                    </a:cubicBezTo>
                    <a:lnTo>
                      <a:pt x="3470" y="4804"/>
                    </a:lnTo>
                    <a:cubicBezTo>
                      <a:pt x="3927" y="4966"/>
                      <a:pt x="4410" y="5050"/>
                      <a:pt x="4896" y="5050"/>
                    </a:cubicBezTo>
                    <a:cubicBezTo>
                      <a:pt x="5510" y="5050"/>
                      <a:pt x="6128" y="4917"/>
                      <a:pt x="6705" y="4637"/>
                    </a:cubicBezTo>
                    <a:lnTo>
                      <a:pt x="7539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56"/>
              <p:cNvSpPr/>
              <p:nvPr/>
            </p:nvSpPr>
            <p:spPr>
              <a:xfrm>
                <a:off x="4926200" y="2754925"/>
                <a:ext cx="21017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703" extrusionOk="0">
                    <a:moveTo>
                      <a:pt x="0" y="0"/>
                    </a:moveTo>
                    <a:lnTo>
                      <a:pt x="0" y="867"/>
                    </a:lnTo>
                    <a:cubicBezTo>
                      <a:pt x="0" y="1201"/>
                      <a:pt x="234" y="1534"/>
                      <a:pt x="734" y="1801"/>
                    </a:cubicBezTo>
                    <a:cubicBezTo>
                      <a:pt x="1233" y="2083"/>
                      <a:pt x="1788" y="2224"/>
                      <a:pt x="2344" y="2224"/>
                    </a:cubicBezTo>
                    <a:cubicBezTo>
                      <a:pt x="2644" y="2224"/>
                      <a:pt x="2944" y="2183"/>
                      <a:pt x="3236" y="2102"/>
                    </a:cubicBezTo>
                    <a:lnTo>
                      <a:pt x="3736" y="1968"/>
                    </a:lnTo>
                    <a:lnTo>
                      <a:pt x="3736" y="1968"/>
                    </a:lnTo>
                    <a:lnTo>
                      <a:pt x="4303" y="1401"/>
                    </a:lnTo>
                    <a:cubicBezTo>
                      <a:pt x="4528" y="1506"/>
                      <a:pt x="4774" y="1557"/>
                      <a:pt x="5018" y="1557"/>
                    </a:cubicBezTo>
                    <a:cubicBezTo>
                      <a:pt x="5317" y="1557"/>
                      <a:pt x="5614" y="1481"/>
                      <a:pt x="5871" y="1334"/>
                    </a:cubicBezTo>
                    <a:cubicBezTo>
                      <a:pt x="6271" y="1101"/>
                      <a:pt x="6371" y="867"/>
                      <a:pt x="6038" y="667"/>
                    </a:cubicBezTo>
                    <a:cubicBezTo>
                      <a:pt x="5897" y="588"/>
                      <a:pt x="5748" y="555"/>
                      <a:pt x="5586" y="555"/>
                    </a:cubicBezTo>
                    <a:cubicBezTo>
                      <a:pt x="5135" y="555"/>
                      <a:pt x="4591" y="813"/>
                      <a:pt x="3903" y="1034"/>
                    </a:cubicBezTo>
                    <a:cubicBezTo>
                      <a:pt x="3368" y="1195"/>
                      <a:pt x="2814" y="1336"/>
                      <a:pt x="2246" y="1336"/>
                    </a:cubicBezTo>
                    <a:cubicBezTo>
                      <a:pt x="1751" y="1336"/>
                      <a:pt x="1246" y="1229"/>
                      <a:pt x="734" y="934"/>
                    </a:cubicBezTo>
                    <a:cubicBezTo>
                      <a:pt x="234" y="634"/>
                      <a:pt x="0" y="334"/>
                      <a:pt x="0" y="0"/>
                    </a:cubicBezTo>
                    <a:close/>
                    <a:moveTo>
                      <a:pt x="8406" y="2168"/>
                    </a:moveTo>
                    <a:lnTo>
                      <a:pt x="7305" y="2802"/>
                    </a:lnTo>
                    <a:lnTo>
                      <a:pt x="6471" y="2335"/>
                    </a:lnTo>
                    <a:cubicBezTo>
                      <a:pt x="5898" y="2587"/>
                      <a:pt x="5277" y="2713"/>
                      <a:pt x="4664" y="2713"/>
                    </a:cubicBezTo>
                    <a:cubicBezTo>
                      <a:pt x="4385" y="2713"/>
                      <a:pt x="4107" y="2687"/>
                      <a:pt x="3836" y="2635"/>
                    </a:cubicBezTo>
                    <a:cubicBezTo>
                      <a:pt x="3636" y="2602"/>
                      <a:pt x="3436" y="2535"/>
                      <a:pt x="3236" y="2469"/>
                    </a:cubicBezTo>
                    <a:lnTo>
                      <a:pt x="3236" y="3369"/>
                    </a:lnTo>
                    <a:cubicBezTo>
                      <a:pt x="3681" y="3527"/>
                      <a:pt x="4150" y="3605"/>
                      <a:pt x="4623" y="3605"/>
                    </a:cubicBezTo>
                    <a:cubicBezTo>
                      <a:pt x="5250" y="3605"/>
                      <a:pt x="5882" y="3468"/>
                      <a:pt x="6471" y="3202"/>
                    </a:cubicBezTo>
                    <a:lnTo>
                      <a:pt x="7305" y="3703"/>
                    </a:lnTo>
                    <a:lnTo>
                      <a:pt x="8406" y="3036"/>
                    </a:lnTo>
                    <a:lnTo>
                      <a:pt x="8406" y="2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56"/>
              <p:cNvSpPr/>
              <p:nvPr/>
            </p:nvSpPr>
            <p:spPr>
              <a:xfrm>
                <a:off x="4920350" y="2719050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1" y="1"/>
                    </a:moveTo>
                    <a:lnTo>
                      <a:pt x="1" y="901"/>
                    </a:lnTo>
                    <a:lnTo>
                      <a:pt x="301" y="1068"/>
                    </a:lnTo>
                    <a:cubicBezTo>
                      <a:pt x="434" y="835"/>
                      <a:pt x="634" y="634"/>
                      <a:pt x="834" y="4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56"/>
              <p:cNvSpPr/>
              <p:nvPr/>
            </p:nvSpPr>
            <p:spPr>
              <a:xfrm>
                <a:off x="5115500" y="2774925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34" y="1"/>
                    </a:moveTo>
                    <a:cubicBezTo>
                      <a:pt x="601" y="401"/>
                      <a:pt x="367" y="734"/>
                      <a:pt x="0" y="868"/>
                    </a:cubicBezTo>
                    <a:lnTo>
                      <a:pt x="567" y="1201"/>
                    </a:lnTo>
                    <a:cubicBezTo>
                      <a:pt x="634" y="1068"/>
                      <a:pt x="667" y="935"/>
                      <a:pt x="667" y="768"/>
                    </a:cubicBezTo>
                    <a:cubicBezTo>
                      <a:pt x="667" y="768"/>
                      <a:pt x="667" y="267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56"/>
              <p:cNvSpPr/>
              <p:nvPr/>
            </p:nvSpPr>
            <p:spPr>
              <a:xfrm>
                <a:off x="5115500" y="2774925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34" y="1"/>
                    </a:moveTo>
                    <a:cubicBezTo>
                      <a:pt x="601" y="401"/>
                      <a:pt x="367" y="734"/>
                      <a:pt x="0" y="868"/>
                    </a:cubicBezTo>
                    <a:lnTo>
                      <a:pt x="567" y="1201"/>
                    </a:lnTo>
                    <a:cubicBezTo>
                      <a:pt x="634" y="1068"/>
                      <a:pt x="667" y="935"/>
                      <a:pt x="667" y="768"/>
                    </a:cubicBezTo>
                    <a:cubicBezTo>
                      <a:pt x="667" y="768"/>
                      <a:pt x="667" y="267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56"/>
              <p:cNvSpPr/>
              <p:nvPr/>
            </p:nvSpPr>
            <p:spPr>
              <a:xfrm>
                <a:off x="4920350" y="2702375"/>
                <a:ext cx="2160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38" extrusionOk="0">
                    <a:moveTo>
                      <a:pt x="1168" y="1"/>
                    </a:moveTo>
                    <a:lnTo>
                      <a:pt x="1" y="668"/>
                    </a:lnTo>
                    <a:lnTo>
                      <a:pt x="834" y="1135"/>
                    </a:lnTo>
                    <a:cubicBezTo>
                      <a:pt x="501" y="1335"/>
                      <a:pt x="267" y="1702"/>
                      <a:pt x="234" y="2102"/>
                    </a:cubicBezTo>
                    <a:cubicBezTo>
                      <a:pt x="234" y="2436"/>
                      <a:pt x="468" y="2736"/>
                      <a:pt x="968" y="3003"/>
                    </a:cubicBezTo>
                    <a:cubicBezTo>
                      <a:pt x="1499" y="3308"/>
                      <a:pt x="2022" y="3420"/>
                      <a:pt x="2534" y="3420"/>
                    </a:cubicBezTo>
                    <a:cubicBezTo>
                      <a:pt x="3083" y="3420"/>
                      <a:pt x="3619" y="3292"/>
                      <a:pt x="4137" y="3136"/>
                    </a:cubicBezTo>
                    <a:cubicBezTo>
                      <a:pt x="4825" y="2915"/>
                      <a:pt x="5369" y="2657"/>
                      <a:pt x="5820" y="2657"/>
                    </a:cubicBezTo>
                    <a:cubicBezTo>
                      <a:pt x="5982" y="2657"/>
                      <a:pt x="6131" y="2690"/>
                      <a:pt x="6272" y="2769"/>
                    </a:cubicBezTo>
                    <a:cubicBezTo>
                      <a:pt x="6605" y="2969"/>
                      <a:pt x="6505" y="3203"/>
                      <a:pt x="6105" y="3403"/>
                    </a:cubicBezTo>
                    <a:cubicBezTo>
                      <a:pt x="5838" y="3555"/>
                      <a:pt x="5528" y="3632"/>
                      <a:pt x="5217" y="3632"/>
                    </a:cubicBezTo>
                    <a:cubicBezTo>
                      <a:pt x="4984" y="3632"/>
                      <a:pt x="4752" y="3589"/>
                      <a:pt x="4537" y="3503"/>
                    </a:cubicBezTo>
                    <a:lnTo>
                      <a:pt x="3470" y="4571"/>
                    </a:lnTo>
                    <a:cubicBezTo>
                      <a:pt x="3670" y="4637"/>
                      <a:pt x="3870" y="4671"/>
                      <a:pt x="4070" y="4737"/>
                    </a:cubicBezTo>
                    <a:cubicBezTo>
                      <a:pt x="4370" y="4804"/>
                      <a:pt x="4737" y="4837"/>
                      <a:pt x="5071" y="4837"/>
                    </a:cubicBezTo>
                    <a:cubicBezTo>
                      <a:pt x="5638" y="4804"/>
                      <a:pt x="6172" y="4671"/>
                      <a:pt x="6672" y="4437"/>
                    </a:cubicBezTo>
                    <a:lnTo>
                      <a:pt x="7506" y="4937"/>
                    </a:lnTo>
                    <a:lnTo>
                      <a:pt x="8640" y="4270"/>
                    </a:lnTo>
                    <a:lnTo>
                      <a:pt x="8473" y="4170"/>
                    </a:lnTo>
                    <a:lnTo>
                      <a:pt x="7806" y="3770"/>
                    </a:lnTo>
                    <a:cubicBezTo>
                      <a:pt x="8206" y="3603"/>
                      <a:pt x="8440" y="3236"/>
                      <a:pt x="8473" y="2803"/>
                    </a:cubicBezTo>
                    <a:cubicBezTo>
                      <a:pt x="8473" y="2769"/>
                      <a:pt x="8473" y="2736"/>
                      <a:pt x="8473" y="2702"/>
                    </a:cubicBezTo>
                    <a:cubicBezTo>
                      <a:pt x="8440" y="2402"/>
                      <a:pt x="8206" y="2102"/>
                      <a:pt x="7739" y="1835"/>
                    </a:cubicBezTo>
                    <a:cubicBezTo>
                      <a:pt x="7272" y="1568"/>
                      <a:pt x="6772" y="1435"/>
                      <a:pt x="6238" y="1435"/>
                    </a:cubicBezTo>
                    <a:lnTo>
                      <a:pt x="5705" y="1435"/>
                    </a:lnTo>
                    <a:cubicBezTo>
                      <a:pt x="5471" y="1468"/>
                      <a:pt x="5238" y="1535"/>
                      <a:pt x="5004" y="1602"/>
                    </a:cubicBezTo>
                    <a:cubicBezTo>
                      <a:pt x="4871" y="1635"/>
                      <a:pt x="4771" y="1668"/>
                      <a:pt x="4637" y="1702"/>
                    </a:cubicBezTo>
                    <a:lnTo>
                      <a:pt x="4170" y="1835"/>
                    </a:lnTo>
                    <a:lnTo>
                      <a:pt x="4003" y="1902"/>
                    </a:lnTo>
                    <a:cubicBezTo>
                      <a:pt x="3670" y="2035"/>
                      <a:pt x="3336" y="2135"/>
                      <a:pt x="3003" y="2202"/>
                    </a:cubicBezTo>
                    <a:cubicBezTo>
                      <a:pt x="2936" y="2219"/>
                      <a:pt x="2869" y="2227"/>
                      <a:pt x="2803" y="2227"/>
                    </a:cubicBezTo>
                    <a:cubicBezTo>
                      <a:pt x="2736" y="2227"/>
                      <a:pt x="2669" y="2219"/>
                      <a:pt x="2602" y="2202"/>
                    </a:cubicBezTo>
                    <a:cubicBezTo>
                      <a:pt x="2502" y="2169"/>
                      <a:pt x="2436" y="2135"/>
                      <a:pt x="2369" y="2102"/>
                    </a:cubicBezTo>
                    <a:cubicBezTo>
                      <a:pt x="2135" y="1969"/>
                      <a:pt x="2102" y="1735"/>
                      <a:pt x="2569" y="1468"/>
                    </a:cubicBezTo>
                    <a:cubicBezTo>
                      <a:pt x="2832" y="1307"/>
                      <a:pt x="3131" y="1218"/>
                      <a:pt x="3430" y="1218"/>
                    </a:cubicBezTo>
                    <a:cubicBezTo>
                      <a:pt x="3625" y="1218"/>
                      <a:pt x="3819" y="1256"/>
                      <a:pt x="4003" y="1335"/>
                    </a:cubicBezTo>
                    <a:lnTo>
                      <a:pt x="5004" y="301"/>
                    </a:lnTo>
                    <a:cubicBezTo>
                      <a:pt x="4587" y="176"/>
                      <a:pt x="4158" y="114"/>
                      <a:pt x="3732" y="114"/>
                    </a:cubicBezTo>
                    <a:cubicBezTo>
                      <a:pt x="3136" y="114"/>
                      <a:pt x="2547" y="234"/>
                      <a:pt x="2002" y="468"/>
                    </a:cubicBezTo>
                    <a:lnTo>
                      <a:pt x="11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56"/>
              <p:cNvSpPr/>
              <p:nvPr/>
            </p:nvSpPr>
            <p:spPr>
              <a:xfrm>
                <a:off x="5087975" y="28133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7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56"/>
              <p:cNvSpPr/>
              <p:nvPr/>
            </p:nvSpPr>
            <p:spPr>
              <a:xfrm>
                <a:off x="5087975" y="28133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7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56"/>
              <p:cNvSpPr/>
              <p:nvPr/>
            </p:nvSpPr>
            <p:spPr>
              <a:xfrm>
                <a:off x="4920350" y="27032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5" y="1"/>
                    </a:moveTo>
                    <a:lnTo>
                      <a:pt x="1" y="635"/>
                    </a:lnTo>
                    <a:lnTo>
                      <a:pt x="1135" y="134"/>
                    </a:lnTo>
                    <a:lnTo>
                      <a:pt x="1969" y="468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56"/>
              <p:cNvSpPr/>
              <p:nvPr/>
            </p:nvSpPr>
            <p:spPr>
              <a:xfrm>
                <a:off x="4983725" y="2710725"/>
                <a:ext cx="617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168" extrusionOk="0">
                    <a:moveTo>
                      <a:pt x="2469" y="0"/>
                    </a:moveTo>
                    <a:lnTo>
                      <a:pt x="1468" y="901"/>
                    </a:lnTo>
                    <a:cubicBezTo>
                      <a:pt x="1309" y="848"/>
                      <a:pt x="1143" y="822"/>
                      <a:pt x="977" y="822"/>
                    </a:cubicBezTo>
                    <a:cubicBezTo>
                      <a:pt x="623" y="822"/>
                      <a:pt x="273" y="940"/>
                      <a:pt x="1" y="1168"/>
                    </a:cubicBezTo>
                    <a:cubicBezTo>
                      <a:pt x="263" y="1006"/>
                      <a:pt x="563" y="918"/>
                      <a:pt x="869" y="918"/>
                    </a:cubicBezTo>
                    <a:cubicBezTo>
                      <a:pt x="1068" y="918"/>
                      <a:pt x="1271" y="955"/>
                      <a:pt x="1468" y="1034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56"/>
              <p:cNvSpPr/>
              <p:nvPr/>
            </p:nvSpPr>
            <p:spPr>
              <a:xfrm>
                <a:off x="5007075" y="2790775"/>
                <a:ext cx="400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02" extrusionOk="0">
                    <a:moveTo>
                      <a:pt x="1035" y="0"/>
                    </a:moveTo>
                    <a:lnTo>
                      <a:pt x="1" y="1035"/>
                    </a:lnTo>
                    <a:cubicBezTo>
                      <a:pt x="201" y="1101"/>
                      <a:pt x="401" y="1168"/>
                      <a:pt x="601" y="1201"/>
                    </a:cubicBezTo>
                    <a:cubicBezTo>
                      <a:pt x="901" y="1301"/>
                      <a:pt x="1268" y="1301"/>
                      <a:pt x="1602" y="1301"/>
                    </a:cubicBezTo>
                    <a:cubicBezTo>
                      <a:pt x="1101" y="1301"/>
                      <a:pt x="601" y="1201"/>
                      <a:pt x="167" y="1001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56"/>
              <p:cNvSpPr/>
              <p:nvPr/>
            </p:nvSpPr>
            <p:spPr>
              <a:xfrm>
                <a:off x="5087975" y="2809125"/>
                <a:ext cx="484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5" extrusionOk="0">
                    <a:moveTo>
                      <a:pt x="1935" y="0"/>
                    </a:moveTo>
                    <a:lnTo>
                      <a:pt x="834" y="534"/>
                    </a:lnTo>
                    <a:lnTo>
                      <a:pt x="0" y="167"/>
                    </a:lnTo>
                    <a:lnTo>
                      <a:pt x="834" y="634"/>
                    </a:lnTo>
                    <a:lnTo>
                      <a:pt x="19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8" name="Google Shape;5928;p56"/>
              <p:cNvSpPr/>
              <p:nvPr/>
            </p:nvSpPr>
            <p:spPr>
              <a:xfrm>
                <a:off x="4761900" y="26239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3" y="1"/>
                      <a:pt x="5071" y="668"/>
                      <a:pt x="3036" y="1836"/>
                    </a:cubicBezTo>
                    <a:cubicBezTo>
                      <a:pt x="1068" y="2970"/>
                      <a:pt x="1" y="4404"/>
                      <a:pt x="1" y="5972"/>
                    </a:cubicBezTo>
                    <a:cubicBezTo>
                      <a:pt x="1" y="5972"/>
                      <a:pt x="101" y="3804"/>
                      <a:pt x="3103" y="1969"/>
                    </a:cubicBezTo>
                    <a:cubicBezTo>
                      <a:pt x="6072" y="168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9" name="Google Shape;5929;p56"/>
              <p:cNvSpPr/>
              <p:nvPr/>
            </p:nvSpPr>
            <p:spPr>
              <a:xfrm>
                <a:off x="5007075" y="2754925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3" y="0"/>
                    </a:moveTo>
                    <a:cubicBezTo>
                      <a:pt x="11943" y="2"/>
                      <a:pt x="12409" y="3069"/>
                      <a:pt x="8573" y="5170"/>
                    </a:cubicBezTo>
                    <a:cubicBezTo>
                      <a:pt x="5140" y="7035"/>
                      <a:pt x="1050" y="7140"/>
                      <a:pt x="172" y="7140"/>
                    </a:cubicBezTo>
                    <a:cubicBezTo>
                      <a:pt x="60" y="7140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85" y="7151"/>
                      <a:pt x="569" y="7157"/>
                      <a:pt x="853" y="7157"/>
                    </a:cubicBezTo>
                    <a:cubicBezTo>
                      <a:pt x="3710" y="7157"/>
                      <a:pt x="6556" y="6545"/>
                      <a:pt x="8740" y="5271"/>
                    </a:cubicBezTo>
                    <a:cubicBezTo>
                      <a:pt x="11242" y="3836"/>
                      <a:pt x="12309" y="1901"/>
                      <a:pt x="1194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30" name="Google Shape;5930;p56"/>
            <p:cNvSpPr/>
            <p:nvPr/>
          </p:nvSpPr>
          <p:spPr>
            <a:xfrm flipH="1">
              <a:off x="11722962" y="3293749"/>
              <a:ext cx="1391721" cy="882694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1" name="Google Shape;5931;p56"/>
          <p:cNvGrpSpPr/>
          <p:nvPr/>
        </p:nvGrpSpPr>
        <p:grpSpPr>
          <a:xfrm>
            <a:off x="5688363" y="1470580"/>
            <a:ext cx="1895591" cy="2686126"/>
            <a:chOff x="6071034" y="1775045"/>
            <a:chExt cx="1544270" cy="2178882"/>
          </a:xfrm>
        </p:grpSpPr>
        <p:sp>
          <p:nvSpPr>
            <p:cNvPr id="5932" name="Google Shape;5932;p56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57"/>
          <p:cNvSpPr txBox="1"/>
          <p:nvPr/>
        </p:nvSpPr>
        <p:spPr>
          <a:xfrm>
            <a:off x="353875" y="967075"/>
            <a:ext cx="35718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Abonamente lunare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Planuri enterprise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(20%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Achiziții unice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(5%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Parteneriate strategice (10%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○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Instituții academice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○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Platforme tech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970" name="Google Shape;5970;p57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5971" name="Google Shape;5971;p5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4" name="Google Shape;6004;p57"/>
          <p:cNvSpPr/>
          <p:nvPr/>
        </p:nvSpPr>
        <p:spPr>
          <a:xfrm rot="-4167582">
            <a:off x="7826948" y="3872935"/>
            <a:ext cx="255653" cy="332620"/>
          </a:xfrm>
          <a:prstGeom prst="triangle">
            <a:avLst>
              <a:gd name="adj" fmla="val 49146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05" name="Google Shape;6005;p57"/>
          <p:cNvSpPr txBox="1"/>
          <p:nvPr/>
        </p:nvSpPr>
        <p:spPr>
          <a:xfrm>
            <a:off x="2905200" y="125175"/>
            <a:ext cx="3021600" cy="554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Model de afaceri</a:t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06" name="Google Shape;60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100" y="679275"/>
            <a:ext cx="5158902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p58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6012" name="Google Shape;6012;p58"/>
          <p:cNvSpPr txBox="1">
            <a:spLocks noGrp="1"/>
          </p:cNvSpPr>
          <p:nvPr>
            <p:ph type="title"/>
          </p:nvPr>
        </p:nvSpPr>
        <p:spPr>
          <a:xfrm flipH="1">
            <a:off x="355500" y="1162225"/>
            <a:ext cx="2895600" cy="1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013" name="Google Shape;6013;p58"/>
          <p:cNvGrpSpPr/>
          <p:nvPr/>
        </p:nvGrpSpPr>
        <p:grpSpPr>
          <a:xfrm>
            <a:off x="4581034" y="927262"/>
            <a:ext cx="4108786" cy="3856416"/>
            <a:chOff x="1410350" y="458825"/>
            <a:chExt cx="4602650" cy="4394275"/>
          </a:xfrm>
        </p:grpSpPr>
        <p:sp>
          <p:nvSpPr>
            <p:cNvPr id="6014" name="Google Shape;6014;p58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8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8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8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8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8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8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8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8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8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8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8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8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8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8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8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8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8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8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8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8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8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8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8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8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8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8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8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8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8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8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8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8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8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8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58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58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58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58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58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58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58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58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58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58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58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58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58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58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58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58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58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58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58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58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58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58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58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58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58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58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58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58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58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58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58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58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58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58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58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58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58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58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58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58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58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58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58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5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58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5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58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5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58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5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58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5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58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5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58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5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58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5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58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5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58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5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58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5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58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5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58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5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58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8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8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8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8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8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8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8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8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8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8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8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8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8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8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8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8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8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8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8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8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8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8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8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8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8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8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8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8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8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8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8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8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8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8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8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8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8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8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8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8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8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8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8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8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8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8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8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8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8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8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8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8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8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8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8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8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8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8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8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8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8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8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8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8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8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8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8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8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8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8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8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8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8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8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8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8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8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8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8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8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8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8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8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8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8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8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8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8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8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8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8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8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8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8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8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8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8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8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8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8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8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8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8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8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8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58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58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8" name="Google Shape;6288;p59"/>
          <p:cNvGrpSpPr/>
          <p:nvPr/>
        </p:nvGrpSpPr>
        <p:grpSpPr>
          <a:xfrm>
            <a:off x="944849" y="449520"/>
            <a:ext cx="7254301" cy="4795580"/>
            <a:chOff x="1096545" y="1142417"/>
            <a:chExt cx="3753300" cy="2858459"/>
          </a:xfrm>
        </p:grpSpPr>
        <p:sp>
          <p:nvSpPr>
            <p:cNvPr id="6289" name="Google Shape;6289;p59"/>
            <p:cNvSpPr/>
            <p:nvPr/>
          </p:nvSpPr>
          <p:spPr>
            <a:xfrm>
              <a:off x="1096545" y="1142417"/>
              <a:ext cx="3753300" cy="23745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59"/>
            <p:cNvSpPr/>
            <p:nvPr/>
          </p:nvSpPr>
          <p:spPr>
            <a:xfrm>
              <a:off x="1122064" y="1168285"/>
              <a:ext cx="3702300" cy="23229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59"/>
            <p:cNvSpPr/>
            <p:nvPr/>
          </p:nvSpPr>
          <p:spPr>
            <a:xfrm>
              <a:off x="1225480" y="1262321"/>
              <a:ext cx="3498600" cy="213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59"/>
            <p:cNvSpPr/>
            <p:nvPr/>
          </p:nvSpPr>
          <p:spPr>
            <a:xfrm>
              <a:off x="2330955" y="3512151"/>
              <a:ext cx="1281475" cy="488725"/>
            </a:xfrm>
            <a:custGeom>
              <a:avLst/>
              <a:gdLst/>
              <a:ahLst/>
              <a:cxnLst/>
              <a:rect l="l" t="t" r="r" b="b"/>
              <a:pathLst>
                <a:path w="51259" h="19549" extrusionOk="0">
                  <a:moveTo>
                    <a:pt x="10379" y="194"/>
                  </a:moveTo>
                  <a:cubicBezTo>
                    <a:pt x="10130" y="1655"/>
                    <a:pt x="9821" y="6583"/>
                    <a:pt x="8883" y="8958"/>
                  </a:cubicBezTo>
                  <a:cubicBezTo>
                    <a:pt x="7945" y="11333"/>
                    <a:pt x="6116" y="13019"/>
                    <a:pt x="4750" y="14444"/>
                  </a:cubicBezTo>
                  <a:cubicBezTo>
                    <a:pt x="3384" y="15869"/>
                    <a:pt x="1448" y="16737"/>
                    <a:pt x="688" y="17509"/>
                  </a:cubicBezTo>
                  <a:cubicBezTo>
                    <a:pt x="-72" y="18281"/>
                    <a:pt x="-143" y="18755"/>
                    <a:pt x="189" y="19076"/>
                  </a:cubicBezTo>
                  <a:cubicBezTo>
                    <a:pt x="522" y="19397"/>
                    <a:pt x="617" y="19374"/>
                    <a:pt x="2683" y="19433"/>
                  </a:cubicBezTo>
                  <a:cubicBezTo>
                    <a:pt x="4750" y="19493"/>
                    <a:pt x="8479" y="19433"/>
                    <a:pt x="12588" y="19433"/>
                  </a:cubicBezTo>
                  <a:cubicBezTo>
                    <a:pt x="16697" y="19433"/>
                    <a:pt x="22231" y="19433"/>
                    <a:pt x="27338" y="19433"/>
                  </a:cubicBezTo>
                  <a:cubicBezTo>
                    <a:pt x="32445" y="19433"/>
                    <a:pt x="39440" y="19433"/>
                    <a:pt x="43228" y="19433"/>
                  </a:cubicBezTo>
                  <a:cubicBezTo>
                    <a:pt x="47017" y="19433"/>
                    <a:pt x="48739" y="19694"/>
                    <a:pt x="50069" y="19433"/>
                  </a:cubicBezTo>
                  <a:cubicBezTo>
                    <a:pt x="51399" y="19172"/>
                    <a:pt x="51304" y="18328"/>
                    <a:pt x="51209" y="17865"/>
                  </a:cubicBezTo>
                  <a:cubicBezTo>
                    <a:pt x="51114" y="17402"/>
                    <a:pt x="50758" y="17877"/>
                    <a:pt x="49499" y="16654"/>
                  </a:cubicBezTo>
                  <a:cubicBezTo>
                    <a:pt x="48240" y="15431"/>
                    <a:pt x="45046" y="13020"/>
                    <a:pt x="43656" y="10526"/>
                  </a:cubicBezTo>
                  <a:cubicBezTo>
                    <a:pt x="42267" y="8032"/>
                    <a:pt x="41590" y="3444"/>
                    <a:pt x="41162" y="1690"/>
                  </a:cubicBezTo>
                  <a:cubicBezTo>
                    <a:pt x="40734" y="-64"/>
                    <a:pt x="41099" y="282"/>
                    <a:pt x="41086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3" name="Google Shape;6293;p59"/>
            <p:cNvCxnSpPr/>
            <p:nvPr/>
          </p:nvCxnSpPr>
          <p:spPr>
            <a:xfrm>
              <a:off x="2344607" y="3955236"/>
              <a:ext cx="1263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95" name="Google Shape;6295;p59"/>
          <p:cNvSpPr/>
          <p:nvPr/>
        </p:nvSpPr>
        <p:spPr>
          <a:xfrm>
            <a:off x="1083732" y="491990"/>
            <a:ext cx="7011675" cy="342105"/>
          </a:xfrm>
          <a:prstGeom prst="flowChartProcess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96" name="Google Shape;6296;p59"/>
          <p:cNvSpPr/>
          <p:nvPr/>
        </p:nvSpPr>
        <p:spPr>
          <a:xfrm>
            <a:off x="1014290" y="4065335"/>
            <a:ext cx="7011675" cy="312150"/>
          </a:xfrm>
          <a:prstGeom prst="flowChartProcess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895D6-6BCA-BAB1-8948-418FAE36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0" y="802432"/>
            <a:ext cx="6872342" cy="3294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"/>
    </mc:Choice>
    <mc:Fallback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ubla4_BUN">
            <a:hlinkClick r:id="" action="ppaction://media"/>
            <a:extLst>
              <a:ext uri="{FF2B5EF4-FFF2-40B4-BE49-F238E27FC236}">
                <a16:creationId xmlns:a16="http://schemas.microsoft.com/office/drawing/2014/main" id="{331E2C13-0867-5897-8041-875970295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3680"/>
            <a:ext cx="9144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1" name="Google Shape;6301;p60"/>
          <p:cNvGrpSpPr/>
          <p:nvPr/>
        </p:nvGrpSpPr>
        <p:grpSpPr>
          <a:xfrm>
            <a:off x="782379" y="1479120"/>
            <a:ext cx="2107421" cy="3664380"/>
            <a:chOff x="782379" y="1479120"/>
            <a:chExt cx="2107421" cy="3664380"/>
          </a:xfrm>
        </p:grpSpPr>
        <p:grpSp>
          <p:nvGrpSpPr>
            <p:cNvPr id="6302" name="Google Shape;6302;p60"/>
            <p:cNvGrpSpPr/>
            <p:nvPr/>
          </p:nvGrpSpPr>
          <p:grpSpPr>
            <a:xfrm>
              <a:off x="782379" y="1479120"/>
              <a:ext cx="1595093" cy="3398734"/>
              <a:chOff x="10788298" y="-2285076"/>
              <a:chExt cx="1082299" cy="2179094"/>
            </a:xfrm>
          </p:grpSpPr>
          <p:grpSp>
            <p:nvGrpSpPr>
              <p:cNvPr id="6303" name="Google Shape;6303;p60"/>
              <p:cNvGrpSpPr/>
              <p:nvPr/>
            </p:nvGrpSpPr>
            <p:grpSpPr>
              <a:xfrm>
                <a:off x="10788298" y="-2285076"/>
                <a:ext cx="1082299" cy="2179094"/>
                <a:chOff x="1863175" y="1215475"/>
                <a:chExt cx="1610325" cy="3242700"/>
              </a:xfrm>
            </p:grpSpPr>
            <p:sp>
              <p:nvSpPr>
                <p:cNvPr id="6304" name="Google Shape;6304;p60"/>
                <p:cNvSpPr/>
                <p:nvPr/>
              </p:nvSpPr>
              <p:spPr>
                <a:xfrm>
                  <a:off x="1974075" y="2335450"/>
                  <a:ext cx="836375" cy="20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55" h="80451" extrusionOk="0">
                      <a:moveTo>
                        <a:pt x="7473" y="0"/>
                      </a:moveTo>
                      <a:cubicBezTo>
                        <a:pt x="4671" y="5905"/>
                        <a:pt x="4170" y="9440"/>
                        <a:pt x="4037" y="14444"/>
                      </a:cubicBezTo>
                      <a:cubicBezTo>
                        <a:pt x="3837" y="24818"/>
                        <a:pt x="2869" y="37060"/>
                        <a:pt x="2869" y="37060"/>
                      </a:cubicBezTo>
                      <a:cubicBezTo>
                        <a:pt x="2736" y="38228"/>
                        <a:pt x="1702" y="40596"/>
                        <a:pt x="935" y="45766"/>
                      </a:cubicBezTo>
                      <a:cubicBezTo>
                        <a:pt x="34" y="51804"/>
                        <a:pt x="601" y="67716"/>
                        <a:pt x="601" y="67716"/>
                      </a:cubicBezTo>
                      <a:lnTo>
                        <a:pt x="568" y="68449"/>
                      </a:lnTo>
                      <a:cubicBezTo>
                        <a:pt x="534" y="69283"/>
                        <a:pt x="1" y="76122"/>
                        <a:pt x="334" y="78356"/>
                      </a:cubicBezTo>
                      <a:cubicBezTo>
                        <a:pt x="556" y="79687"/>
                        <a:pt x="1415" y="80451"/>
                        <a:pt x="2281" y="80451"/>
                      </a:cubicBezTo>
                      <a:cubicBezTo>
                        <a:pt x="3109" y="80451"/>
                        <a:pt x="3944" y="79754"/>
                        <a:pt x="4237" y="78190"/>
                      </a:cubicBezTo>
                      <a:cubicBezTo>
                        <a:pt x="4537" y="76655"/>
                        <a:pt x="4904" y="69350"/>
                        <a:pt x="4938" y="68650"/>
                      </a:cubicBezTo>
                      <a:lnTo>
                        <a:pt x="5004" y="68116"/>
                      </a:lnTo>
                      <a:cubicBezTo>
                        <a:pt x="5204" y="66615"/>
                        <a:pt x="5538" y="65581"/>
                        <a:pt x="6172" y="63312"/>
                      </a:cubicBezTo>
                      <a:cubicBezTo>
                        <a:pt x="7906" y="57208"/>
                        <a:pt x="10675" y="43765"/>
                        <a:pt x="11509" y="39162"/>
                      </a:cubicBezTo>
                      <a:cubicBezTo>
                        <a:pt x="12176" y="35392"/>
                        <a:pt x="14211" y="27987"/>
                        <a:pt x="15312" y="24051"/>
                      </a:cubicBezTo>
                      <a:lnTo>
                        <a:pt x="17914" y="39962"/>
                      </a:lnTo>
                      <a:cubicBezTo>
                        <a:pt x="17914" y="39962"/>
                        <a:pt x="17713" y="43131"/>
                        <a:pt x="17713" y="45433"/>
                      </a:cubicBezTo>
                      <a:cubicBezTo>
                        <a:pt x="17713" y="50236"/>
                        <a:pt x="21149" y="63879"/>
                        <a:pt x="21283" y="65547"/>
                      </a:cubicBezTo>
                      <a:cubicBezTo>
                        <a:pt x="21082" y="66348"/>
                        <a:pt x="20615" y="66882"/>
                        <a:pt x="20615" y="68283"/>
                      </a:cubicBezTo>
                      <a:cubicBezTo>
                        <a:pt x="20615" y="69083"/>
                        <a:pt x="21316" y="70117"/>
                        <a:pt x="23084" y="72586"/>
                      </a:cubicBezTo>
                      <a:cubicBezTo>
                        <a:pt x="23618" y="73286"/>
                        <a:pt x="23951" y="75788"/>
                        <a:pt x="24452" y="76488"/>
                      </a:cubicBezTo>
                      <a:cubicBezTo>
                        <a:pt x="25219" y="77589"/>
                        <a:pt x="27921" y="78290"/>
                        <a:pt x="29689" y="78523"/>
                      </a:cubicBezTo>
                      <a:cubicBezTo>
                        <a:pt x="29903" y="78553"/>
                        <a:pt x="30127" y="78568"/>
                        <a:pt x="30352" y="78568"/>
                      </a:cubicBezTo>
                      <a:cubicBezTo>
                        <a:pt x="31876" y="78568"/>
                        <a:pt x="33454" y="77898"/>
                        <a:pt x="32524" y="76822"/>
                      </a:cubicBezTo>
                      <a:cubicBezTo>
                        <a:pt x="32190" y="76355"/>
                        <a:pt x="29722" y="74153"/>
                        <a:pt x="29355" y="73720"/>
                      </a:cubicBezTo>
                      <a:cubicBezTo>
                        <a:pt x="28221" y="72352"/>
                        <a:pt x="27320" y="70818"/>
                        <a:pt x="26686" y="69183"/>
                      </a:cubicBezTo>
                      <a:cubicBezTo>
                        <a:pt x="26186" y="67882"/>
                        <a:pt x="26019" y="67315"/>
                        <a:pt x="26019" y="66548"/>
                      </a:cubicBezTo>
                      <a:lnTo>
                        <a:pt x="26053" y="65814"/>
                      </a:lnTo>
                      <a:cubicBezTo>
                        <a:pt x="26053" y="65814"/>
                        <a:pt x="26553" y="53872"/>
                        <a:pt x="26453" y="40196"/>
                      </a:cubicBezTo>
                      <a:cubicBezTo>
                        <a:pt x="26353" y="24585"/>
                        <a:pt x="24952" y="6739"/>
                        <a:pt x="24618" y="4103"/>
                      </a:cubicBezTo>
                      <a:lnTo>
                        <a:pt x="7473" y="0"/>
                      </a:ln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5" name="Google Shape;6305;p60"/>
                <p:cNvSpPr/>
                <p:nvPr/>
              </p:nvSpPr>
              <p:spPr>
                <a:xfrm>
                  <a:off x="1978250" y="2292075"/>
                  <a:ext cx="671350" cy="146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4" h="58780" extrusionOk="0">
                      <a:moveTo>
                        <a:pt x="6372" y="1"/>
                      </a:moveTo>
                      <a:lnTo>
                        <a:pt x="6272" y="1102"/>
                      </a:lnTo>
                      <a:cubicBezTo>
                        <a:pt x="5404" y="3136"/>
                        <a:pt x="3370" y="5805"/>
                        <a:pt x="2369" y="11042"/>
                      </a:cubicBezTo>
                      <a:cubicBezTo>
                        <a:pt x="1869" y="13644"/>
                        <a:pt x="2069" y="16179"/>
                        <a:pt x="2035" y="19748"/>
                      </a:cubicBezTo>
                      <a:cubicBezTo>
                        <a:pt x="2002" y="24952"/>
                        <a:pt x="2669" y="35560"/>
                        <a:pt x="2469" y="37961"/>
                      </a:cubicBezTo>
                      <a:cubicBezTo>
                        <a:pt x="2269" y="40363"/>
                        <a:pt x="1035" y="43198"/>
                        <a:pt x="534" y="46834"/>
                      </a:cubicBezTo>
                      <a:cubicBezTo>
                        <a:pt x="1" y="50504"/>
                        <a:pt x="67" y="57175"/>
                        <a:pt x="67" y="57175"/>
                      </a:cubicBezTo>
                      <a:cubicBezTo>
                        <a:pt x="67" y="57175"/>
                        <a:pt x="1068" y="58376"/>
                        <a:pt x="3570" y="58743"/>
                      </a:cubicBezTo>
                      <a:cubicBezTo>
                        <a:pt x="3808" y="58768"/>
                        <a:pt x="4047" y="58780"/>
                        <a:pt x="4285" y="58780"/>
                      </a:cubicBezTo>
                      <a:cubicBezTo>
                        <a:pt x="5643" y="58780"/>
                        <a:pt x="6976" y="58380"/>
                        <a:pt x="8140" y="57642"/>
                      </a:cubicBezTo>
                      <a:cubicBezTo>
                        <a:pt x="8140" y="57642"/>
                        <a:pt x="11442" y="44633"/>
                        <a:pt x="11809" y="42831"/>
                      </a:cubicBezTo>
                      <a:cubicBezTo>
                        <a:pt x="12209" y="40997"/>
                        <a:pt x="15111" y="26553"/>
                        <a:pt x="15111" y="26553"/>
                      </a:cubicBezTo>
                      <a:lnTo>
                        <a:pt x="17280" y="41831"/>
                      </a:lnTo>
                      <a:cubicBezTo>
                        <a:pt x="17079" y="43832"/>
                        <a:pt x="17046" y="45800"/>
                        <a:pt x="17179" y="47768"/>
                      </a:cubicBezTo>
                      <a:cubicBezTo>
                        <a:pt x="17380" y="51438"/>
                        <a:pt x="18914" y="56641"/>
                        <a:pt x="18914" y="56641"/>
                      </a:cubicBezTo>
                      <a:cubicBezTo>
                        <a:pt x="18914" y="56641"/>
                        <a:pt x="19719" y="57417"/>
                        <a:pt x="22006" y="57417"/>
                      </a:cubicBezTo>
                      <a:cubicBezTo>
                        <a:pt x="22138" y="57417"/>
                        <a:pt x="22275" y="57414"/>
                        <a:pt x="22417" y="57409"/>
                      </a:cubicBezTo>
                      <a:cubicBezTo>
                        <a:pt x="25018" y="57342"/>
                        <a:pt x="26186" y="56508"/>
                        <a:pt x="26186" y="56508"/>
                      </a:cubicBezTo>
                      <a:cubicBezTo>
                        <a:pt x="26186" y="56508"/>
                        <a:pt x="26620" y="42998"/>
                        <a:pt x="26753" y="30323"/>
                      </a:cubicBezTo>
                      <a:cubicBezTo>
                        <a:pt x="26853" y="20983"/>
                        <a:pt x="26019" y="7840"/>
                        <a:pt x="23984" y="1635"/>
                      </a:cubicBezTo>
                      <a:lnTo>
                        <a:pt x="24018" y="334"/>
                      </a:lnTo>
                      <a:lnTo>
                        <a:pt x="24018" y="334"/>
                      </a:lnTo>
                      <a:cubicBezTo>
                        <a:pt x="21847" y="1734"/>
                        <a:pt x="18833" y="2290"/>
                        <a:pt x="15867" y="2290"/>
                      </a:cubicBezTo>
                      <a:cubicBezTo>
                        <a:pt x="11906" y="2290"/>
                        <a:pt x="8031" y="1298"/>
                        <a:pt x="6372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6" name="Google Shape;6306;p60"/>
                <p:cNvSpPr/>
                <p:nvPr/>
              </p:nvSpPr>
              <p:spPr>
                <a:xfrm>
                  <a:off x="1939900" y="4028325"/>
                  <a:ext cx="185150" cy="42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17194" extrusionOk="0">
                      <a:moveTo>
                        <a:pt x="1968" y="1"/>
                      </a:moveTo>
                      <a:cubicBezTo>
                        <a:pt x="1168" y="1"/>
                        <a:pt x="1668" y="3136"/>
                        <a:pt x="1434" y="5138"/>
                      </a:cubicBezTo>
                      <a:cubicBezTo>
                        <a:pt x="1201" y="7272"/>
                        <a:pt x="467" y="8840"/>
                        <a:pt x="234" y="10608"/>
                      </a:cubicBezTo>
                      <a:cubicBezTo>
                        <a:pt x="0" y="12643"/>
                        <a:pt x="167" y="13477"/>
                        <a:pt x="867" y="15145"/>
                      </a:cubicBezTo>
                      <a:cubicBezTo>
                        <a:pt x="1238" y="16048"/>
                        <a:pt x="2720" y="17194"/>
                        <a:pt x="3948" y="17194"/>
                      </a:cubicBezTo>
                      <a:cubicBezTo>
                        <a:pt x="4487" y="17194"/>
                        <a:pt x="4978" y="16972"/>
                        <a:pt x="5304" y="16412"/>
                      </a:cubicBezTo>
                      <a:cubicBezTo>
                        <a:pt x="6405" y="14544"/>
                        <a:pt x="6672" y="12443"/>
                        <a:pt x="6571" y="10441"/>
                      </a:cubicBezTo>
                      <a:cubicBezTo>
                        <a:pt x="6471" y="8373"/>
                        <a:pt x="6338" y="6839"/>
                        <a:pt x="6338" y="5271"/>
                      </a:cubicBezTo>
                      <a:cubicBezTo>
                        <a:pt x="6338" y="3870"/>
                        <a:pt x="7405" y="601"/>
                        <a:pt x="6371" y="401"/>
                      </a:cubicBezTo>
                      <a:lnTo>
                        <a:pt x="6371" y="401"/>
                      </a:lnTo>
                      <a:lnTo>
                        <a:pt x="6305" y="935"/>
                      </a:lnTo>
                      <a:cubicBezTo>
                        <a:pt x="6110" y="1341"/>
                        <a:pt x="5008" y="1663"/>
                        <a:pt x="3955" y="1663"/>
                      </a:cubicBezTo>
                      <a:cubicBezTo>
                        <a:pt x="3020" y="1663"/>
                        <a:pt x="2123" y="1409"/>
                        <a:pt x="1935" y="734"/>
                      </a:cubicBezTo>
                      <a:lnTo>
                        <a:pt x="1968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7" name="Google Shape;6307;p60"/>
                <p:cNvSpPr/>
                <p:nvPr/>
              </p:nvSpPr>
              <p:spPr>
                <a:xfrm>
                  <a:off x="2477775" y="4085025"/>
                  <a:ext cx="73400" cy="1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5372" extrusionOk="0">
                      <a:moveTo>
                        <a:pt x="267" y="1"/>
                      </a:moveTo>
                      <a:cubicBezTo>
                        <a:pt x="0" y="1035"/>
                        <a:pt x="234" y="3770"/>
                        <a:pt x="234" y="3770"/>
                      </a:cubicBezTo>
                      <a:cubicBezTo>
                        <a:pt x="234" y="3770"/>
                        <a:pt x="668" y="4738"/>
                        <a:pt x="2202" y="5371"/>
                      </a:cubicBezTo>
                      <a:lnTo>
                        <a:pt x="2936" y="1535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8" name="Google Shape;6308;p60"/>
                <p:cNvSpPr/>
                <p:nvPr/>
              </p:nvSpPr>
              <p:spPr>
                <a:xfrm>
                  <a:off x="2532825" y="4116725"/>
                  <a:ext cx="107600" cy="1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4137" extrusionOk="0">
                      <a:moveTo>
                        <a:pt x="4303" y="0"/>
                      </a:moveTo>
                      <a:lnTo>
                        <a:pt x="434" y="1902"/>
                      </a:lnTo>
                      <a:lnTo>
                        <a:pt x="0" y="4137"/>
                      </a:lnTo>
                      <a:lnTo>
                        <a:pt x="3436" y="3036"/>
                      </a:lnTo>
                      <a:lnTo>
                        <a:pt x="430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9" name="Google Shape;6309;p60"/>
                <p:cNvSpPr/>
                <p:nvPr/>
              </p:nvSpPr>
              <p:spPr>
                <a:xfrm>
                  <a:off x="2479450" y="3973950"/>
                  <a:ext cx="350900" cy="35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6" h="14126" extrusionOk="0">
                      <a:moveTo>
                        <a:pt x="1028" y="1"/>
                      </a:moveTo>
                      <a:cubicBezTo>
                        <a:pt x="744" y="1"/>
                        <a:pt x="489" y="1013"/>
                        <a:pt x="234" y="1842"/>
                      </a:cubicBezTo>
                      <a:cubicBezTo>
                        <a:pt x="0" y="2676"/>
                        <a:pt x="0" y="3610"/>
                        <a:pt x="200" y="4444"/>
                      </a:cubicBezTo>
                      <a:cubicBezTo>
                        <a:pt x="467" y="5411"/>
                        <a:pt x="1801" y="6379"/>
                        <a:pt x="2369" y="7246"/>
                      </a:cubicBezTo>
                      <a:cubicBezTo>
                        <a:pt x="2936" y="8080"/>
                        <a:pt x="3136" y="10148"/>
                        <a:pt x="3803" y="11315"/>
                      </a:cubicBezTo>
                      <a:cubicBezTo>
                        <a:pt x="4503" y="12450"/>
                        <a:pt x="7039" y="13550"/>
                        <a:pt x="8706" y="13951"/>
                      </a:cubicBezTo>
                      <a:cubicBezTo>
                        <a:pt x="9265" y="14071"/>
                        <a:pt x="9788" y="14125"/>
                        <a:pt x="10268" y="14125"/>
                      </a:cubicBezTo>
                      <a:cubicBezTo>
                        <a:pt x="12713" y="14125"/>
                        <a:pt x="14035" y="12725"/>
                        <a:pt x="13143" y="11582"/>
                      </a:cubicBezTo>
                      <a:cubicBezTo>
                        <a:pt x="12342" y="10548"/>
                        <a:pt x="9874" y="9214"/>
                        <a:pt x="8640" y="6879"/>
                      </a:cubicBezTo>
                      <a:cubicBezTo>
                        <a:pt x="7272" y="4277"/>
                        <a:pt x="6305" y="508"/>
                        <a:pt x="5838" y="274"/>
                      </a:cubicBezTo>
                      <a:lnTo>
                        <a:pt x="5804" y="1008"/>
                      </a:lnTo>
                      <a:cubicBezTo>
                        <a:pt x="5462" y="1635"/>
                        <a:pt x="4852" y="1824"/>
                        <a:pt x="4162" y="1824"/>
                      </a:cubicBezTo>
                      <a:cubicBezTo>
                        <a:pt x="4044" y="1824"/>
                        <a:pt x="3924" y="1818"/>
                        <a:pt x="3803" y="1809"/>
                      </a:cubicBezTo>
                      <a:cubicBezTo>
                        <a:pt x="2102" y="1709"/>
                        <a:pt x="1301" y="1141"/>
                        <a:pt x="1068" y="674"/>
                      </a:cubicBezTo>
                      <a:lnTo>
                        <a:pt x="1068" y="7"/>
                      </a:lnTo>
                      <a:cubicBezTo>
                        <a:pt x="1054" y="3"/>
                        <a:pt x="1041" y="1"/>
                        <a:pt x="1028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0" name="Google Shape;6310;p60"/>
                <p:cNvSpPr/>
                <p:nvPr/>
              </p:nvSpPr>
              <p:spPr>
                <a:xfrm>
                  <a:off x="1985750" y="2318775"/>
                  <a:ext cx="212675" cy="119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47702" extrusionOk="0">
                      <a:moveTo>
                        <a:pt x="8107" y="0"/>
                      </a:moveTo>
                      <a:cubicBezTo>
                        <a:pt x="5605" y="5337"/>
                        <a:pt x="3670" y="10107"/>
                        <a:pt x="3503" y="18614"/>
                      </a:cubicBezTo>
                      <a:cubicBezTo>
                        <a:pt x="3470" y="20448"/>
                        <a:pt x="3437" y="22250"/>
                        <a:pt x="3437" y="23984"/>
                      </a:cubicBezTo>
                      <a:cubicBezTo>
                        <a:pt x="3370" y="30088"/>
                        <a:pt x="3303" y="35359"/>
                        <a:pt x="2436" y="37927"/>
                      </a:cubicBezTo>
                      <a:cubicBezTo>
                        <a:pt x="2269" y="38461"/>
                        <a:pt x="2069" y="39028"/>
                        <a:pt x="1835" y="39595"/>
                      </a:cubicBezTo>
                      <a:cubicBezTo>
                        <a:pt x="1569" y="40329"/>
                        <a:pt x="1302" y="41096"/>
                        <a:pt x="1001" y="41964"/>
                      </a:cubicBezTo>
                      <a:cubicBezTo>
                        <a:pt x="668" y="43198"/>
                        <a:pt x="401" y="44465"/>
                        <a:pt x="201" y="45766"/>
                      </a:cubicBezTo>
                      <a:cubicBezTo>
                        <a:pt x="134" y="46367"/>
                        <a:pt x="67" y="47001"/>
                        <a:pt x="1" y="47701"/>
                      </a:cubicBezTo>
                      <a:cubicBezTo>
                        <a:pt x="501" y="44999"/>
                        <a:pt x="1235" y="42331"/>
                        <a:pt x="2236" y="39729"/>
                      </a:cubicBezTo>
                      <a:cubicBezTo>
                        <a:pt x="2469" y="39128"/>
                        <a:pt x="2669" y="38595"/>
                        <a:pt x="2869" y="38027"/>
                      </a:cubicBezTo>
                      <a:cubicBezTo>
                        <a:pt x="3737" y="35426"/>
                        <a:pt x="3803" y="30122"/>
                        <a:pt x="3870" y="23984"/>
                      </a:cubicBezTo>
                      <a:cubicBezTo>
                        <a:pt x="3870" y="22216"/>
                        <a:pt x="3904" y="20415"/>
                        <a:pt x="3937" y="18614"/>
                      </a:cubicBezTo>
                      <a:cubicBezTo>
                        <a:pt x="4104" y="10174"/>
                        <a:pt x="6005" y="5437"/>
                        <a:pt x="8507" y="134"/>
                      </a:cubicBezTo>
                      <a:lnTo>
                        <a:pt x="810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1" name="Google Shape;6311;p60"/>
                <p:cNvSpPr/>
                <p:nvPr/>
              </p:nvSpPr>
              <p:spPr>
                <a:xfrm>
                  <a:off x="2356025" y="2645675"/>
                  <a:ext cx="175150" cy="5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23051" extrusionOk="0">
                      <a:moveTo>
                        <a:pt x="7005" y="0"/>
                      </a:moveTo>
                      <a:lnTo>
                        <a:pt x="7005" y="0"/>
                      </a:lnTo>
                      <a:cubicBezTo>
                        <a:pt x="5404" y="2035"/>
                        <a:pt x="2035" y="2869"/>
                        <a:pt x="2035" y="2869"/>
                      </a:cubicBezTo>
                      <a:lnTo>
                        <a:pt x="0" y="12409"/>
                      </a:lnTo>
                      <a:lnTo>
                        <a:pt x="1501" y="23050"/>
                      </a:lnTo>
                      <a:lnTo>
                        <a:pt x="1168" y="12910"/>
                      </a:lnTo>
                      <a:lnTo>
                        <a:pt x="3236" y="3903"/>
                      </a:lnTo>
                      <a:cubicBezTo>
                        <a:pt x="6738" y="2502"/>
                        <a:pt x="7005" y="0"/>
                        <a:pt x="700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2" name="Google Shape;6312;p60"/>
                <p:cNvSpPr/>
                <p:nvPr/>
              </p:nvSpPr>
              <p:spPr>
                <a:xfrm>
                  <a:off x="1969075" y="3628050"/>
                  <a:ext cx="240200" cy="1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6274" extrusionOk="0">
                      <a:moveTo>
                        <a:pt x="434" y="0"/>
                      </a:moveTo>
                      <a:cubicBezTo>
                        <a:pt x="34" y="234"/>
                        <a:pt x="67" y="834"/>
                        <a:pt x="34" y="2102"/>
                      </a:cubicBezTo>
                      <a:cubicBezTo>
                        <a:pt x="1" y="2936"/>
                        <a:pt x="67" y="3769"/>
                        <a:pt x="201" y="4603"/>
                      </a:cubicBezTo>
                      <a:cubicBezTo>
                        <a:pt x="301" y="4904"/>
                        <a:pt x="1068" y="5904"/>
                        <a:pt x="4037" y="6205"/>
                      </a:cubicBezTo>
                      <a:cubicBezTo>
                        <a:pt x="4459" y="6252"/>
                        <a:pt x="4845" y="6273"/>
                        <a:pt x="5198" y="6273"/>
                      </a:cubicBezTo>
                      <a:cubicBezTo>
                        <a:pt x="7328" y="6273"/>
                        <a:pt x="8240" y="5504"/>
                        <a:pt x="8440" y="5104"/>
                      </a:cubicBezTo>
                      <a:cubicBezTo>
                        <a:pt x="8840" y="4003"/>
                        <a:pt x="9174" y="2902"/>
                        <a:pt x="9441" y="1768"/>
                      </a:cubicBezTo>
                      <a:cubicBezTo>
                        <a:pt x="9607" y="1101"/>
                        <a:pt x="9307" y="1001"/>
                        <a:pt x="9307" y="1001"/>
                      </a:cubicBezTo>
                      <a:lnTo>
                        <a:pt x="9107" y="1768"/>
                      </a:lnTo>
                      <a:cubicBezTo>
                        <a:pt x="9107" y="1768"/>
                        <a:pt x="8055" y="2621"/>
                        <a:pt x="5454" y="2621"/>
                      </a:cubicBezTo>
                      <a:cubicBezTo>
                        <a:pt x="5237" y="2621"/>
                        <a:pt x="5009" y="2615"/>
                        <a:pt x="4771" y="2602"/>
                      </a:cubicBezTo>
                      <a:cubicBezTo>
                        <a:pt x="1668" y="2435"/>
                        <a:pt x="468" y="901"/>
                        <a:pt x="468" y="901"/>
                      </a:cubicBez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3" name="Google Shape;6313;p60"/>
                <p:cNvSpPr/>
                <p:nvPr/>
              </p:nvSpPr>
              <p:spPr>
                <a:xfrm>
                  <a:off x="1969075" y="3628050"/>
                  <a:ext cx="240200" cy="1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6274" extrusionOk="0">
                      <a:moveTo>
                        <a:pt x="434" y="0"/>
                      </a:moveTo>
                      <a:cubicBezTo>
                        <a:pt x="34" y="234"/>
                        <a:pt x="67" y="834"/>
                        <a:pt x="34" y="2102"/>
                      </a:cubicBezTo>
                      <a:cubicBezTo>
                        <a:pt x="1" y="2936"/>
                        <a:pt x="67" y="3769"/>
                        <a:pt x="201" y="4603"/>
                      </a:cubicBezTo>
                      <a:cubicBezTo>
                        <a:pt x="301" y="4904"/>
                        <a:pt x="1068" y="5904"/>
                        <a:pt x="4037" y="6205"/>
                      </a:cubicBezTo>
                      <a:cubicBezTo>
                        <a:pt x="4459" y="6252"/>
                        <a:pt x="4845" y="6273"/>
                        <a:pt x="5198" y="6273"/>
                      </a:cubicBezTo>
                      <a:cubicBezTo>
                        <a:pt x="7328" y="6273"/>
                        <a:pt x="8240" y="5504"/>
                        <a:pt x="8440" y="5104"/>
                      </a:cubicBezTo>
                      <a:cubicBezTo>
                        <a:pt x="8840" y="4003"/>
                        <a:pt x="9174" y="2902"/>
                        <a:pt x="9441" y="1768"/>
                      </a:cubicBezTo>
                      <a:cubicBezTo>
                        <a:pt x="9607" y="1101"/>
                        <a:pt x="9307" y="1001"/>
                        <a:pt x="9307" y="1001"/>
                      </a:cubicBezTo>
                      <a:lnTo>
                        <a:pt x="9107" y="1768"/>
                      </a:lnTo>
                      <a:cubicBezTo>
                        <a:pt x="9107" y="1768"/>
                        <a:pt x="8055" y="2621"/>
                        <a:pt x="5454" y="2621"/>
                      </a:cubicBezTo>
                      <a:cubicBezTo>
                        <a:pt x="5237" y="2621"/>
                        <a:pt x="5009" y="2615"/>
                        <a:pt x="4771" y="2602"/>
                      </a:cubicBezTo>
                      <a:cubicBezTo>
                        <a:pt x="1668" y="2435"/>
                        <a:pt x="468" y="901"/>
                        <a:pt x="468" y="901"/>
                      </a:cubicBez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4" name="Google Shape;6314;p60"/>
                <p:cNvSpPr/>
                <p:nvPr/>
              </p:nvSpPr>
              <p:spPr>
                <a:xfrm>
                  <a:off x="2430250" y="3649725"/>
                  <a:ext cx="2135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5261" extrusionOk="0">
                      <a:moveTo>
                        <a:pt x="8173" y="0"/>
                      </a:moveTo>
                      <a:lnTo>
                        <a:pt x="8139" y="734"/>
                      </a:lnTo>
                      <a:cubicBezTo>
                        <a:pt x="8139" y="734"/>
                        <a:pt x="7606" y="1702"/>
                        <a:pt x="4703" y="1802"/>
                      </a:cubicBezTo>
                      <a:cubicBezTo>
                        <a:pt x="4574" y="1806"/>
                        <a:pt x="4447" y="1808"/>
                        <a:pt x="4323" y="1808"/>
                      </a:cubicBezTo>
                      <a:cubicBezTo>
                        <a:pt x="1682" y="1808"/>
                        <a:pt x="434" y="834"/>
                        <a:pt x="434" y="834"/>
                      </a:cubicBezTo>
                      <a:lnTo>
                        <a:pt x="267" y="234"/>
                      </a:lnTo>
                      <a:cubicBezTo>
                        <a:pt x="0" y="334"/>
                        <a:pt x="0" y="668"/>
                        <a:pt x="134" y="1368"/>
                      </a:cubicBezTo>
                      <a:cubicBezTo>
                        <a:pt x="234" y="2035"/>
                        <a:pt x="634" y="3570"/>
                        <a:pt x="734" y="4070"/>
                      </a:cubicBezTo>
                      <a:cubicBezTo>
                        <a:pt x="821" y="4476"/>
                        <a:pt x="2170" y="5261"/>
                        <a:pt x="4231" y="5261"/>
                      </a:cubicBezTo>
                      <a:cubicBezTo>
                        <a:pt x="4540" y="5261"/>
                        <a:pt x="4865" y="5243"/>
                        <a:pt x="5204" y="5204"/>
                      </a:cubicBezTo>
                      <a:cubicBezTo>
                        <a:pt x="7772" y="4904"/>
                        <a:pt x="8273" y="4237"/>
                        <a:pt x="8373" y="3570"/>
                      </a:cubicBezTo>
                      <a:cubicBezTo>
                        <a:pt x="8439" y="2869"/>
                        <a:pt x="8540" y="1101"/>
                        <a:pt x="8540" y="634"/>
                      </a:cubicBezTo>
                      <a:cubicBezTo>
                        <a:pt x="8540" y="167"/>
                        <a:pt x="8506" y="100"/>
                        <a:pt x="8173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5" name="Google Shape;6315;p60"/>
                <p:cNvSpPr/>
                <p:nvPr/>
              </p:nvSpPr>
              <p:spPr>
                <a:xfrm>
                  <a:off x="2430250" y="3649725"/>
                  <a:ext cx="2135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5261" extrusionOk="0">
                      <a:moveTo>
                        <a:pt x="8173" y="0"/>
                      </a:moveTo>
                      <a:lnTo>
                        <a:pt x="8139" y="734"/>
                      </a:lnTo>
                      <a:cubicBezTo>
                        <a:pt x="8139" y="734"/>
                        <a:pt x="7606" y="1702"/>
                        <a:pt x="4703" y="1802"/>
                      </a:cubicBezTo>
                      <a:cubicBezTo>
                        <a:pt x="4574" y="1806"/>
                        <a:pt x="4447" y="1808"/>
                        <a:pt x="4323" y="1808"/>
                      </a:cubicBezTo>
                      <a:cubicBezTo>
                        <a:pt x="1682" y="1808"/>
                        <a:pt x="434" y="834"/>
                        <a:pt x="434" y="834"/>
                      </a:cubicBezTo>
                      <a:lnTo>
                        <a:pt x="267" y="234"/>
                      </a:lnTo>
                      <a:cubicBezTo>
                        <a:pt x="0" y="334"/>
                        <a:pt x="0" y="668"/>
                        <a:pt x="134" y="1368"/>
                      </a:cubicBezTo>
                      <a:cubicBezTo>
                        <a:pt x="234" y="2035"/>
                        <a:pt x="634" y="3570"/>
                        <a:pt x="734" y="4070"/>
                      </a:cubicBezTo>
                      <a:cubicBezTo>
                        <a:pt x="821" y="4476"/>
                        <a:pt x="2170" y="5261"/>
                        <a:pt x="4231" y="5261"/>
                      </a:cubicBezTo>
                      <a:cubicBezTo>
                        <a:pt x="4540" y="5261"/>
                        <a:pt x="4865" y="5243"/>
                        <a:pt x="5204" y="5204"/>
                      </a:cubicBezTo>
                      <a:cubicBezTo>
                        <a:pt x="7772" y="4904"/>
                        <a:pt x="8273" y="4237"/>
                        <a:pt x="8373" y="3570"/>
                      </a:cubicBezTo>
                      <a:cubicBezTo>
                        <a:pt x="8439" y="2869"/>
                        <a:pt x="8540" y="1101"/>
                        <a:pt x="8540" y="634"/>
                      </a:cubicBezTo>
                      <a:cubicBezTo>
                        <a:pt x="8540" y="167"/>
                        <a:pt x="8506" y="100"/>
                        <a:pt x="8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6" name="Google Shape;6316;p60"/>
                <p:cNvSpPr/>
                <p:nvPr/>
              </p:nvSpPr>
              <p:spPr>
                <a:xfrm>
                  <a:off x="2003275" y="1376525"/>
                  <a:ext cx="679675" cy="4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7" h="19219" extrusionOk="0">
                      <a:moveTo>
                        <a:pt x="8267" y="0"/>
                      </a:moveTo>
                      <a:cubicBezTo>
                        <a:pt x="7705" y="0"/>
                        <a:pt x="7164" y="104"/>
                        <a:pt x="6672" y="364"/>
                      </a:cubicBezTo>
                      <a:cubicBezTo>
                        <a:pt x="5704" y="897"/>
                        <a:pt x="5004" y="1765"/>
                        <a:pt x="4637" y="2799"/>
                      </a:cubicBezTo>
                      <a:cubicBezTo>
                        <a:pt x="4070" y="4366"/>
                        <a:pt x="4203" y="6068"/>
                        <a:pt x="4237" y="7735"/>
                      </a:cubicBezTo>
                      <a:cubicBezTo>
                        <a:pt x="4270" y="8303"/>
                        <a:pt x="4170" y="8870"/>
                        <a:pt x="3970" y="9403"/>
                      </a:cubicBezTo>
                      <a:cubicBezTo>
                        <a:pt x="3764" y="9873"/>
                        <a:pt x="3300" y="10188"/>
                        <a:pt x="2804" y="10188"/>
                      </a:cubicBezTo>
                      <a:cubicBezTo>
                        <a:pt x="2737" y="10188"/>
                        <a:pt x="2670" y="10182"/>
                        <a:pt x="2602" y="10171"/>
                      </a:cubicBezTo>
                      <a:cubicBezTo>
                        <a:pt x="2035" y="10037"/>
                        <a:pt x="1768" y="9203"/>
                        <a:pt x="2202" y="8870"/>
                      </a:cubicBezTo>
                      <a:cubicBezTo>
                        <a:pt x="2155" y="8865"/>
                        <a:pt x="2110" y="8863"/>
                        <a:pt x="2065" y="8863"/>
                      </a:cubicBezTo>
                      <a:cubicBezTo>
                        <a:pt x="835" y="8863"/>
                        <a:pt x="409" y="10592"/>
                        <a:pt x="1568" y="11171"/>
                      </a:cubicBezTo>
                      <a:cubicBezTo>
                        <a:pt x="534" y="11338"/>
                        <a:pt x="0" y="12706"/>
                        <a:pt x="501" y="13606"/>
                      </a:cubicBezTo>
                      <a:cubicBezTo>
                        <a:pt x="913" y="14248"/>
                        <a:pt x="1593" y="14591"/>
                        <a:pt x="2303" y="14591"/>
                      </a:cubicBezTo>
                      <a:cubicBezTo>
                        <a:pt x="2627" y="14591"/>
                        <a:pt x="2956" y="14520"/>
                        <a:pt x="3269" y="14374"/>
                      </a:cubicBezTo>
                      <a:lnTo>
                        <a:pt x="3269" y="14374"/>
                      </a:lnTo>
                      <a:cubicBezTo>
                        <a:pt x="2869" y="15241"/>
                        <a:pt x="2635" y="16408"/>
                        <a:pt x="3770" y="17442"/>
                      </a:cubicBezTo>
                      <a:cubicBezTo>
                        <a:pt x="4365" y="17978"/>
                        <a:pt x="5160" y="18242"/>
                        <a:pt x="5869" y="18242"/>
                      </a:cubicBezTo>
                      <a:cubicBezTo>
                        <a:pt x="6352" y="18242"/>
                        <a:pt x="6794" y="18119"/>
                        <a:pt x="7105" y="17876"/>
                      </a:cubicBezTo>
                      <a:cubicBezTo>
                        <a:pt x="7601" y="18816"/>
                        <a:pt x="8179" y="18918"/>
                        <a:pt x="9062" y="18918"/>
                      </a:cubicBezTo>
                      <a:cubicBezTo>
                        <a:pt x="9308" y="18918"/>
                        <a:pt x="9577" y="18910"/>
                        <a:pt x="9874" y="18910"/>
                      </a:cubicBezTo>
                      <a:cubicBezTo>
                        <a:pt x="11242" y="18910"/>
                        <a:pt x="12509" y="18210"/>
                        <a:pt x="13243" y="17009"/>
                      </a:cubicBezTo>
                      <a:cubicBezTo>
                        <a:pt x="13243" y="18426"/>
                        <a:pt x="14819" y="19219"/>
                        <a:pt x="16090" y="19219"/>
                      </a:cubicBezTo>
                      <a:cubicBezTo>
                        <a:pt x="16165" y="19219"/>
                        <a:pt x="16239" y="19216"/>
                        <a:pt x="16312" y="19210"/>
                      </a:cubicBezTo>
                      <a:cubicBezTo>
                        <a:pt x="17146" y="19144"/>
                        <a:pt x="17946" y="18743"/>
                        <a:pt x="18547" y="18110"/>
                      </a:cubicBezTo>
                      <a:cubicBezTo>
                        <a:pt x="19177" y="18674"/>
                        <a:pt x="19907" y="18922"/>
                        <a:pt x="20619" y="18922"/>
                      </a:cubicBezTo>
                      <a:cubicBezTo>
                        <a:pt x="22433" y="18922"/>
                        <a:pt x="24124" y="17306"/>
                        <a:pt x="23717" y="15174"/>
                      </a:cubicBezTo>
                      <a:cubicBezTo>
                        <a:pt x="26186" y="15007"/>
                        <a:pt x="27186" y="11905"/>
                        <a:pt x="25285" y="10337"/>
                      </a:cubicBezTo>
                      <a:cubicBezTo>
                        <a:pt x="26219" y="9937"/>
                        <a:pt x="26819" y="9003"/>
                        <a:pt x="26352" y="7969"/>
                      </a:cubicBezTo>
                      <a:lnTo>
                        <a:pt x="26352" y="7969"/>
                      </a:lnTo>
                      <a:cubicBezTo>
                        <a:pt x="26167" y="8525"/>
                        <a:pt x="25792" y="8745"/>
                        <a:pt x="25295" y="8745"/>
                      </a:cubicBezTo>
                      <a:cubicBezTo>
                        <a:pt x="25166" y="8745"/>
                        <a:pt x="25029" y="8730"/>
                        <a:pt x="24885" y="8703"/>
                      </a:cubicBezTo>
                      <a:cubicBezTo>
                        <a:pt x="23484" y="8469"/>
                        <a:pt x="23183" y="7135"/>
                        <a:pt x="23083" y="6334"/>
                      </a:cubicBezTo>
                      <a:cubicBezTo>
                        <a:pt x="22983" y="5601"/>
                        <a:pt x="22283" y="5834"/>
                        <a:pt x="21749" y="5300"/>
                      </a:cubicBezTo>
                      <a:cubicBezTo>
                        <a:pt x="21182" y="4733"/>
                        <a:pt x="20515" y="4300"/>
                        <a:pt x="19781" y="3966"/>
                      </a:cubicBezTo>
                      <a:cubicBezTo>
                        <a:pt x="19414" y="3799"/>
                        <a:pt x="19014" y="3666"/>
                        <a:pt x="18647" y="3566"/>
                      </a:cubicBezTo>
                      <a:cubicBezTo>
                        <a:pt x="18247" y="3499"/>
                        <a:pt x="17880" y="3399"/>
                        <a:pt x="17546" y="3266"/>
                      </a:cubicBezTo>
                      <a:cubicBezTo>
                        <a:pt x="16779" y="2932"/>
                        <a:pt x="16045" y="2532"/>
                        <a:pt x="15278" y="2198"/>
                      </a:cubicBezTo>
                      <a:cubicBezTo>
                        <a:pt x="14511" y="1865"/>
                        <a:pt x="13610" y="1498"/>
                        <a:pt x="12776" y="1231"/>
                      </a:cubicBezTo>
                      <a:cubicBezTo>
                        <a:pt x="11483" y="767"/>
                        <a:pt x="9797" y="0"/>
                        <a:pt x="8267" y="0"/>
                      </a:cubicBezTo>
                      <a:close/>
                    </a:path>
                  </a:pathLst>
                </a:custGeom>
                <a:solidFill>
                  <a:srgbClr val="B45F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7" name="Google Shape;6317;p60"/>
                <p:cNvSpPr/>
                <p:nvPr/>
              </p:nvSpPr>
              <p:spPr>
                <a:xfrm>
                  <a:off x="2502800" y="1427100"/>
                  <a:ext cx="970700" cy="5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8" h="22592" extrusionOk="0">
                      <a:moveTo>
                        <a:pt x="38053" y="0"/>
                      </a:moveTo>
                      <a:cubicBezTo>
                        <a:pt x="37359" y="0"/>
                        <a:pt x="36247" y="1251"/>
                        <a:pt x="35225" y="2410"/>
                      </a:cubicBezTo>
                      <a:cubicBezTo>
                        <a:pt x="34081" y="3620"/>
                        <a:pt x="32775" y="5247"/>
                        <a:pt x="32348" y="5247"/>
                      </a:cubicBezTo>
                      <a:cubicBezTo>
                        <a:pt x="32339" y="5247"/>
                        <a:pt x="32331" y="5247"/>
                        <a:pt x="32323" y="5245"/>
                      </a:cubicBezTo>
                      <a:cubicBezTo>
                        <a:pt x="31823" y="5179"/>
                        <a:pt x="32223" y="3511"/>
                        <a:pt x="31656" y="2610"/>
                      </a:cubicBezTo>
                      <a:cubicBezTo>
                        <a:pt x="31409" y="2193"/>
                        <a:pt x="31119" y="1998"/>
                        <a:pt x="30875" y="1998"/>
                      </a:cubicBezTo>
                      <a:cubicBezTo>
                        <a:pt x="30593" y="1998"/>
                        <a:pt x="30373" y="2260"/>
                        <a:pt x="30355" y="2744"/>
                      </a:cubicBezTo>
                      <a:cubicBezTo>
                        <a:pt x="30355" y="3511"/>
                        <a:pt x="29855" y="4645"/>
                        <a:pt x="29855" y="5946"/>
                      </a:cubicBezTo>
                      <a:cubicBezTo>
                        <a:pt x="29855" y="6580"/>
                        <a:pt x="30055" y="7947"/>
                        <a:pt x="29388" y="8581"/>
                      </a:cubicBezTo>
                      <a:cubicBezTo>
                        <a:pt x="28854" y="9115"/>
                        <a:pt x="18447" y="15419"/>
                        <a:pt x="18447" y="15419"/>
                      </a:cubicBezTo>
                      <a:cubicBezTo>
                        <a:pt x="18447" y="15419"/>
                        <a:pt x="12565" y="15578"/>
                        <a:pt x="9166" y="15578"/>
                      </a:cubicBezTo>
                      <a:cubicBezTo>
                        <a:pt x="8438" y="15578"/>
                        <a:pt x="7823" y="15571"/>
                        <a:pt x="7405" y="15553"/>
                      </a:cubicBezTo>
                      <a:cubicBezTo>
                        <a:pt x="5115" y="15469"/>
                        <a:pt x="4018" y="15222"/>
                        <a:pt x="1881" y="15222"/>
                      </a:cubicBezTo>
                      <a:cubicBezTo>
                        <a:pt x="1465" y="15222"/>
                        <a:pt x="1011" y="15231"/>
                        <a:pt x="501" y="15253"/>
                      </a:cubicBezTo>
                      <a:cubicBezTo>
                        <a:pt x="0" y="15920"/>
                        <a:pt x="1234" y="22191"/>
                        <a:pt x="4870" y="22591"/>
                      </a:cubicBezTo>
                      <a:cubicBezTo>
                        <a:pt x="4870" y="22591"/>
                        <a:pt x="13476" y="22424"/>
                        <a:pt x="16745" y="22291"/>
                      </a:cubicBezTo>
                      <a:cubicBezTo>
                        <a:pt x="19948" y="22158"/>
                        <a:pt x="20782" y="22158"/>
                        <a:pt x="21983" y="21324"/>
                      </a:cubicBezTo>
                      <a:cubicBezTo>
                        <a:pt x="24184" y="19823"/>
                        <a:pt x="26286" y="18188"/>
                        <a:pt x="28287" y="16453"/>
                      </a:cubicBezTo>
                      <a:cubicBezTo>
                        <a:pt x="31089" y="14118"/>
                        <a:pt x="32357" y="13118"/>
                        <a:pt x="32724" y="12918"/>
                      </a:cubicBezTo>
                      <a:cubicBezTo>
                        <a:pt x="33758" y="12250"/>
                        <a:pt x="34725" y="12117"/>
                        <a:pt x="35559" y="11583"/>
                      </a:cubicBezTo>
                      <a:cubicBezTo>
                        <a:pt x="36493" y="11050"/>
                        <a:pt x="37360" y="10349"/>
                        <a:pt x="38027" y="9482"/>
                      </a:cubicBezTo>
                      <a:cubicBezTo>
                        <a:pt x="38261" y="9215"/>
                        <a:pt x="38361" y="8848"/>
                        <a:pt x="38328" y="8514"/>
                      </a:cubicBezTo>
                      <a:cubicBezTo>
                        <a:pt x="38294" y="8348"/>
                        <a:pt x="38194" y="8181"/>
                        <a:pt x="38161" y="8014"/>
                      </a:cubicBezTo>
                      <a:cubicBezTo>
                        <a:pt x="38127" y="7714"/>
                        <a:pt x="38094" y="7414"/>
                        <a:pt x="38027" y="7147"/>
                      </a:cubicBezTo>
                      <a:cubicBezTo>
                        <a:pt x="37894" y="6780"/>
                        <a:pt x="37360" y="6613"/>
                        <a:pt x="37227" y="6246"/>
                      </a:cubicBezTo>
                      <a:cubicBezTo>
                        <a:pt x="37160" y="6079"/>
                        <a:pt x="37227" y="5579"/>
                        <a:pt x="37127" y="5446"/>
                      </a:cubicBezTo>
                      <a:cubicBezTo>
                        <a:pt x="36893" y="5179"/>
                        <a:pt x="36693" y="5145"/>
                        <a:pt x="36493" y="4979"/>
                      </a:cubicBezTo>
                      <a:cubicBezTo>
                        <a:pt x="36359" y="4879"/>
                        <a:pt x="36059" y="4712"/>
                        <a:pt x="36159" y="4512"/>
                      </a:cubicBezTo>
                      <a:cubicBezTo>
                        <a:pt x="36226" y="4311"/>
                        <a:pt x="36660" y="3878"/>
                        <a:pt x="37394" y="2744"/>
                      </a:cubicBezTo>
                      <a:cubicBezTo>
                        <a:pt x="38127" y="1610"/>
                        <a:pt x="38828" y="642"/>
                        <a:pt x="38428" y="175"/>
                      </a:cubicBezTo>
                      <a:cubicBezTo>
                        <a:pt x="38324" y="54"/>
                        <a:pt x="38198" y="0"/>
                        <a:pt x="38053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8" name="Google Shape;6318;p60"/>
                <p:cNvSpPr/>
                <p:nvPr/>
              </p:nvSpPr>
              <p:spPr>
                <a:xfrm>
                  <a:off x="3326725" y="1561550"/>
                  <a:ext cx="83400" cy="12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5105" extrusionOk="0">
                      <a:moveTo>
                        <a:pt x="1835" y="1"/>
                      </a:moveTo>
                      <a:lnTo>
                        <a:pt x="1835" y="1"/>
                      </a:lnTo>
                      <a:cubicBezTo>
                        <a:pt x="1834" y="1"/>
                        <a:pt x="0" y="1469"/>
                        <a:pt x="67" y="2236"/>
                      </a:cubicBezTo>
                      <a:cubicBezTo>
                        <a:pt x="133" y="2703"/>
                        <a:pt x="467" y="3070"/>
                        <a:pt x="901" y="3237"/>
                      </a:cubicBezTo>
                      <a:cubicBezTo>
                        <a:pt x="867" y="3937"/>
                        <a:pt x="600" y="4604"/>
                        <a:pt x="133" y="5105"/>
                      </a:cubicBezTo>
                      <a:cubicBezTo>
                        <a:pt x="1245" y="4425"/>
                        <a:pt x="1328" y="3575"/>
                        <a:pt x="1334" y="3452"/>
                      </a:cubicBezTo>
                      <a:lnTo>
                        <a:pt x="1334" y="3452"/>
                      </a:lnTo>
                      <a:cubicBezTo>
                        <a:pt x="1313" y="4272"/>
                        <a:pt x="2268" y="4404"/>
                        <a:pt x="2268" y="4404"/>
                      </a:cubicBezTo>
                      <a:cubicBezTo>
                        <a:pt x="2290" y="4858"/>
                        <a:pt x="2592" y="4990"/>
                        <a:pt x="2893" y="4990"/>
                      </a:cubicBezTo>
                      <a:cubicBezTo>
                        <a:pt x="3056" y="4990"/>
                        <a:pt x="3219" y="4951"/>
                        <a:pt x="3336" y="4904"/>
                      </a:cubicBezTo>
                      <a:cubicBezTo>
                        <a:pt x="2869" y="4871"/>
                        <a:pt x="2502" y="4437"/>
                        <a:pt x="2535" y="3970"/>
                      </a:cubicBezTo>
                      <a:lnTo>
                        <a:pt x="2535" y="3970"/>
                      </a:lnTo>
                      <a:cubicBezTo>
                        <a:pt x="2483" y="3982"/>
                        <a:pt x="2431" y="3988"/>
                        <a:pt x="2379" y="3988"/>
                      </a:cubicBezTo>
                      <a:cubicBezTo>
                        <a:pt x="2134" y="3988"/>
                        <a:pt x="1906" y="3863"/>
                        <a:pt x="1768" y="3670"/>
                      </a:cubicBezTo>
                      <a:cubicBezTo>
                        <a:pt x="1601" y="3403"/>
                        <a:pt x="1568" y="3070"/>
                        <a:pt x="1701" y="2803"/>
                      </a:cubicBezTo>
                      <a:lnTo>
                        <a:pt x="1701" y="2803"/>
                      </a:lnTo>
                      <a:cubicBezTo>
                        <a:pt x="1568" y="2879"/>
                        <a:pt x="1424" y="2915"/>
                        <a:pt x="1282" y="2915"/>
                      </a:cubicBezTo>
                      <a:cubicBezTo>
                        <a:pt x="927" y="2915"/>
                        <a:pt x="586" y="2693"/>
                        <a:pt x="467" y="2336"/>
                      </a:cubicBezTo>
                      <a:cubicBezTo>
                        <a:pt x="267" y="1735"/>
                        <a:pt x="1201" y="902"/>
                        <a:pt x="1835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9" name="Google Shape;6319;p60"/>
                <p:cNvSpPr/>
                <p:nvPr/>
              </p:nvSpPr>
              <p:spPr>
                <a:xfrm>
                  <a:off x="2101675" y="1807575"/>
                  <a:ext cx="589600" cy="56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4" h="22576" extrusionOk="0">
                      <a:moveTo>
                        <a:pt x="7272" y="0"/>
                      </a:moveTo>
                      <a:lnTo>
                        <a:pt x="2269" y="501"/>
                      </a:lnTo>
                      <a:cubicBezTo>
                        <a:pt x="3103" y="5838"/>
                        <a:pt x="467" y="11142"/>
                        <a:pt x="467" y="11142"/>
                      </a:cubicBezTo>
                      <a:cubicBezTo>
                        <a:pt x="334" y="14544"/>
                        <a:pt x="0" y="18480"/>
                        <a:pt x="1468" y="19247"/>
                      </a:cubicBezTo>
                      <a:cubicBezTo>
                        <a:pt x="1468" y="19714"/>
                        <a:pt x="1535" y="20148"/>
                        <a:pt x="1635" y="20582"/>
                      </a:cubicBezTo>
                      <a:cubicBezTo>
                        <a:pt x="3811" y="21709"/>
                        <a:pt x="7537" y="22575"/>
                        <a:pt x="11265" y="22575"/>
                      </a:cubicBezTo>
                      <a:cubicBezTo>
                        <a:pt x="13937" y="22575"/>
                        <a:pt x="16610" y="22130"/>
                        <a:pt x="18714" y="21015"/>
                      </a:cubicBezTo>
                      <a:lnTo>
                        <a:pt x="19081" y="19548"/>
                      </a:lnTo>
                      <a:cubicBezTo>
                        <a:pt x="20315" y="18714"/>
                        <a:pt x="20048" y="15178"/>
                        <a:pt x="20282" y="12643"/>
                      </a:cubicBezTo>
                      <a:cubicBezTo>
                        <a:pt x="23584" y="8139"/>
                        <a:pt x="19081" y="2369"/>
                        <a:pt x="16512" y="34"/>
                      </a:cubicBezTo>
                      <a:lnTo>
                        <a:pt x="13343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0" name="Google Shape;6320;p60"/>
                <p:cNvSpPr/>
                <p:nvPr/>
              </p:nvSpPr>
              <p:spPr>
                <a:xfrm>
                  <a:off x="2135875" y="2288750"/>
                  <a:ext cx="442825" cy="9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3" h="3858" extrusionOk="0">
                      <a:moveTo>
                        <a:pt x="100" y="0"/>
                      </a:moveTo>
                      <a:lnTo>
                        <a:pt x="0" y="1235"/>
                      </a:lnTo>
                      <a:cubicBezTo>
                        <a:pt x="0" y="1235"/>
                        <a:pt x="1301" y="3570"/>
                        <a:pt x="8573" y="3836"/>
                      </a:cubicBezTo>
                      <a:cubicBezTo>
                        <a:pt x="8966" y="3851"/>
                        <a:pt x="9343" y="3858"/>
                        <a:pt x="9705" y="3858"/>
                      </a:cubicBezTo>
                      <a:cubicBezTo>
                        <a:pt x="16038" y="3858"/>
                        <a:pt x="17679" y="1768"/>
                        <a:pt x="17679" y="1768"/>
                      </a:cubicBezTo>
                      <a:lnTo>
                        <a:pt x="17713" y="301"/>
                      </a:lnTo>
                      <a:lnTo>
                        <a:pt x="17713" y="301"/>
                      </a:lnTo>
                      <a:cubicBezTo>
                        <a:pt x="15528" y="1709"/>
                        <a:pt x="12489" y="2269"/>
                        <a:pt x="9508" y="2269"/>
                      </a:cubicBezTo>
                      <a:cubicBezTo>
                        <a:pt x="5570" y="2269"/>
                        <a:pt x="1733" y="1291"/>
                        <a:pt x="100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1" name="Google Shape;6321;p60"/>
                <p:cNvSpPr/>
                <p:nvPr/>
              </p:nvSpPr>
              <p:spPr>
                <a:xfrm>
                  <a:off x="2100000" y="1215475"/>
                  <a:ext cx="543750" cy="54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0" h="21950" extrusionOk="0">
                      <a:moveTo>
                        <a:pt x="8440" y="1"/>
                      </a:moveTo>
                      <a:lnTo>
                        <a:pt x="8440" y="1"/>
                      </a:lnTo>
                      <a:cubicBezTo>
                        <a:pt x="8640" y="668"/>
                        <a:pt x="8140" y="1368"/>
                        <a:pt x="7539" y="1735"/>
                      </a:cubicBezTo>
                      <a:cubicBezTo>
                        <a:pt x="6939" y="2102"/>
                        <a:pt x="6238" y="2269"/>
                        <a:pt x="5638" y="2636"/>
                      </a:cubicBezTo>
                      <a:cubicBezTo>
                        <a:pt x="5138" y="2936"/>
                        <a:pt x="4771" y="3370"/>
                        <a:pt x="4504" y="3870"/>
                      </a:cubicBezTo>
                      <a:cubicBezTo>
                        <a:pt x="4170" y="4471"/>
                        <a:pt x="3803" y="5771"/>
                        <a:pt x="4270" y="6439"/>
                      </a:cubicBezTo>
                      <a:cubicBezTo>
                        <a:pt x="1" y="8807"/>
                        <a:pt x="1535" y="14211"/>
                        <a:pt x="2903" y="16312"/>
                      </a:cubicBezTo>
                      <a:cubicBezTo>
                        <a:pt x="4337" y="18581"/>
                        <a:pt x="7306" y="21082"/>
                        <a:pt x="7306" y="21950"/>
                      </a:cubicBezTo>
                      <a:lnTo>
                        <a:pt x="18147" y="10808"/>
                      </a:lnTo>
                      <a:cubicBezTo>
                        <a:pt x="18147" y="10808"/>
                        <a:pt x="19081" y="12243"/>
                        <a:pt x="20115" y="12309"/>
                      </a:cubicBezTo>
                      <a:cubicBezTo>
                        <a:pt x="20156" y="12312"/>
                        <a:pt x="20196" y="12313"/>
                        <a:pt x="20234" y="12313"/>
                      </a:cubicBezTo>
                      <a:cubicBezTo>
                        <a:pt x="21190" y="12313"/>
                        <a:pt x="21283" y="11542"/>
                        <a:pt x="21283" y="11542"/>
                      </a:cubicBezTo>
                      <a:lnTo>
                        <a:pt x="21283" y="11542"/>
                      </a:lnTo>
                      <a:cubicBezTo>
                        <a:pt x="21189" y="11667"/>
                        <a:pt x="21062" y="11721"/>
                        <a:pt x="20936" y="11721"/>
                      </a:cubicBezTo>
                      <a:cubicBezTo>
                        <a:pt x="20658" y="11721"/>
                        <a:pt x="20380" y="11463"/>
                        <a:pt x="20449" y="11142"/>
                      </a:cubicBezTo>
                      <a:cubicBezTo>
                        <a:pt x="20615" y="10608"/>
                        <a:pt x="21549" y="10408"/>
                        <a:pt x="21683" y="9407"/>
                      </a:cubicBezTo>
                      <a:cubicBezTo>
                        <a:pt x="21750" y="8974"/>
                        <a:pt x="21616" y="8507"/>
                        <a:pt x="21349" y="8140"/>
                      </a:cubicBezTo>
                      <a:cubicBezTo>
                        <a:pt x="21016" y="7673"/>
                        <a:pt x="20849" y="7606"/>
                        <a:pt x="21049" y="7006"/>
                      </a:cubicBezTo>
                      <a:cubicBezTo>
                        <a:pt x="21483" y="5538"/>
                        <a:pt x="21016" y="3470"/>
                        <a:pt x="19448" y="2803"/>
                      </a:cubicBezTo>
                      <a:cubicBezTo>
                        <a:pt x="19137" y="2684"/>
                        <a:pt x="18812" y="2625"/>
                        <a:pt x="18489" y="2625"/>
                      </a:cubicBezTo>
                      <a:cubicBezTo>
                        <a:pt x="18085" y="2625"/>
                        <a:pt x="17684" y="2717"/>
                        <a:pt x="17313" y="2903"/>
                      </a:cubicBezTo>
                      <a:cubicBezTo>
                        <a:pt x="17246" y="2836"/>
                        <a:pt x="17180" y="2769"/>
                        <a:pt x="17113" y="2703"/>
                      </a:cubicBezTo>
                      <a:cubicBezTo>
                        <a:pt x="16919" y="2561"/>
                        <a:pt x="16701" y="2494"/>
                        <a:pt x="16487" y="2494"/>
                      </a:cubicBezTo>
                      <a:cubicBezTo>
                        <a:pt x="16147" y="2494"/>
                        <a:pt x="15816" y="2663"/>
                        <a:pt x="15612" y="2969"/>
                      </a:cubicBezTo>
                      <a:cubicBezTo>
                        <a:pt x="15779" y="2302"/>
                        <a:pt x="15545" y="1635"/>
                        <a:pt x="15011" y="1235"/>
                      </a:cubicBezTo>
                      <a:cubicBezTo>
                        <a:pt x="14681" y="987"/>
                        <a:pt x="14287" y="867"/>
                        <a:pt x="13884" y="867"/>
                      </a:cubicBezTo>
                      <a:cubicBezTo>
                        <a:pt x="13636" y="867"/>
                        <a:pt x="13385" y="912"/>
                        <a:pt x="13143" y="1001"/>
                      </a:cubicBezTo>
                      <a:cubicBezTo>
                        <a:pt x="12543" y="1235"/>
                        <a:pt x="12043" y="1702"/>
                        <a:pt x="11742" y="2302"/>
                      </a:cubicBezTo>
                      <a:cubicBezTo>
                        <a:pt x="11876" y="1869"/>
                        <a:pt x="11676" y="1402"/>
                        <a:pt x="11309" y="1202"/>
                      </a:cubicBezTo>
                      <a:cubicBezTo>
                        <a:pt x="11109" y="1118"/>
                        <a:pt x="10892" y="1076"/>
                        <a:pt x="10675" y="1076"/>
                      </a:cubicBezTo>
                      <a:cubicBezTo>
                        <a:pt x="10458" y="1076"/>
                        <a:pt x="10241" y="1118"/>
                        <a:pt x="10041" y="1202"/>
                      </a:cubicBezTo>
                      <a:cubicBezTo>
                        <a:pt x="9641" y="1402"/>
                        <a:pt x="9307" y="1635"/>
                        <a:pt x="9007" y="1935"/>
                      </a:cubicBezTo>
                      <a:cubicBezTo>
                        <a:pt x="9407" y="1268"/>
                        <a:pt x="9141" y="368"/>
                        <a:pt x="8440" y="1"/>
                      </a:cubicBezTo>
                      <a:close/>
                    </a:path>
                  </a:pathLst>
                </a:custGeom>
                <a:solidFill>
                  <a:srgbClr val="B45F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2" name="Google Shape;6322;p60"/>
                <p:cNvSpPr/>
                <p:nvPr/>
              </p:nvSpPr>
              <p:spPr>
                <a:xfrm>
                  <a:off x="2184225" y="1371425"/>
                  <a:ext cx="407825" cy="5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3" h="21731" extrusionOk="0">
                      <a:moveTo>
                        <a:pt x="13711" y="0"/>
                      </a:moveTo>
                      <a:cubicBezTo>
                        <a:pt x="13410" y="1902"/>
                        <a:pt x="12977" y="3870"/>
                        <a:pt x="9975" y="5671"/>
                      </a:cubicBezTo>
                      <a:cubicBezTo>
                        <a:pt x="8401" y="6604"/>
                        <a:pt x="6623" y="7104"/>
                        <a:pt x="4819" y="7104"/>
                      </a:cubicBezTo>
                      <a:cubicBezTo>
                        <a:pt x="4559" y="7104"/>
                        <a:pt x="4298" y="7093"/>
                        <a:pt x="4037" y="7072"/>
                      </a:cubicBezTo>
                      <a:cubicBezTo>
                        <a:pt x="3520" y="6505"/>
                        <a:pt x="2970" y="6238"/>
                        <a:pt x="2436" y="6238"/>
                      </a:cubicBezTo>
                      <a:cubicBezTo>
                        <a:pt x="1902" y="6238"/>
                        <a:pt x="1385" y="6505"/>
                        <a:pt x="935" y="7005"/>
                      </a:cubicBezTo>
                      <a:cubicBezTo>
                        <a:pt x="1" y="7973"/>
                        <a:pt x="368" y="9874"/>
                        <a:pt x="1602" y="10842"/>
                      </a:cubicBezTo>
                      <a:cubicBezTo>
                        <a:pt x="1971" y="11137"/>
                        <a:pt x="2412" y="11279"/>
                        <a:pt x="2857" y="11279"/>
                      </a:cubicBezTo>
                      <a:cubicBezTo>
                        <a:pt x="3215" y="11279"/>
                        <a:pt x="3576" y="11187"/>
                        <a:pt x="3904" y="11008"/>
                      </a:cubicBezTo>
                      <a:lnTo>
                        <a:pt x="3937" y="17413"/>
                      </a:lnTo>
                      <a:lnTo>
                        <a:pt x="1969" y="17613"/>
                      </a:lnTo>
                      <a:cubicBezTo>
                        <a:pt x="1969" y="17613"/>
                        <a:pt x="4694" y="21731"/>
                        <a:pt x="9866" y="21731"/>
                      </a:cubicBezTo>
                      <a:cubicBezTo>
                        <a:pt x="10182" y="21731"/>
                        <a:pt x="10507" y="21715"/>
                        <a:pt x="10842" y="21683"/>
                      </a:cubicBezTo>
                      <a:cubicBezTo>
                        <a:pt x="14811" y="21316"/>
                        <a:pt x="11676" y="17446"/>
                        <a:pt x="11676" y="17446"/>
                      </a:cubicBezTo>
                      <a:lnTo>
                        <a:pt x="10175" y="17446"/>
                      </a:lnTo>
                      <a:lnTo>
                        <a:pt x="10175" y="14844"/>
                      </a:lnTo>
                      <a:cubicBezTo>
                        <a:pt x="11064" y="14989"/>
                        <a:pt x="11978" y="15121"/>
                        <a:pt x="12720" y="15121"/>
                      </a:cubicBezTo>
                      <a:cubicBezTo>
                        <a:pt x="13175" y="15121"/>
                        <a:pt x="13565" y="15071"/>
                        <a:pt x="13844" y="14944"/>
                      </a:cubicBezTo>
                      <a:cubicBezTo>
                        <a:pt x="14611" y="14578"/>
                        <a:pt x="16146" y="13377"/>
                        <a:pt x="16212" y="8473"/>
                      </a:cubicBezTo>
                      <a:cubicBezTo>
                        <a:pt x="16312" y="2702"/>
                        <a:pt x="15045" y="601"/>
                        <a:pt x="13711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3" name="Google Shape;6323;p60"/>
                <p:cNvSpPr/>
                <p:nvPr/>
              </p:nvSpPr>
              <p:spPr>
                <a:xfrm>
                  <a:off x="2533650" y="1521525"/>
                  <a:ext cx="37550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285" extrusionOk="0">
                      <a:moveTo>
                        <a:pt x="668" y="1"/>
                      </a:moveTo>
                      <a:cubicBezTo>
                        <a:pt x="301" y="1"/>
                        <a:pt x="0" y="268"/>
                        <a:pt x="0" y="635"/>
                      </a:cubicBezTo>
                      <a:cubicBezTo>
                        <a:pt x="0" y="1022"/>
                        <a:pt x="312" y="1285"/>
                        <a:pt x="647" y="1285"/>
                      </a:cubicBezTo>
                      <a:cubicBezTo>
                        <a:pt x="803" y="1285"/>
                        <a:pt x="964" y="1228"/>
                        <a:pt x="1101" y="1102"/>
                      </a:cubicBezTo>
                      <a:cubicBezTo>
                        <a:pt x="1501" y="735"/>
                        <a:pt x="1235" y="34"/>
                        <a:pt x="668" y="1"/>
                      </a:cubicBez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4" name="Google Shape;6324;p60"/>
                <p:cNvSpPr/>
                <p:nvPr/>
              </p:nvSpPr>
              <p:spPr>
                <a:xfrm>
                  <a:off x="2416900" y="1533200"/>
                  <a:ext cx="40875" cy="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417" extrusionOk="0">
                      <a:moveTo>
                        <a:pt x="734" y="1"/>
                      </a:moveTo>
                      <a:cubicBezTo>
                        <a:pt x="334" y="1"/>
                        <a:pt x="0" y="301"/>
                        <a:pt x="0" y="701"/>
                      </a:cubicBezTo>
                      <a:cubicBezTo>
                        <a:pt x="0" y="1138"/>
                        <a:pt x="349" y="1416"/>
                        <a:pt x="707" y="1416"/>
                      </a:cubicBezTo>
                      <a:cubicBezTo>
                        <a:pt x="869" y="1416"/>
                        <a:pt x="1033" y="1359"/>
                        <a:pt x="1168" y="1235"/>
                      </a:cubicBezTo>
                      <a:cubicBezTo>
                        <a:pt x="1635" y="801"/>
                        <a:pt x="1335" y="34"/>
                        <a:pt x="734" y="1"/>
                      </a:cubicBez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5" name="Google Shape;6325;p60"/>
                <p:cNvSpPr/>
                <p:nvPr/>
              </p:nvSpPr>
              <p:spPr>
                <a:xfrm>
                  <a:off x="2430250" y="1642450"/>
                  <a:ext cx="6340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1687" extrusionOk="0">
                      <a:moveTo>
                        <a:pt x="200" y="1"/>
                      </a:moveTo>
                      <a:cubicBezTo>
                        <a:pt x="0" y="668"/>
                        <a:pt x="367" y="1402"/>
                        <a:pt x="1034" y="1635"/>
                      </a:cubicBezTo>
                      <a:cubicBezTo>
                        <a:pt x="1151" y="1670"/>
                        <a:pt x="1269" y="1687"/>
                        <a:pt x="1385" y="1687"/>
                      </a:cubicBezTo>
                      <a:cubicBezTo>
                        <a:pt x="1929" y="1687"/>
                        <a:pt x="2425" y="1318"/>
                        <a:pt x="2535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6" name="Google Shape;6326;p60"/>
                <p:cNvSpPr/>
                <p:nvPr/>
              </p:nvSpPr>
              <p:spPr>
                <a:xfrm>
                  <a:off x="2434400" y="1655800"/>
                  <a:ext cx="334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" h="1168" extrusionOk="0">
                      <a:moveTo>
                        <a:pt x="1" y="0"/>
                      </a:moveTo>
                      <a:cubicBezTo>
                        <a:pt x="68" y="501"/>
                        <a:pt x="401" y="934"/>
                        <a:pt x="868" y="1101"/>
                      </a:cubicBezTo>
                      <a:cubicBezTo>
                        <a:pt x="1035" y="1134"/>
                        <a:pt x="1202" y="1168"/>
                        <a:pt x="1335" y="1168"/>
                      </a:cubicBezTo>
                      <a:cubicBezTo>
                        <a:pt x="1335" y="501"/>
                        <a:pt x="835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A14E4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7" name="Google Shape;6327;p60"/>
                <p:cNvSpPr/>
                <p:nvPr/>
              </p:nvSpPr>
              <p:spPr>
                <a:xfrm>
                  <a:off x="2533650" y="1470550"/>
                  <a:ext cx="45050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8" name="Google Shape;6328;p60"/>
                <p:cNvSpPr/>
                <p:nvPr/>
              </p:nvSpPr>
              <p:spPr>
                <a:xfrm>
                  <a:off x="2489450" y="1533200"/>
                  <a:ext cx="65075" cy="1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4004" extrusionOk="0">
                      <a:moveTo>
                        <a:pt x="0" y="1"/>
                      </a:moveTo>
                      <a:lnTo>
                        <a:pt x="501" y="4004"/>
                      </a:lnTo>
                      <a:lnTo>
                        <a:pt x="2602" y="317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9" name="Google Shape;6329;p60"/>
                <p:cNvSpPr/>
                <p:nvPr/>
              </p:nvSpPr>
              <p:spPr>
                <a:xfrm>
                  <a:off x="2311000" y="1683325"/>
                  <a:ext cx="128450" cy="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3336" extrusionOk="0">
                      <a:moveTo>
                        <a:pt x="0" y="0"/>
                      </a:moveTo>
                      <a:cubicBezTo>
                        <a:pt x="200" y="634"/>
                        <a:pt x="567" y="1201"/>
                        <a:pt x="1101" y="1635"/>
                      </a:cubicBezTo>
                      <a:cubicBezTo>
                        <a:pt x="2035" y="2468"/>
                        <a:pt x="5137" y="3336"/>
                        <a:pt x="5137" y="3336"/>
                      </a:cubicBezTo>
                      <a:lnTo>
                        <a:pt x="5137" y="2368"/>
                      </a:lnTo>
                      <a:cubicBezTo>
                        <a:pt x="3603" y="2202"/>
                        <a:pt x="500" y="1268"/>
                        <a:pt x="0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0" name="Google Shape;6330;p60"/>
                <p:cNvSpPr/>
                <p:nvPr/>
              </p:nvSpPr>
              <p:spPr>
                <a:xfrm>
                  <a:off x="2351850" y="2123625"/>
                  <a:ext cx="488700" cy="57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8" h="22817" extrusionOk="0">
                      <a:moveTo>
                        <a:pt x="19281" y="1"/>
                      </a:moveTo>
                      <a:lnTo>
                        <a:pt x="4337" y="3403"/>
                      </a:lnTo>
                      <a:lnTo>
                        <a:pt x="1" y="22450"/>
                      </a:lnTo>
                      <a:lnTo>
                        <a:pt x="301" y="22817"/>
                      </a:lnTo>
                      <a:lnTo>
                        <a:pt x="14544" y="19281"/>
                      </a:lnTo>
                      <a:lnTo>
                        <a:pt x="19548" y="368"/>
                      </a:lnTo>
                      <a:lnTo>
                        <a:pt x="19281" y="1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1" name="Google Shape;6331;p60"/>
                <p:cNvSpPr/>
                <p:nvPr/>
              </p:nvSpPr>
              <p:spPr>
                <a:xfrm>
                  <a:off x="2359350" y="2132800"/>
                  <a:ext cx="481200" cy="56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8" h="22450" extrusionOk="0">
                      <a:moveTo>
                        <a:pt x="19248" y="1"/>
                      </a:moveTo>
                      <a:lnTo>
                        <a:pt x="4304" y="3436"/>
                      </a:lnTo>
                      <a:lnTo>
                        <a:pt x="1" y="22450"/>
                      </a:lnTo>
                      <a:lnTo>
                        <a:pt x="14244" y="18914"/>
                      </a:lnTo>
                      <a:lnTo>
                        <a:pt x="19248" y="1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2" name="Google Shape;6332;p60"/>
                <p:cNvSpPr/>
                <p:nvPr/>
              </p:nvSpPr>
              <p:spPr>
                <a:xfrm>
                  <a:off x="2351850" y="2208700"/>
                  <a:ext cx="115100" cy="48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19414" extrusionOk="0">
                      <a:moveTo>
                        <a:pt x="4337" y="0"/>
                      </a:moveTo>
                      <a:lnTo>
                        <a:pt x="1" y="19047"/>
                      </a:lnTo>
                      <a:lnTo>
                        <a:pt x="301" y="19414"/>
                      </a:lnTo>
                      <a:lnTo>
                        <a:pt x="4604" y="400"/>
                      </a:lnTo>
                      <a:lnTo>
                        <a:pt x="43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3" name="Google Shape;6333;p60"/>
                <p:cNvSpPr/>
                <p:nvPr/>
              </p:nvSpPr>
              <p:spPr>
                <a:xfrm>
                  <a:off x="2359350" y="2132800"/>
                  <a:ext cx="481200" cy="56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8" h="22450" extrusionOk="0">
                      <a:moveTo>
                        <a:pt x="19248" y="1"/>
                      </a:moveTo>
                      <a:lnTo>
                        <a:pt x="4304" y="3436"/>
                      </a:lnTo>
                      <a:lnTo>
                        <a:pt x="1" y="22450"/>
                      </a:lnTo>
                      <a:lnTo>
                        <a:pt x="14244" y="18914"/>
                      </a:lnTo>
                      <a:lnTo>
                        <a:pt x="1924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4" name="Google Shape;6334;p60"/>
                <p:cNvSpPr/>
                <p:nvPr/>
              </p:nvSpPr>
              <p:spPr>
                <a:xfrm>
                  <a:off x="2548650" y="2189425"/>
                  <a:ext cx="179550" cy="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2" h="2373" extrusionOk="0">
                      <a:moveTo>
                        <a:pt x="6806" y="1"/>
                      </a:moveTo>
                      <a:cubicBezTo>
                        <a:pt x="6461" y="1"/>
                        <a:pt x="5884" y="124"/>
                        <a:pt x="5205" y="337"/>
                      </a:cubicBezTo>
                      <a:lnTo>
                        <a:pt x="2536" y="838"/>
                      </a:lnTo>
                      <a:cubicBezTo>
                        <a:pt x="1368" y="1271"/>
                        <a:pt x="268" y="1505"/>
                        <a:pt x="168" y="1805"/>
                      </a:cubicBezTo>
                      <a:lnTo>
                        <a:pt x="1" y="2372"/>
                      </a:lnTo>
                      <a:lnTo>
                        <a:pt x="6972" y="771"/>
                      </a:lnTo>
                      <a:cubicBezTo>
                        <a:pt x="6972" y="771"/>
                        <a:pt x="7039" y="504"/>
                        <a:pt x="7139" y="204"/>
                      </a:cubicBezTo>
                      <a:cubicBezTo>
                        <a:pt x="7181" y="65"/>
                        <a:pt x="7054" y="1"/>
                        <a:pt x="68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5" name="Google Shape;6335;p60"/>
                <p:cNvSpPr/>
                <p:nvPr/>
              </p:nvSpPr>
              <p:spPr>
                <a:xfrm>
                  <a:off x="2557825" y="2133625"/>
                  <a:ext cx="194550" cy="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" h="2570" extrusionOk="0">
                      <a:moveTo>
                        <a:pt x="5317" y="0"/>
                      </a:moveTo>
                      <a:cubicBezTo>
                        <a:pt x="5109" y="0"/>
                        <a:pt x="4853" y="20"/>
                        <a:pt x="4537" y="68"/>
                      </a:cubicBezTo>
                      <a:cubicBezTo>
                        <a:pt x="2336" y="401"/>
                        <a:pt x="2169" y="1469"/>
                        <a:pt x="2169" y="1469"/>
                      </a:cubicBezTo>
                      <a:cubicBezTo>
                        <a:pt x="1802" y="1569"/>
                        <a:pt x="1435" y="1669"/>
                        <a:pt x="1068" y="1736"/>
                      </a:cubicBezTo>
                      <a:cubicBezTo>
                        <a:pt x="334" y="1902"/>
                        <a:pt x="234" y="2002"/>
                        <a:pt x="168" y="2203"/>
                      </a:cubicBezTo>
                      <a:lnTo>
                        <a:pt x="1" y="2569"/>
                      </a:lnTo>
                      <a:lnTo>
                        <a:pt x="7640" y="835"/>
                      </a:lnTo>
                      <a:cubicBezTo>
                        <a:pt x="7640" y="835"/>
                        <a:pt x="7673" y="668"/>
                        <a:pt x="7740" y="501"/>
                      </a:cubicBezTo>
                      <a:cubicBezTo>
                        <a:pt x="7782" y="374"/>
                        <a:pt x="7663" y="328"/>
                        <a:pt x="7452" y="328"/>
                      </a:cubicBezTo>
                      <a:cubicBezTo>
                        <a:pt x="7330" y="328"/>
                        <a:pt x="7177" y="343"/>
                        <a:pt x="7006" y="368"/>
                      </a:cubicBezTo>
                      <a:lnTo>
                        <a:pt x="6138" y="568"/>
                      </a:lnTo>
                      <a:cubicBezTo>
                        <a:pt x="6138" y="568"/>
                        <a:pt x="6422" y="0"/>
                        <a:pt x="5317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6" name="Google Shape;6336;p60"/>
                <p:cNvSpPr/>
                <p:nvPr/>
              </p:nvSpPr>
              <p:spPr>
                <a:xfrm>
                  <a:off x="2553650" y="2156975"/>
                  <a:ext cx="181000" cy="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0" h="3704" extrusionOk="0">
                      <a:moveTo>
                        <a:pt x="7239" y="1"/>
                      </a:moveTo>
                      <a:lnTo>
                        <a:pt x="1135" y="1402"/>
                      </a:lnTo>
                      <a:lnTo>
                        <a:pt x="902" y="2069"/>
                      </a:lnTo>
                      <a:cubicBezTo>
                        <a:pt x="1180" y="1971"/>
                        <a:pt x="1436" y="1926"/>
                        <a:pt x="1632" y="1926"/>
                      </a:cubicBezTo>
                      <a:cubicBezTo>
                        <a:pt x="1904" y="1926"/>
                        <a:pt x="2061" y="2014"/>
                        <a:pt x="2002" y="2169"/>
                      </a:cubicBezTo>
                      <a:cubicBezTo>
                        <a:pt x="2002" y="2203"/>
                        <a:pt x="1969" y="2269"/>
                        <a:pt x="1936" y="2336"/>
                      </a:cubicBezTo>
                      <a:cubicBezTo>
                        <a:pt x="1035" y="2636"/>
                        <a:pt x="268" y="2870"/>
                        <a:pt x="168" y="3137"/>
                      </a:cubicBezTo>
                      <a:lnTo>
                        <a:pt x="1" y="3704"/>
                      </a:lnTo>
                      <a:lnTo>
                        <a:pt x="6939" y="2069"/>
                      </a:lnTo>
                      <a:lnTo>
                        <a:pt x="7139" y="1502"/>
                      </a:lnTo>
                      <a:cubicBezTo>
                        <a:pt x="7173" y="1385"/>
                        <a:pt x="7048" y="1327"/>
                        <a:pt x="6810" y="1327"/>
                      </a:cubicBezTo>
                      <a:cubicBezTo>
                        <a:pt x="6572" y="1327"/>
                        <a:pt x="6222" y="1385"/>
                        <a:pt x="5805" y="1502"/>
                      </a:cubicBezTo>
                      <a:lnTo>
                        <a:pt x="5838" y="1369"/>
                      </a:lnTo>
                      <a:cubicBezTo>
                        <a:pt x="6005" y="902"/>
                        <a:pt x="6239" y="902"/>
                        <a:pt x="6939" y="668"/>
                      </a:cubicBezTo>
                      <a:lnTo>
                        <a:pt x="7239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7" name="Google Shape;6337;p60"/>
                <p:cNvSpPr/>
                <p:nvPr/>
              </p:nvSpPr>
              <p:spPr>
                <a:xfrm>
                  <a:off x="1863175" y="1819000"/>
                  <a:ext cx="693850" cy="7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4" h="30139" extrusionOk="0">
                      <a:moveTo>
                        <a:pt x="11669" y="0"/>
                      </a:moveTo>
                      <a:cubicBezTo>
                        <a:pt x="8168" y="0"/>
                        <a:pt x="6880" y="1958"/>
                        <a:pt x="5437" y="5548"/>
                      </a:cubicBezTo>
                      <a:cubicBezTo>
                        <a:pt x="4403" y="8116"/>
                        <a:pt x="1435" y="17256"/>
                        <a:pt x="634" y="20392"/>
                      </a:cubicBezTo>
                      <a:cubicBezTo>
                        <a:pt x="167" y="22193"/>
                        <a:pt x="0" y="23794"/>
                        <a:pt x="1968" y="24895"/>
                      </a:cubicBezTo>
                      <a:cubicBezTo>
                        <a:pt x="3736" y="25895"/>
                        <a:pt x="9207" y="27663"/>
                        <a:pt x="13076" y="28764"/>
                      </a:cubicBezTo>
                      <a:cubicBezTo>
                        <a:pt x="15011" y="29331"/>
                        <a:pt x="16979" y="29732"/>
                        <a:pt x="18980" y="29965"/>
                      </a:cubicBezTo>
                      <a:cubicBezTo>
                        <a:pt x="20180" y="30078"/>
                        <a:pt x="21157" y="30139"/>
                        <a:pt x="21968" y="30139"/>
                      </a:cubicBezTo>
                      <a:cubicBezTo>
                        <a:pt x="24270" y="30139"/>
                        <a:pt x="25231" y="29648"/>
                        <a:pt x="26119" y="28464"/>
                      </a:cubicBezTo>
                      <a:cubicBezTo>
                        <a:pt x="26619" y="27763"/>
                        <a:pt x="26753" y="26729"/>
                        <a:pt x="27186" y="26162"/>
                      </a:cubicBezTo>
                      <a:cubicBezTo>
                        <a:pt x="27620" y="25595"/>
                        <a:pt x="27753" y="25362"/>
                        <a:pt x="27620" y="25062"/>
                      </a:cubicBezTo>
                      <a:cubicBezTo>
                        <a:pt x="27467" y="24772"/>
                        <a:pt x="27224" y="24684"/>
                        <a:pt x="26864" y="24684"/>
                      </a:cubicBezTo>
                      <a:cubicBezTo>
                        <a:pt x="26438" y="24684"/>
                        <a:pt x="25848" y="24807"/>
                        <a:pt x="25051" y="24861"/>
                      </a:cubicBezTo>
                      <a:cubicBezTo>
                        <a:pt x="24501" y="24911"/>
                        <a:pt x="23951" y="24936"/>
                        <a:pt x="23404" y="24936"/>
                      </a:cubicBezTo>
                      <a:cubicBezTo>
                        <a:pt x="22858" y="24936"/>
                        <a:pt x="22316" y="24911"/>
                        <a:pt x="21782" y="24861"/>
                      </a:cubicBezTo>
                      <a:lnTo>
                        <a:pt x="17179" y="23894"/>
                      </a:lnTo>
                      <a:cubicBezTo>
                        <a:pt x="16312" y="23894"/>
                        <a:pt x="14277" y="23327"/>
                        <a:pt x="12042" y="22426"/>
                      </a:cubicBezTo>
                      <a:cubicBezTo>
                        <a:pt x="10608" y="21893"/>
                        <a:pt x="9173" y="21225"/>
                        <a:pt x="7806" y="20492"/>
                      </a:cubicBezTo>
                      <a:cubicBezTo>
                        <a:pt x="8807" y="17156"/>
                        <a:pt x="10007" y="13854"/>
                        <a:pt x="11375" y="10651"/>
                      </a:cubicBezTo>
                      <a:cubicBezTo>
                        <a:pt x="13276" y="7949"/>
                        <a:pt x="14244" y="2479"/>
                        <a:pt x="12109" y="10"/>
                      </a:cubicBezTo>
                      <a:cubicBezTo>
                        <a:pt x="11959" y="4"/>
                        <a:pt x="11812" y="0"/>
                        <a:pt x="11669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8" name="Google Shape;6338;p60"/>
                <p:cNvSpPr/>
                <p:nvPr/>
              </p:nvSpPr>
              <p:spPr>
                <a:xfrm>
                  <a:off x="1962400" y="2306325"/>
                  <a:ext cx="1001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999" extrusionOk="0">
                      <a:moveTo>
                        <a:pt x="1982" y="1"/>
                      </a:moveTo>
                      <a:cubicBezTo>
                        <a:pt x="560" y="1"/>
                        <a:pt x="1" y="665"/>
                        <a:pt x="1" y="665"/>
                      </a:cubicBezTo>
                      <a:cubicBezTo>
                        <a:pt x="390" y="519"/>
                        <a:pt x="817" y="464"/>
                        <a:pt x="1240" y="464"/>
                      </a:cubicBezTo>
                      <a:cubicBezTo>
                        <a:pt x="2557" y="464"/>
                        <a:pt x="3837" y="999"/>
                        <a:pt x="3837" y="999"/>
                      </a:cubicBezTo>
                      <a:lnTo>
                        <a:pt x="4004" y="365"/>
                      </a:lnTo>
                      <a:cubicBezTo>
                        <a:pt x="3193" y="98"/>
                        <a:pt x="2525" y="1"/>
                        <a:pt x="1982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9" name="Google Shape;6339;p60"/>
                <p:cNvSpPr/>
                <p:nvPr/>
              </p:nvSpPr>
              <p:spPr>
                <a:xfrm>
                  <a:off x="2292650" y="2383275"/>
                  <a:ext cx="161800" cy="5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2291" extrusionOk="0">
                      <a:moveTo>
                        <a:pt x="6078" y="1"/>
                      </a:moveTo>
                      <a:cubicBezTo>
                        <a:pt x="5854" y="1"/>
                        <a:pt x="5426" y="294"/>
                        <a:pt x="4670" y="456"/>
                      </a:cubicBezTo>
                      <a:cubicBezTo>
                        <a:pt x="3469" y="723"/>
                        <a:pt x="3002" y="689"/>
                        <a:pt x="1768" y="1023"/>
                      </a:cubicBezTo>
                      <a:cubicBezTo>
                        <a:pt x="1201" y="1190"/>
                        <a:pt x="601" y="1323"/>
                        <a:pt x="0" y="1323"/>
                      </a:cubicBezTo>
                      <a:lnTo>
                        <a:pt x="4570" y="2290"/>
                      </a:lnTo>
                      <a:cubicBezTo>
                        <a:pt x="5037" y="2090"/>
                        <a:pt x="5471" y="1823"/>
                        <a:pt x="5871" y="1490"/>
                      </a:cubicBezTo>
                      <a:cubicBezTo>
                        <a:pt x="6338" y="1156"/>
                        <a:pt x="6471" y="522"/>
                        <a:pt x="6205" y="55"/>
                      </a:cubicBezTo>
                      <a:cubicBezTo>
                        <a:pt x="6173" y="17"/>
                        <a:pt x="6131" y="1"/>
                        <a:pt x="6078" y="1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40" name="Google Shape;6340;p60"/>
              <p:cNvSpPr/>
              <p:nvPr/>
            </p:nvSpPr>
            <p:spPr>
              <a:xfrm rot="-3463302">
                <a:off x="11132949" y="-2110142"/>
                <a:ext cx="30276" cy="2251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" extrusionOk="0">
                    <a:moveTo>
                      <a:pt x="784" y="0"/>
                    </a:moveTo>
                    <a:cubicBezTo>
                      <a:pt x="457" y="0"/>
                      <a:pt x="140" y="180"/>
                      <a:pt x="0" y="505"/>
                    </a:cubicBezTo>
                    <a:lnTo>
                      <a:pt x="1602" y="1339"/>
                    </a:lnTo>
                    <a:cubicBezTo>
                      <a:pt x="1802" y="906"/>
                      <a:pt x="1635" y="372"/>
                      <a:pt x="1201" y="105"/>
                    </a:cubicBezTo>
                    <a:cubicBezTo>
                      <a:pt x="1070" y="34"/>
                      <a:pt x="926" y="0"/>
                      <a:pt x="784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1" name="Google Shape;6341;p60"/>
            <p:cNvSpPr txBox="1"/>
            <p:nvPr/>
          </p:nvSpPr>
          <p:spPr>
            <a:xfrm>
              <a:off x="984800" y="4758600"/>
              <a:ext cx="1905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Stan Ariana-Maria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342" name="Google Shape;6342;p60"/>
          <p:cNvGrpSpPr/>
          <p:nvPr/>
        </p:nvGrpSpPr>
        <p:grpSpPr>
          <a:xfrm>
            <a:off x="3682572" y="1479108"/>
            <a:ext cx="2069303" cy="3664392"/>
            <a:chOff x="3682572" y="1479108"/>
            <a:chExt cx="2069303" cy="3664392"/>
          </a:xfrm>
        </p:grpSpPr>
        <p:grpSp>
          <p:nvGrpSpPr>
            <p:cNvPr id="6343" name="Google Shape;6343;p60"/>
            <p:cNvGrpSpPr/>
            <p:nvPr/>
          </p:nvGrpSpPr>
          <p:grpSpPr>
            <a:xfrm>
              <a:off x="3682572" y="1479108"/>
              <a:ext cx="1334948" cy="3398770"/>
              <a:chOff x="1369475" y="1707400"/>
              <a:chExt cx="863150" cy="2380925"/>
            </a:xfrm>
          </p:grpSpPr>
          <p:sp>
            <p:nvSpPr>
              <p:cNvPr id="6344" name="Google Shape;6344;p60"/>
              <p:cNvSpPr/>
              <p:nvPr/>
            </p:nvSpPr>
            <p:spPr>
              <a:xfrm>
                <a:off x="1902375" y="3849875"/>
                <a:ext cx="316900" cy="121725"/>
              </a:xfrm>
              <a:custGeom>
                <a:avLst/>
                <a:gdLst/>
                <a:ahLst/>
                <a:cxnLst/>
                <a:rect l="l" t="t" r="r" b="b"/>
                <a:pathLst>
                  <a:path w="12676" h="4869" extrusionOk="0">
                    <a:moveTo>
                      <a:pt x="33" y="0"/>
                    </a:moveTo>
                    <a:cubicBezTo>
                      <a:pt x="33" y="0"/>
                      <a:pt x="0" y="967"/>
                      <a:pt x="267" y="1201"/>
                    </a:cubicBezTo>
                    <a:cubicBezTo>
                      <a:pt x="834" y="1568"/>
                      <a:pt x="1501" y="1801"/>
                      <a:pt x="2168" y="1901"/>
                    </a:cubicBezTo>
                    <a:cubicBezTo>
                      <a:pt x="3002" y="2102"/>
                      <a:pt x="4103" y="2902"/>
                      <a:pt x="4837" y="3469"/>
                    </a:cubicBezTo>
                    <a:cubicBezTo>
                      <a:pt x="5571" y="4036"/>
                      <a:pt x="6605" y="4570"/>
                      <a:pt x="8473" y="4804"/>
                    </a:cubicBezTo>
                    <a:cubicBezTo>
                      <a:pt x="8761" y="4847"/>
                      <a:pt x="9049" y="4868"/>
                      <a:pt x="9335" y="4868"/>
                    </a:cubicBezTo>
                    <a:cubicBezTo>
                      <a:pt x="10374" y="4868"/>
                      <a:pt x="11386" y="4586"/>
                      <a:pt x="12275" y="4036"/>
                    </a:cubicBezTo>
                    <a:cubicBezTo>
                      <a:pt x="12576" y="3736"/>
                      <a:pt x="12676" y="3302"/>
                      <a:pt x="12509" y="2936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5" name="Google Shape;6345;p60"/>
              <p:cNvSpPr/>
              <p:nvPr/>
            </p:nvSpPr>
            <p:spPr>
              <a:xfrm>
                <a:off x="1902375" y="3754800"/>
                <a:ext cx="321900" cy="205175"/>
              </a:xfrm>
              <a:custGeom>
                <a:avLst/>
                <a:gdLst/>
                <a:ahLst/>
                <a:cxnLst/>
                <a:rect l="l" t="t" r="r" b="b"/>
                <a:pathLst>
                  <a:path w="12876" h="8207" extrusionOk="0">
                    <a:moveTo>
                      <a:pt x="801" y="0"/>
                    </a:moveTo>
                    <a:cubicBezTo>
                      <a:pt x="667" y="0"/>
                      <a:pt x="534" y="100"/>
                      <a:pt x="500" y="234"/>
                    </a:cubicBezTo>
                    <a:cubicBezTo>
                      <a:pt x="434" y="501"/>
                      <a:pt x="367" y="1301"/>
                      <a:pt x="267" y="1735"/>
                    </a:cubicBezTo>
                    <a:cubicBezTo>
                      <a:pt x="67" y="2536"/>
                      <a:pt x="0" y="3336"/>
                      <a:pt x="67" y="4137"/>
                    </a:cubicBezTo>
                    <a:cubicBezTo>
                      <a:pt x="167" y="4670"/>
                      <a:pt x="1468" y="5004"/>
                      <a:pt x="2302" y="5304"/>
                    </a:cubicBezTo>
                    <a:cubicBezTo>
                      <a:pt x="3269" y="5671"/>
                      <a:pt x="4170" y="6205"/>
                      <a:pt x="4970" y="6839"/>
                    </a:cubicBezTo>
                    <a:cubicBezTo>
                      <a:pt x="6138" y="7639"/>
                      <a:pt x="7505" y="8106"/>
                      <a:pt x="8940" y="8206"/>
                    </a:cubicBezTo>
                    <a:cubicBezTo>
                      <a:pt x="10407" y="8206"/>
                      <a:pt x="12042" y="7739"/>
                      <a:pt x="12409" y="7139"/>
                    </a:cubicBezTo>
                    <a:cubicBezTo>
                      <a:pt x="12876" y="6372"/>
                      <a:pt x="12509" y="5938"/>
                      <a:pt x="10374" y="5037"/>
                    </a:cubicBezTo>
                    <a:cubicBezTo>
                      <a:pt x="9940" y="4837"/>
                      <a:pt x="8506" y="4070"/>
                      <a:pt x="8039" y="3803"/>
                    </a:cubicBezTo>
                    <a:cubicBezTo>
                      <a:pt x="6705" y="3036"/>
                      <a:pt x="5404" y="2002"/>
                      <a:pt x="4803" y="634"/>
                    </a:cubicBezTo>
                    <a:cubicBezTo>
                      <a:pt x="4737" y="467"/>
                      <a:pt x="4637" y="334"/>
                      <a:pt x="4470" y="234"/>
                    </a:cubicBezTo>
                    <a:cubicBezTo>
                      <a:pt x="4392" y="195"/>
                      <a:pt x="4314" y="179"/>
                      <a:pt x="4235" y="179"/>
                    </a:cubicBezTo>
                    <a:cubicBezTo>
                      <a:pt x="4180" y="179"/>
                      <a:pt x="4125" y="187"/>
                      <a:pt x="4070" y="201"/>
                    </a:cubicBezTo>
                    <a:cubicBezTo>
                      <a:pt x="3703" y="234"/>
                      <a:pt x="3369" y="334"/>
                      <a:pt x="3036" y="467"/>
                    </a:cubicBezTo>
                    <a:cubicBezTo>
                      <a:pt x="2735" y="601"/>
                      <a:pt x="2335" y="734"/>
                      <a:pt x="2335" y="1101"/>
                    </a:cubicBezTo>
                    <a:cubicBezTo>
                      <a:pt x="2335" y="1201"/>
                      <a:pt x="2368" y="1301"/>
                      <a:pt x="2402" y="1435"/>
                    </a:cubicBezTo>
                    <a:cubicBezTo>
                      <a:pt x="2435" y="1501"/>
                      <a:pt x="2468" y="1602"/>
                      <a:pt x="2402" y="1635"/>
                    </a:cubicBezTo>
                    <a:cubicBezTo>
                      <a:pt x="2393" y="1644"/>
                      <a:pt x="2379" y="1648"/>
                      <a:pt x="2362" y="1648"/>
                    </a:cubicBezTo>
                    <a:cubicBezTo>
                      <a:pt x="2317" y="1648"/>
                      <a:pt x="2250" y="1617"/>
                      <a:pt x="2202" y="1568"/>
                    </a:cubicBezTo>
                    <a:cubicBezTo>
                      <a:pt x="2001" y="1368"/>
                      <a:pt x="1801" y="1168"/>
                      <a:pt x="1635" y="934"/>
                    </a:cubicBezTo>
                    <a:cubicBezTo>
                      <a:pt x="1534" y="834"/>
                      <a:pt x="1401" y="734"/>
                      <a:pt x="1301" y="634"/>
                    </a:cubicBezTo>
                    <a:cubicBezTo>
                      <a:pt x="1168" y="567"/>
                      <a:pt x="1034" y="501"/>
                      <a:pt x="934" y="401"/>
                    </a:cubicBezTo>
                    <a:cubicBezTo>
                      <a:pt x="767" y="301"/>
                      <a:pt x="801" y="134"/>
                      <a:pt x="80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6" name="Google Shape;6346;p60"/>
              <p:cNvSpPr/>
              <p:nvPr/>
            </p:nvSpPr>
            <p:spPr>
              <a:xfrm>
                <a:off x="1997425" y="3871550"/>
                <a:ext cx="2277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3570" extrusionOk="0">
                    <a:moveTo>
                      <a:pt x="5872" y="0"/>
                    </a:moveTo>
                    <a:cubicBezTo>
                      <a:pt x="5204" y="67"/>
                      <a:pt x="3870" y="901"/>
                      <a:pt x="3870" y="1068"/>
                    </a:cubicBezTo>
                    <a:cubicBezTo>
                      <a:pt x="4070" y="1435"/>
                      <a:pt x="3937" y="1935"/>
                      <a:pt x="3537" y="2135"/>
                    </a:cubicBezTo>
                    <a:cubicBezTo>
                      <a:pt x="3352" y="2252"/>
                      <a:pt x="3115" y="2300"/>
                      <a:pt x="2852" y="2300"/>
                    </a:cubicBezTo>
                    <a:cubicBezTo>
                      <a:pt x="1687" y="2300"/>
                      <a:pt x="1" y="1368"/>
                      <a:pt x="1" y="1368"/>
                    </a:cubicBezTo>
                    <a:lnTo>
                      <a:pt x="1" y="1368"/>
                    </a:lnTo>
                    <a:cubicBezTo>
                      <a:pt x="401" y="1602"/>
                      <a:pt x="801" y="1868"/>
                      <a:pt x="1168" y="2169"/>
                    </a:cubicBezTo>
                    <a:cubicBezTo>
                      <a:pt x="2369" y="2969"/>
                      <a:pt x="3737" y="3436"/>
                      <a:pt x="5171" y="3570"/>
                    </a:cubicBezTo>
                    <a:cubicBezTo>
                      <a:pt x="7072" y="3570"/>
                      <a:pt x="8240" y="3069"/>
                      <a:pt x="8640" y="2469"/>
                    </a:cubicBezTo>
                    <a:cubicBezTo>
                      <a:pt x="9107" y="1702"/>
                      <a:pt x="8840" y="1268"/>
                      <a:pt x="6706" y="334"/>
                    </a:cubicBezTo>
                    <a:lnTo>
                      <a:pt x="5872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60"/>
              <p:cNvSpPr/>
              <p:nvPr/>
            </p:nvSpPr>
            <p:spPr>
              <a:xfrm>
                <a:off x="1604650" y="3980800"/>
                <a:ext cx="136800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301" extrusionOk="0">
                    <a:moveTo>
                      <a:pt x="101" y="0"/>
                    </a:moveTo>
                    <a:cubicBezTo>
                      <a:pt x="1" y="934"/>
                      <a:pt x="101" y="1868"/>
                      <a:pt x="468" y="2769"/>
                    </a:cubicBezTo>
                    <a:cubicBezTo>
                      <a:pt x="801" y="3736"/>
                      <a:pt x="2002" y="4170"/>
                      <a:pt x="2869" y="4270"/>
                    </a:cubicBezTo>
                    <a:cubicBezTo>
                      <a:pt x="3003" y="4291"/>
                      <a:pt x="3137" y="4301"/>
                      <a:pt x="3268" y="4301"/>
                    </a:cubicBezTo>
                    <a:cubicBezTo>
                      <a:pt x="3984" y="4301"/>
                      <a:pt x="4632" y="3995"/>
                      <a:pt x="4971" y="3403"/>
                    </a:cubicBezTo>
                    <a:cubicBezTo>
                      <a:pt x="5338" y="2569"/>
                      <a:pt x="5471" y="1635"/>
                      <a:pt x="5371" y="701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60"/>
              <p:cNvSpPr/>
              <p:nvPr/>
            </p:nvSpPr>
            <p:spPr>
              <a:xfrm>
                <a:off x="1606325" y="3796500"/>
                <a:ext cx="136775" cy="279650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11186" extrusionOk="0">
                    <a:moveTo>
                      <a:pt x="934" y="0"/>
                    </a:moveTo>
                    <a:cubicBezTo>
                      <a:pt x="567" y="34"/>
                      <a:pt x="634" y="1601"/>
                      <a:pt x="601" y="3203"/>
                    </a:cubicBezTo>
                    <a:cubicBezTo>
                      <a:pt x="567" y="4904"/>
                      <a:pt x="100" y="5638"/>
                      <a:pt x="67" y="7039"/>
                    </a:cubicBezTo>
                    <a:cubicBezTo>
                      <a:pt x="0" y="8606"/>
                      <a:pt x="167" y="9307"/>
                      <a:pt x="901" y="10208"/>
                    </a:cubicBezTo>
                    <a:cubicBezTo>
                      <a:pt x="1315" y="10720"/>
                      <a:pt x="2263" y="11185"/>
                      <a:pt x="3157" y="11185"/>
                    </a:cubicBezTo>
                    <a:cubicBezTo>
                      <a:pt x="3776" y="11185"/>
                      <a:pt x="4368" y="10962"/>
                      <a:pt x="4737" y="10374"/>
                    </a:cubicBezTo>
                    <a:cubicBezTo>
                      <a:pt x="5471" y="9173"/>
                      <a:pt x="5371" y="7939"/>
                      <a:pt x="5137" y="6405"/>
                    </a:cubicBezTo>
                    <a:cubicBezTo>
                      <a:pt x="4904" y="5071"/>
                      <a:pt x="4704" y="3736"/>
                      <a:pt x="4637" y="2402"/>
                    </a:cubicBezTo>
                    <a:cubicBezTo>
                      <a:pt x="4570" y="1234"/>
                      <a:pt x="4537" y="100"/>
                      <a:pt x="4203" y="0"/>
                    </a:cubicBezTo>
                    <a:lnTo>
                      <a:pt x="4203" y="567"/>
                    </a:lnTo>
                    <a:cubicBezTo>
                      <a:pt x="4203" y="734"/>
                      <a:pt x="4237" y="1335"/>
                      <a:pt x="4036" y="1335"/>
                    </a:cubicBezTo>
                    <a:cubicBezTo>
                      <a:pt x="4003" y="1201"/>
                      <a:pt x="3970" y="1068"/>
                      <a:pt x="3970" y="901"/>
                    </a:cubicBezTo>
                    <a:cubicBezTo>
                      <a:pt x="4003" y="767"/>
                      <a:pt x="3936" y="634"/>
                      <a:pt x="3836" y="534"/>
                    </a:cubicBezTo>
                    <a:cubicBezTo>
                      <a:pt x="3703" y="467"/>
                      <a:pt x="3569" y="401"/>
                      <a:pt x="3436" y="401"/>
                    </a:cubicBezTo>
                    <a:cubicBezTo>
                      <a:pt x="3069" y="367"/>
                      <a:pt x="2702" y="367"/>
                      <a:pt x="2335" y="367"/>
                    </a:cubicBezTo>
                    <a:cubicBezTo>
                      <a:pt x="2168" y="367"/>
                      <a:pt x="2002" y="367"/>
                      <a:pt x="1802" y="401"/>
                    </a:cubicBezTo>
                    <a:cubicBezTo>
                      <a:pt x="1668" y="401"/>
                      <a:pt x="1501" y="434"/>
                      <a:pt x="1368" y="501"/>
                    </a:cubicBezTo>
                    <a:cubicBezTo>
                      <a:pt x="1268" y="534"/>
                      <a:pt x="1201" y="567"/>
                      <a:pt x="1201" y="667"/>
                    </a:cubicBezTo>
                    <a:cubicBezTo>
                      <a:pt x="1168" y="734"/>
                      <a:pt x="1168" y="801"/>
                      <a:pt x="1201" y="834"/>
                    </a:cubicBezTo>
                    <a:cubicBezTo>
                      <a:pt x="1201" y="968"/>
                      <a:pt x="1201" y="1068"/>
                      <a:pt x="1201" y="1168"/>
                    </a:cubicBezTo>
                    <a:cubicBezTo>
                      <a:pt x="1201" y="1234"/>
                      <a:pt x="1134" y="1268"/>
                      <a:pt x="1101" y="1268"/>
                    </a:cubicBezTo>
                    <a:cubicBezTo>
                      <a:pt x="1034" y="1268"/>
                      <a:pt x="1034" y="1234"/>
                      <a:pt x="1034" y="1201"/>
                    </a:cubicBezTo>
                    <a:cubicBezTo>
                      <a:pt x="1034" y="1001"/>
                      <a:pt x="1034" y="868"/>
                      <a:pt x="1001" y="634"/>
                    </a:cubicBezTo>
                    <a:lnTo>
                      <a:pt x="1001" y="300"/>
                    </a:lnTo>
                    <a:cubicBezTo>
                      <a:pt x="1001" y="200"/>
                      <a:pt x="934" y="100"/>
                      <a:pt x="93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60"/>
              <p:cNvSpPr/>
              <p:nvPr/>
            </p:nvSpPr>
            <p:spPr>
              <a:xfrm>
                <a:off x="1605475" y="3959950"/>
                <a:ext cx="136800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648" extrusionOk="0">
                    <a:moveTo>
                      <a:pt x="101" y="34"/>
                    </a:moveTo>
                    <a:lnTo>
                      <a:pt x="101" y="34"/>
                    </a:lnTo>
                    <a:cubicBezTo>
                      <a:pt x="101" y="51"/>
                      <a:pt x="101" y="75"/>
                      <a:pt x="101" y="104"/>
                    </a:cubicBezTo>
                    <a:lnTo>
                      <a:pt x="101" y="104"/>
                    </a:lnTo>
                    <a:cubicBezTo>
                      <a:pt x="101" y="80"/>
                      <a:pt x="101" y="56"/>
                      <a:pt x="101" y="34"/>
                    </a:cubicBezTo>
                    <a:close/>
                    <a:moveTo>
                      <a:pt x="5138" y="0"/>
                    </a:moveTo>
                    <a:cubicBezTo>
                      <a:pt x="5138" y="1"/>
                      <a:pt x="5138" y="1735"/>
                      <a:pt x="4738" y="1968"/>
                    </a:cubicBezTo>
                    <a:cubicBezTo>
                      <a:pt x="4692" y="1989"/>
                      <a:pt x="4647" y="1999"/>
                      <a:pt x="4604" y="1999"/>
                    </a:cubicBezTo>
                    <a:cubicBezTo>
                      <a:pt x="4231" y="1999"/>
                      <a:pt x="3934" y="1300"/>
                      <a:pt x="3904" y="1001"/>
                    </a:cubicBezTo>
                    <a:cubicBezTo>
                      <a:pt x="3510" y="875"/>
                      <a:pt x="3101" y="808"/>
                      <a:pt x="2695" y="808"/>
                    </a:cubicBezTo>
                    <a:cubicBezTo>
                      <a:pt x="2242" y="808"/>
                      <a:pt x="1791" y="892"/>
                      <a:pt x="1369" y="1068"/>
                    </a:cubicBezTo>
                    <a:cubicBezTo>
                      <a:pt x="1369" y="1068"/>
                      <a:pt x="1065" y="2033"/>
                      <a:pt x="659" y="2033"/>
                    </a:cubicBezTo>
                    <a:cubicBezTo>
                      <a:pt x="619" y="2033"/>
                      <a:pt x="577" y="2023"/>
                      <a:pt x="535" y="2002"/>
                    </a:cubicBezTo>
                    <a:cubicBezTo>
                      <a:pt x="102" y="1785"/>
                      <a:pt x="99" y="480"/>
                      <a:pt x="101" y="104"/>
                    </a:cubicBezTo>
                    <a:lnTo>
                      <a:pt x="101" y="104"/>
                    </a:lnTo>
                    <a:cubicBezTo>
                      <a:pt x="99" y="224"/>
                      <a:pt x="90" y="362"/>
                      <a:pt x="34" y="501"/>
                    </a:cubicBezTo>
                    <a:cubicBezTo>
                      <a:pt x="1" y="2068"/>
                      <a:pt x="168" y="2769"/>
                      <a:pt x="868" y="3670"/>
                    </a:cubicBezTo>
                    <a:cubicBezTo>
                      <a:pt x="1282" y="4182"/>
                      <a:pt x="2242" y="4647"/>
                      <a:pt x="3145" y="4647"/>
                    </a:cubicBezTo>
                    <a:cubicBezTo>
                      <a:pt x="3771" y="4647"/>
                      <a:pt x="4369" y="4424"/>
                      <a:pt x="4738" y="3836"/>
                    </a:cubicBezTo>
                    <a:cubicBezTo>
                      <a:pt x="5471" y="2669"/>
                      <a:pt x="5371" y="1501"/>
                      <a:pt x="513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60"/>
              <p:cNvSpPr/>
              <p:nvPr/>
            </p:nvSpPr>
            <p:spPr>
              <a:xfrm>
                <a:off x="1582975" y="2589800"/>
                <a:ext cx="466175" cy="13094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52379" extrusionOk="0">
                    <a:moveTo>
                      <a:pt x="4036" y="0"/>
                    </a:moveTo>
                    <a:cubicBezTo>
                      <a:pt x="3136" y="2035"/>
                      <a:pt x="2569" y="4203"/>
                      <a:pt x="2302" y="6438"/>
                    </a:cubicBezTo>
                    <a:cubicBezTo>
                      <a:pt x="1701" y="14477"/>
                      <a:pt x="1401" y="26186"/>
                      <a:pt x="1401" y="26186"/>
                    </a:cubicBezTo>
                    <a:cubicBezTo>
                      <a:pt x="1301" y="27020"/>
                      <a:pt x="767" y="28954"/>
                      <a:pt x="434" y="32657"/>
                    </a:cubicBezTo>
                    <a:cubicBezTo>
                      <a:pt x="0" y="37027"/>
                      <a:pt x="1168" y="51737"/>
                      <a:pt x="1168" y="51737"/>
                    </a:cubicBezTo>
                    <a:cubicBezTo>
                      <a:pt x="1168" y="51737"/>
                      <a:pt x="2245" y="52378"/>
                      <a:pt x="3554" y="52378"/>
                    </a:cubicBezTo>
                    <a:cubicBezTo>
                      <a:pt x="4292" y="52378"/>
                      <a:pt x="5104" y="52175"/>
                      <a:pt x="5838" y="51537"/>
                    </a:cubicBezTo>
                    <a:cubicBezTo>
                      <a:pt x="5838" y="51537"/>
                      <a:pt x="8206" y="31123"/>
                      <a:pt x="8740" y="26753"/>
                    </a:cubicBezTo>
                    <a:cubicBezTo>
                      <a:pt x="9240" y="22983"/>
                      <a:pt x="10574" y="14778"/>
                      <a:pt x="10574" y="14778"/>
                    </a:cubicBezTo>
                    <a:lnTo>
                      <a:pt x="11575" y="27353"/>
                    </a:lnTo>
                    <a:cubicBezTo>
                      <a:pt x="11575" y="27353"/>
                      <a:pt x="11442" y="30756"/>
                      <a:pt x="11542" y="32957"/>
                    </a:cubicBezTo>
                    <a:cubicBezTo>
                      <a:pt x="11675" y="35526"/>
                      <a:pt x="12909" y="48235"/>
                      <a:pt x="12909" y="48235"/>
                    </a:cubicBezTo>
                    <a:cubicBezTo>
                      <a:pt x="12909" y="48235"/>
                      <a:pt x="14124" y="48640"/>
                      <a:pt x="15463" y="48640"/>
                    </a:cubicBezTo>
                    <a:cubicBezTo>
                      <a:pt x="16430" y="48640"/>
                      <a:pt x="17461" y="48429"/>
                      <a:pt x="18147" y="47701"/>
                    </a:cubicBezTo>
                    <a:cubicBezTo>
                      <a:pt x="18147" y="47701"/>
                      <a:pt x="18513" y="29555"/>
                      <a:pt x="18547" y="26453"/>
                    </a:cubicBezTo>
                    <a:cubicBezTo>
                      <a:pt x="18647" y="20382"/>
                      <a:pt x="18347" y="9074"/>
                      <a:pt x="18147" y="2902"/>
                    </a:cubicBez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1" name="Google Shape;6351;p60"/>
              <p:cNvSpPr/>
              <p:nvPr/>
            </p:nvSpPr>
            <p:spPr>
              <a:xfrm>
                <a:off x="1582975" y="2589800"/>
                <a:ext cx="466175" cy="13094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52379" extrusionOk="0">
                    <a:moveTo>
                      <a:pt x="4036" y="0"/>
                    </a:moveTo>
                    <a:cubicBezTo>
                      <a:pt x="3136" y="2035"/>
                      <a:pt x="2569" y="4203"/>
                      <a:pt x="2302" y="6438"/>
                    </a:cubicBezTo>
                    <a:cubicBezTo>
                      <a:pt x="1701" y="14477"/>
                      <a:pt x="1401" y="26186"/>
                      <a:pt x="1401" y="26186"/>
                    </a:cubicBezTo>
                    <a:cubicBezTo>
                      <a:pt x="1301" y="27020"/>
                      <a:pt x="767" y="28954"/>
                      <a:pt x="434" y="32657"/>
                    </a:cubicBezTo>
                    <a:cubicBezTo>
                      <a:pt x="0" y="37027"/>
                      <a:pt x="1168" y="51737"/>
                      <a:pt x="1168" y="51737"/>
                    </a:cubicBezTo>
                    <a:cubicBezTo>
                      <a:pt x="1168" y="51737"/>
                      <a:pt x="2245" y="52378"/>
                      <a:pt x="3554" y="52378"/>
                    </a:cubicBezTo>
                    <a:cubicBezTo>
                      <a:pt x="4292" y="52378"/>
                      <a:pt x="5104" y="52175"/>
                      <a:pt x="5838" y="51537"/>
                    </a:cubicBezTo>
                    <a:cubicBezTo>
                      <a:pt x="5838" y="51537"/>
                      <a:pt x="8206" y="31123"/>
                      <a:pt x="8740" y="26753"/>
                    </a:cubicBezTo>
                    <a:cubicBezTo>
                      <a:pt x="9240" y="22983"/>
                      <a:pt x="10574" y="14778"/>
                      <a:pt x="10574" y="14778"/>
                    </a:cubicBezTo>
                    <a:lnTo>
                      <a:pt x="11575" y="27353"/>
                    </a:lnTo>
                    <a:cubicBezTo>
                      <a:pt x="11575" y="27353"/>
                      <a:pt x="11442" y="30756"/>
                      <a:pt x="11542" y="32957"/>
                    </a:cubicBezTo>
                    <a:cubicBezTo>
                      <a:pt x="11675" y="35526"/>
                      <a:pt x="12909" y="48235"/>
                      <a:pt x="12909" y="48235"/>
                    </a:cubicBezTo>
                    <a:cubicBezTo>
                      <a:pt x="12909" y="48235"/>
                      <a:pt x="14124" y="48640"/>
                      <a:pt x="15463" y="48640"/>
                    </a:cubicBezTo>
                    <a:cubicBezTo>
                      <a:pt x="16430" y="48640"/>
                      <a:pt x="17461" y="48429"/>
                      <a:pt x="18147" y="47701"/>
                    </a:cubicBezTo>
                    <a:cubicBezTo>
                      <a:pt x="18147" y="47701"/>
                      <a:pt x="18513" y="29555"/>
                      <a:pt x="18547" y="26453"/>
                    </a:cubicBezTo>
                    <a:cubicBezTo>
                      <a:pt x="18647" y="20382"/>
                      <a:pt x="18347" y="9074"/>
                      <a:pt x="18147" y="2902"/>
                    </a:cubicBez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2" name="Google Shape;6352;p60"/>
              <p:cNvSpPr/>
              <p:nvPr/>
            </p:nvSpPr>
            <p:spPr>
              <a:xfrm>
                <a:off x="1847325" y="2816625"/>
                <a:ext cx="132625" cy="4203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6813" extrusionOk="0">
                    <a:moveTo>
                      <a:pt x="5304" y="1"/>
                    </a:moveTo>
                    <a:lnTo>
                      <a:pt x="5304" y="1"/>
                    </a:lnTo>
                    <a:cubicBezTo>
                      <a:pt x="3803" y="1368"/>
                      <a:pt x="534" y="1835"/>
                      <a:pt x="534" y="1835"/>
                    </a:cubicBezTo>
                    <a:lnTo>
                      <a:pt x="0" y="5705"/>
                    </a:lnTo>
                    <a:lnTo>
                      <a:pt x="834" y="16813"/>
                    </a:lnTo>
                    <a:lnTo>
                      <a:pt x="868" y="5938"/>
                    </a:lnTo>
                    <a:lnTo>
                      <a:pt x="1435" y="2436"/>
                    </a:lnTo>
                    <a:cubicBezTo>
                      <a:pt x="3036" y="2235"/>
                      <a:pt x="4437" y="1335"/>
                      <a:pt x="53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3" name="Google Shape;6353;p60"/>
              <p:cNvSpPr/>
              <p:nvPr/>
            </p:nvSpPr>
            <p:spPr>
              <a:xfrm>
                <a:off x="1989100" y="2533925"/>
                <a:ext cx="1084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4" name="Google Shape;6354;p60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5" name="Google Shape;6355;p60"/>
              <p:cNvSpPr/>
              <p:nvPr/>
            </p:nvSpPr>
            <p:spPr>
              <a:xfrm>
                <a:off x="1683875" y="1777425"/>
                <a:ext cx="97600" cy="2670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680" extrusionOk="0">
                    <a:moveTo>
                      <a:pt x="919" y="0"/>
                    </a:moveTo>
                    <a:cubicBezTo>
                      <a:pt x="558" y="0"/>
                      <a:pt x="210" y="220"/>
                      <a:pt x="34" y="572"/>
                    </a:cubicBezTo>
                    <a:lnTo>
                      <a:pt x="1401" y="1206"/>
                    </a:lnTo>
                    <a:cubicBezTo>
                      <a:pt x="934" y="1340"/>
                      <a:pt x="568" y="1640"/>
                      <a:pt x="367" y="2074"/>
                    </a:cubicBezTo>
                    <a:cubicBezTo>
                      <a:pt x="0" y="2807"/>
                      <a:pt x="467" y="4409"/>
                      <a:pt x="968" y="6410"/>
                    </a:cubicBezTo>
                    <a:cubicBezTo>
                      <a:pt x="1235" y="7644"/>
                      <a:pt x="1602" y="8878"/>
                      <a:pt x="2035" y="10079"/>
                    </a:cubicBezTo>
                    <a:cubicBezTo>
                      <a:pt x="2269" y="10646"/>
                      <a:pt x="2669" y="10680"/>
                      <a:pt x="2669" y="10680"/>
                    </a:cubicBezTo>
                    <a:lnTo>
                      <a:pt x="2669" y="8678"/>
                    </a:lnTo>
                    <a:lnTo>
                      <a:pt x="2602" y="7044"/>
                    </a:lnTo>
                    <a:cubicBezTo>
                      <a:pt x="2602" y="7044"/>
                      <a:pt x="3636" y="5609"/>
                      <a:pt x="3770" y="4442"/>
                    </a:cubicBezTo>
                    <a:cubicBezTo>
                      <a:pt x="3903" y="2907"/>
                      <a:pt x="3603" y="2307"/>
                      <a:pt x="3603" y="2307"/>
                    </a:cubicBezTo>
                    <a:lnTo>
                      <a:pt x="1935" y="1039"/>
                    </a:lnTo>
                    <a:cubicBezTo>
                      <a:pt x="1868" y="1039"/>
                      <a:pt x="1802" y="1039"/>
                      <a:pt x="1735" y="1073"/>
                    </a:cubicBezTo>
                    <a:cubicBezTo>
                      <a:pt x="1835" y="673"/>
                      <a:pt x="1635" y="239"/>
                      <a:pt x="1268" y="72"/>
                    </a:cubicBezTo>
                    <a:cubicBezTo>
                      <a:pt x="1154" y="23"/>
                      <a:pt x="1036" y="0"/>
                      <a:pt x="9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6" name="Google Shape;6356;p60"/>
              <p:cNvSpPr/>
              <p:nvPr/>
            </p:nvSpPr>
            <p:spPr>
              <a:xfrm>
                <a:off x="1802300" y="1760875"/>
                <a:ext cx="195150" cy="16650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6660" extrusionOk="0">
                    <a:moveTo>
                      <a:pt x="4470" y="0"/>
                    </a:moveTo>
                    <a:cubicBezTo>
                      <a:pt x="1501" y="0"/>
                      <a:pt x="0" y="3569"/>
                      <a:pt x="2102" y="5671"/>
                    </a:cubicBezTo>
                    <a:cubicBezTo>
                      <a:pt x="2785" y="6354"/>
                      <a:pt x="3626" y="6660"/>
                      <a:pt x="4451" y="6660"/>
                    </a:cubicBezTo>
                    <a:cubicBezTo>
                      <a:pt x="6164" y="6660"/>
                      <a:pt x="7806" y="5340"/>
                      <a:pt x="7806" y="3336"/>
                    </a:cubicBezTo>
                    <a:cubicBezTo>
                      <a:pt x="7806" y="1501"/>
                      <a:pt x="6305" y="0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7" name="Google Shape;6357;p60"/>
              <p:cNvSpPr/>
              <p:nvPr/>
            </p:nvSpPr>
            <p:spPr>
              <a:xfrm>
                <a:off x="1661350" y="1799975"/>
                <a:ext cx="326100" cy="374550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4982" extrusionOk="0">
                    <a:moveTo>
                      <a:pt x="9781" y="0"/>
                    </a:moveTo>
                    <a:cubicBezTo>
                      <a:pt x="8099" y="0"/>
                      <a:pt x="6025" y="444"/>
                      <a:pt x="4504" y="1405"/>
                    </a:cubicBezTo>
                    <a:cubicBezTo>
                      <a:pt x="4671" y="4641"/>
                      <a:pt x="3937" y="5541"/>
                      <a:pt x="3537" y="5875"/>
                    </a:cubicBezTo>
                    <a:cubicBezTo>
                      <a:pt x="3471" y="5935"/>
                      <a:pt x="3408" y="5961"/>
                      <a:pt x="3347" y="5961"/>
                    </a:cubicBezTo>
                    <a:cubicBezTo>
                      <a:pt x="3037" y="5961"/>
                      <a:pt x="2781" y="5286"/>
                      <a:pt x="2503" y="5008"/>
                    </a:cubicBezTo>
                    <a:cubicBezTo>
                      <a:pt x="2327" y="4814"/>
                      <a:pt x="1938" y="4593"/>
                      <a:pt x="1531" y="4593"/>
                    </a:cubicBezTo>
                    <a:cubicBezTo>
                      <a:pt x="1166" y="4593"/>
                      <a:pt x="787" y="4771"/>
                      <a:pt x="535" y="5308"/>
                    </a:cubicBezTo>
                    <a:cubicBezTo>
                      <a:pt x="1" y="6475"/>
                      <a:pt x="1035" y="8043"/>
                      <a:pt x="1835" y="8443"/>
                    </a:cubicBezTo>
                    <a:cubicBezTo>
                      <a:pt x="2018" y="8526"/>
                      <a:pt x="2210" y="8565"/>
                      <a:pt x="2399" y="8565"/>
                    </a:cubicBezTo>
                    <a:cubicBezTo>
                      <a:pt x="2901" y="8565"/>
                      <a:pt x="3376" y="8285"/>
                      <a:pt x="3570" y="7776"/>
                    </a:cubicBezTo>
                    <a:lnTo>
                      <a:pt x="3570" y="12747"/>
                    </a:lnTo>
                    <a:cubicBezTo>
                      <a:pt x="4804" y="14981"/>
                      <a:pt x="7206" y="14548"/>
                      <a:pt x="8507" y="14848"/>
                    </a:cubicBezTo>
                    <a:cubicBezTo>
                      <a:pt x="8740" y="13947"/>
                      <a:pt x="8907" y="13514"/>
                      <a:pt x="8807" y="13013"/>
                    </a:cubicBezTo>
                    <a:lnTo>
                      <a:pt x="8807" y="11412"/>
                    </a:lnTo>
                    <a:cubicBezTo>
                      <a:pt x="9152" y="11477"/>
                      <a:pt x="9496" y="11514"/>
                      <a:pt x="9850" y="11514"/>
                    </a:cubicBezTo>
                    <a:cubicBezTo>
                      <a:pt x="10044" y="11514"/>
                      <a:pt x="10241" y="11503"/>
                      <a:pt x="10442" y="11479"/>
                    </a:cubicBezTo>
                    <a:cubicBezTo>
                      <a:pt x="11509" y="11312"/>
                      <a:pt x="12109" y="10445"/>
                      <a:pt x="12410" y="9244"/>
                    </a:cubicBezTo>
                    <a:cubicBezTo>
                      <a:pt x="12943" y="7376"/>
                      <a:pt x="13043" y="4207"/>
                      <a:pt x="12343" y="571"/>
                    </a:cubicBezTo>
                    <a:cubicBezTo>
                      <a:pt x="11849" y="198"/>
                      <a:pt x="10902" y="0"/>
                      <a:pt x="978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8" name="Google Shape;6358;p60"/>
              <p:cNvSpPr/>
              <p:nvPr/>
            </p:nvSpPr>
            <p:spPr>
              <a:xfrm>
                <a:off x="1833150" y="1915150"/>
                <a:ext cx="292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25" extrusionOk="0">
                    <a:moveTo>
                      <a:pt x="668" y="0"/>
                    </a:moveTo>
                    <a:cubicBezTo>
                      <a:pt x="234" y="0"/>
                      <a:pt x="0" y="534"/>
                      <a:pt x="301" y="868"/>
                    </a:cubicBezTo>
                    <a:cubicBezTo>
                      <a:pt x="409" y="976"/>
                      <a:pt x="539" y="1025"/>
                      <a:pt x="664" y="1025"/>
                    </a:cubicBezTo>
                    <a:cubicBezTo>
                      <a:pt x="925" y="1025"/>
                      <a:pt x="1168" y="816"/>
                      <a:pt x="1168" y="501"/>
                    </a:cubicBezTo>
                    <a:cubicBezTo>
                      <a:pt x="1168" y="234"/>
                      <a:pt x="968" y="0"/>
                      <a:pt x="6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9" name="Google Shape;6359;p60"/>
              <p:cNvSpPr/>
              <p:nvPr/>
            </p:nvSpPr>
            <p:spPr>
              <a:xfrm>
                <a:off x="1929050" y="1910150"/>
                <a:ext cx="292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25" extrusionOk="0">
                    <a:moveTo>
                      <a:pt x="668" y="0"/>
                    </a:moveTo>
                    <a:cubicBezTo>
                      <a:pt x="234" y="0"/>
                      <a:pt x="0" y="567"/>
                      <a:pt x="301" y="867"/>
                    </a:cubicBezTo>
                    <a:cubicBezTo>
                      <a:pt x="409" y="976"/>
                      <a:pt x="539" y="1024"/>
                      <a:pt x="664" y="1024"/>
                    </a:cubicBezTo>
                    <a:cubicBezTo>
                      <a:pt x="925" y="1024"/>
                      <a:pt x="1168" y="816"/>
                      <a:pt x="1168" y="501"/>
                    </a:cubicBezTo>
                    <a:cubicBezTo>
                      <a:pt x="1168" y="234"/>
                      <a:pt x="968" y="0"/>
                      <a:pt x="6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0" name="Google Shape;6360;p60"/>
              <p:cNvSpPr/>
              <p:nvPr/>
            </p:nvSpPr>
            <p:spPr>
              <a:xfrm>
                <a:off x="1770600" y="2033575"/>
                <a:ext cx="11095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27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4" y="500"/>
                      <a:pt x="368" y="967"/>
                      <a:pt x="668" y="1368"/>
                    </a:cubicBezTo>
                    <a:cubicBezTo>
                      <a:pt x="1302" y="2135"/>
                      <a:pt x="4437" y="2735"/>
                      <a:pt x="4437" y="2735"/>
                    </a:cubicBezTo>
                    <a:lnTo>
                      <a:pt x="4437" y="2068"/>
                    </a:lnTo>
                    <a:cubicBezTo>
                      <a:pt x="4437" y="2068"/>
                      <a:pt x="2002" y="1568"/>
                      <a:pt x="1168" y="1168"/>
                    </a:cubicBezTo>
                    <a:cubicBezTo>
                      <a:pt x="668" y="901"/>
                      <a:pt x="267" y="500"/>
                      <a:pt x="1" y="0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1" name="Google Shape;6361;p60"/>
              <p:cNvSpPr/>
              <p:nvPr/>
            </p:nvSpPr>
            <p:spPr>
              <a:xfrm>
                <a:off x="1719725" y="1707400"/>
                <a:ext cx="273550" cy="162900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6516" extrusionOk="0">
                    <a:moveTo>
                      <a:pt x="8955" y="0"/>
                    </a:moveTo>
                    <a:cubicBezTo>
                      <a:pt x="8778" y="0"/>
                      <a:pt x="8626" y="150"/>
                      <a:pt x="8474" y="271"/>
                    </a:cubicBezTo>
                    <a:cubicBezTo>
                      <a:pt x="7785" y="943"/>
                      <a:pt x="6974" y="1090"/>
                      <a:pt x="6126" y="1090"/>
                    </a:cubicBezTo>
                    <a:cubicBezTo>
                      <a:pt x="5462" y="1090"/>
                      <a:pt x="4776" y="1000"/>
                      <a:pt x="4107" y="1000"/>
                    </a:cubicBezTo>
                    <a:cubicBezTo>
                      <a:pt x="4016" y="1000"/>
                      <a:pt x="3926" y="1001"/>
                      <a:pt x="3837" y="1005"/>
                    </a:cubicBezTo>
                    <a:cubicBezTo>
                      <a:pt x="2503" y="1038"/>
                      <a:pt x="935" y="1572"/>
                      <a:pt x="301" y="2873"/>
                    </a:cubicBezTo>
                    <a:cubicBezTo>
                      <a:pt x="34" y="3474"/>
                      <a:pt x="1" y="4074"/>
                      <a:pt x="535" y="4508"/>
                    </a:cubicBezTo>
                    <a:cubicBezTo>
                      <a:pt x="868" y="4741"/>
                      <a:pt x="1235" y="4741"/>
                      <a:pt x="1435" y="5175"/>
                    </a:cubicBezTo>
                    <a:cubicBezTo>
                      <a:pt x="1468" y="5273"/>
                      <a:pt x="1761" y="6508"/>
                      <a:pt x="1609" y="6510"/>
                    </a:cubicBezTo>
                    <a:lnTo>
                      <a:pt x="1609" y="6510"/>
                    </a:lnTo>
                    <a:cubicBezTo>
                      <a:pt x="1606" y="6510"/>
                      <a:pt x="1604" y="6509"/>
                      <a:pt x="1602" y="6509"/>
                    </a:cubicBezTo>
                    <a:lnTo>
                      <a:pt x="1602" y="6509"/>
                    </a:lnTo>
                    <a:cubicBezTo>
                      <a:pt x="1604" y="6509"/>
                      <a:pt x="1606" y="6510"/>
                      <a:pt x="1608" y="6510"/>
                    </a:cubicBezTo>
                    <a:cubicBezTo>
                      <a:pt x="1608" y="6510"/>
                      <a:pt x="1608" y="6510"/>
                      <a:pt x="1609" y="6510"/>
                    </a:cubicBezTo>
                    <a:lnTo>
                      <a:pt x="1609" y="6510"/>
                    </a:lnTo>
                    <a:cubicBezTo>
                      <a:pt x="1652" y="6514"/>
                      <a:pt x="1695" y="6516"/>
                      <a:pt x="1738" y="6516"/>
                    </a:cubicBezTo>
                    <a:cubicBezTo>
                      <a:pt x="2353" y="6516"/>
                      <a:pt x="2914" y="6099"/>
                      <a:pt x="3070" y="5508"/>
                    </a:cubicBezTo>
                    <a:cubicBezTo>
                      <a:pt x="3103" y="5375"/>
                      <a:pt x="3170" y="5108"/>
                      <a:pt x="3203" y="4975"/>
                    </a:cubicBezTo>
                    <a:cubicBezTo>
                      <a:pt x="3230" y="4838"/>
                      <a:pt x="3370" y="4724"/>
                      <a:pt x="3511" y="4724"/>
                    </a:cubicBezTo>
                    <a:cubicBezTo>
                      <a:pt x="3542" y="4724"/>
                      <a:pt x="3573" y="4729"/>
                      <a:pt x="3603" y="4741"/>
                    </a:cubicBezTo>
                    <a:cubicBezTo>
                      <a:pt x="4004" y="4841"/>
                      <a:pt x="4271" y="5008"/>
                      <a:pt x="4637" y="5108"/>
                    </a:cubicBezTo>
                    <a:cubicBezTo>
                      <a:pt x="5345" y="5301"/>
                      <a:pt x="6067" y="5398"/>
                      <a:pt x="6784" y="5398"/>
                    </a:cubicBezTo>
                    <a:cubicBezTo>
                      <a:pt x="7183" y="5398"/>
                      <a:pt x="7580" y="5368"/>
                      <a:pt x="7973" y="5308"/>
                    </a:cubicBezTo>
                    <a:cubicBezTo>
                      <a:pt x="8774" y="5141"/>
                      <a:pt x="9508" y="4774"/>
                      <a:pt x="10108" y="4207"/>
                    </a:cubicBezTo>
                    <a:cubicBezTo>
                      <a:pt x="10675" y="3507"/>
                      <a:pt x="10942" y="2573"/>
                      <a:pt x="10809" y="1706"/>
                    </a:cubicBezTo>
                    <a:cubicBezTo>
                      <a:pt x="10809" y="1639"/>
                      <a:pt x="10809" y="1606"/>
                      <a:pt x="10809" y="1572"/>
                    </a:cubicBezTo>
                    <a:cubicBezTo>
                      <a:pt x="10809" y="1505"/>
                      <a:pt x="10775" y="1405"/>
                      <a:pt x="10742" y="1372"/>
                    </a:cubicBezTo>
                    <a:cubicBezTo>
                      <a:pt x="10714" y="1344"/>
                      <a:pt x="10681" y="1332"/>
                      <a:pt x="10645" y="1332"/>
                    </a:cubicBezTo>
                    <a:cubicBezTo>
                      <a:pt x="10468" y="1332"/>
                      <a:pt x="10219" y="1622"/>
                      <a:pt x="10108" y="1706"/>
                    </a:cubicBezTo>
                    <a:cubicBezTo>
                      <a:pt x="10008" y="1806"/>
                      <a:pt x="9908" y="1906"/>
                      <a:pt x="9774" y="1972"/>
                    </a:cubicBezTo>
                    <a:cubicBezTo>
                      <a:pt x="9674" y="2039"/>
                      <a:pt x="9541" y="2106"/>
                      <a:pt x="9441" y="2173"/>
                    </a:cubicBezTo>
                    <a:cubicBezTo>
                      <a:pt x="9508" y="1772"/>
                      <a:pt x="9508" y="1372"/>
                      <a:pt x="9441" y="972"/>
                    </a:cubicBezTo>
                    <a:cubicBezTo>
                      <a:pt x="9408" y="705"/>
                      <a:pt x="9341" y="71"/>
                      <a:pt x="9007" y="4"/>
                    </a:cubicBezTo>
                    <a:cubicBezTo>
                      <a:pt x="8990" y="1"/>
                      <a:pt x="8972" y="0"/>
                      <a:pt x="89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2" name="Google Shape;6362;p60"/>
              <p:cNvSpPr/>
              <p:nvPr/>
            </p:nvSpPr>
            <p:spPr>
              <a:xfrm>
                <a:off x="1816475" y="1884750"/>
                <a:ext cx="29200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17" extrusionOk="0">
                    <a:moveTo>
                      <a:pt x="632" y="1"/>
                    </a:moveTo>
                    <a:cubicBezTo>
                      <a:pt x="527" y="1"/>
                      <a:pt x="423" y="27"/>
                      <a:pt x="334" y="82"/>
                    </a:cubicBezTo>
                    <a:cubicBezTo>
                      <a:pt x="67" y="282"/>
                      <a:pt x="0" y="649"/>
                      <a:pt x="167" y="916"/>
                    </a:cubicBezTo>
                    <a:lnTo>
                      <a:pt x="1168" y="282"/>
                    </a:lnTo>
                    <a:cubicBezTo>
                      <a:pt x="1057" y="104"/>
                      <a:pt x="842" y="1"/>
                      <a:pt x="6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3" name="Google Shape;6363;p60"/>
              <p:cNvSpPr/>
              <p:nvPr/>
            </p:nvSpPr>
            <p:spPr>
              <a:xfrm>
                <a:off x="1860675" y="2006050"/>
                <a:ext cx="43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067" extrusionOk="0">
                    <a:moveTo>
                      <a:pt x="100" y="0"/>
                    </a:moveTo>
                    <a:lnTo>
                      <a:pt x="100" y="0"/>
                    </a:lnTo>
                    <a:cubicBezTo>
                      <a:pt x="0" y="467"/>
                      <a:pt x="267" y="934"/>
                      <a:pt x="734" y="1034"/>
                    </a:cubicBezTo>
                    <a:cubicBezTo>
                      <a:pt x="810" y="1056"/>
                      <a:pt x="885" y="1066"/>
                      <a:pt x="958" y="1066"/>
                    </a:cubicBezTo>
                    <a:cubicBezTo>
                      <a:pt x="1334" y="1066"/>
                      <a:pt x="1651" y="797"/>
                      <a:pt x="1735" y="434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4" name="Google Shape;6364;p60"/>
              <p:cNvSpPr/>
              <p:nvPr/>
            </p:nvSpPr>
            <p:spPr>
              <a:xfrm>
                <a:off x="1863175" y="2013550"/>
                <a:ext cx="2337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82" extrusionOk="0">
                    <a:moveTo>
                      <a:pt x="0" y="1"/>
                    </a:moveTo>
                    <a:cubicBezTo>
                      <a:pt x="34" y="367"/>
                      <a:pt x="267" y="668"/>
                      <a:pt x="634" y="734"/>
                    </a:cubicBezTo>
                    <a:cubicBezTo>
                      <a:pt x="705" y="758"/>
                      <a:pt x="776" y="782"/>
                      <a:pt x="846" y="782"/>
                    </a:cubicBezTo>
                    <a:cubicBezTo>
                      <a:pt x="876" y="782"/>
                      <a:pt x="905" y="777"/>
                      <a:pt x="934" y="768"/>
                    </a:cubicBezTo>
                    <a:cubicBezTo>
                      <a:pt x="901" y="334"/>
                      <a:pt x="501" y="1"/>
                      <a:pt x="67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5" name="Google Shape;6365;p60"/>
              <p:cNvSpPr/>
              <p:nvPr/>
            </p:nvSpPr>
            <p:spPr>
              <a:xfrm>
                <a:off x="1941550" y="1878825"/>
                <a:ext cx="309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853" extrusionOk="0">
                    <a:moveTo>
                      <a:pt x="556" y="1"/>
                    </a:moveTo>
                    <a:cubicBezTo>
                      <a:pt x="324" y="1"/>
                      <a:pt x="99" y="131"/>
                      <a:pt x="1" y="353"/>
                    </a:cubicBezTo>
                    <a:lnTo>
                      <a:pt x="1102" y="853"/>
                    </a:lnTo>
                    <a:cubicBezTo>
                      <a:pt x="1235" y="553"/>
                      <a:pt x="1102" y="186"/>
                      <a:pt x="801" y="52"/>
                    </a:cubicBezTo>
                    <a:cubicBezTo>
                      <a:pt x="722" y="17"/>
                      <a:pt x="639" y="1"/>
                      <a:pt x="5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6" name="Google Shape;6366;p60"/>
              <p:cNvSpPr/>
              <p:nvPr/>
            </p:nvSpPr>
            <p:spPr>
              <a:xfrm>
                <a:off x="1892350" y="1910150"/>
                <a:ext cx="500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270" extrusionOk="0">
                    <a:moveTo>
                      <a:pt x="1" y="0"/>
                    </a:moveTo>
                    <a:lnTo>
                      <a:pt x="301" y="3269"/>
                    </a:lnTo>
                    <a:lnTo>
                      <a:pt x="2002" y="26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7" name="Google Shape;6367;p60"/>
              <p:cNvSpPr/>
              <p:nvPr/>
            </p:nvSpPr>
            <p:spPr>
              <a:xfrm>
                <a:off x="1586300" y="2118625"/>
                <a:ext cx="457850" cy="60737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24295" extrusionOk="0">
                    <a:moveTo>
                      <a:pt x="4437" y="1"/>
                    </a:moveTo>
                    <a:cubicBezTo>
                      <a:pt x="2903" y="601"/>
                      <a:pt x="1435" y="1335"/>
                      <a:pt x="1" y="2102"/>
                    </a:cubicBezTo>
                    <a:cubicBezTo>
                      <a:pt x="1" y="2102"/>
                      <a:pt x="534" y="7639"/>
                      <a:pt x="1435" y="11209"/>
                    </a:cubicBezTo>
                    <a:cubicBezTo>
                      <a:pt x="2102" y="13777"/>
                      <a:pt x="2469" y="22750"/>
                      <a:pt x="2469" y="22750"/>
                    </a:cubicBezTo>
                    <a:cubicBezTo>
                      <a:pt x="5014" y="23779"/>
                      <a:pt x="7730" y="24294"/>
                      <a:pt x="10450" y="24294"/>
                    </a:cubicBezTo>
                    <a:cubicBezTo>
                      <a:pt x="10903" y="24294"/>
                      <a:pt x="11356" y="24280"/>
                      <a:pt x="11809" y="24251"/>
                    </a:cubicBezTo>
                    <a:cubicBezTo>
                      <a:pt x="13977" y="24118"/>
                      <a:pt x="16112" y="23617"/>
                      <a:pt x="18114" y="22783"/>
                    </a:cubicBezTo>
                    <a:cubicBezTo>
                      <a:pt x="18114" y="22783"/>
                      <a:pt x="18314" y="17146"/>
                      <a:pt x="17913" y="10108"/>
                    </a:cubicBezTo>
                    <a:cubicBezTo>
                      <a:pt x="17647" y="4937"/>
                      <a:pt x="17446" y="2202"/>
                      <a:pt x="16179" y="1435"/>
                    </a:cubicBezTo>
                    <a:cubicBezTo>
                      <a:pt x="15412" y="968"/>
                      <a:pt x="12209" y="201"/>
                      <a:pt x="12209" y="201"/>
                    </a:cubicBezTo>
                    <a:cubicBezTo>
                      <a:pt x="12109" y="868"/>
                      <a:pt x="11842" y="1535"/>
                      <a:pt x="11509" y="2102"/>
                    </a:cubicBezTo>
                    <a:cubicBezTo>
                      <a:pt x="10375" y="1535"/>
                      <a:pt x="4437" y="1"/>
                      <a:pt x="443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8" name="Google Shape;6368;p60"/>
              <p:cNvSpPr/>
              <p:nvPr/>
            </p:nvSpPr>
            <p:spPr>
              <a:xfrm>
                <a:off x="1874000" y="2171175"/>
                <a:ext cx="63425" cy="5520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2083" extrusionOk="0">
                    <a:moveTo>
                      <a:pt x="1" y="0"/>
                    </a:moveTo>
                    <a:cubicBezTo>
                      <a:pt x="1" y="1"/>
                      <a:pt x="2102" y="11075"/>
                      <a:pt x="1002" y="22082"/>
                    </a:cubicBezTo>
                    <a:cubicBezTo>
                      <a:pt x="1268" y="22049"/>
                      <a:pt x="1535" y="22016"/>
                      <a:pt x="1769" y="21982"/>
                    </a:cubicBezTo>
                    <a:cubicBezTo>
                      <a:pt x="2102" y="18246"/>
                      <a:pt x="2536" y="940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9" name="Google Shape;6369;p60"/>
              <p:cNvSpPr/>
              <p:nvPr/>
            </p:nvSpPr>
            <p:spPr>
              <a:xfrm>
                <a:off x="1874000" y="2091100"/>
                <a:ext cx="51750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961" extrusionOk="0">
                    <a:moveTo>
                      <a:pt x="301" y="1"/>
                    </a:moveTo>
                    <a:lnTo>
                      <a:pt x="301" y="1368"/>
                    </a:lnTo>
                    <a:cubicBezTo>
                      <a:pt x="234" y="1969"/>
                      <a:pt x="134" y="2603"/>
                      <a:pt x="1" y="3203"/>
                    </a:cubicBezTo>
                    <a:cubicBezTo>
                      <a:pt x="153" y="3105"/>
                      <a:pt x="301" y="3065"/>
                      <a:pt x="444" y="3065"/>
                    </a:cubicBezTo>
                    <a:cubicBezTo>
                      <a:pt x="1117" y="3065"/>
                      <a:pt x="1664" y="3961"/>
                      <a:pt x="1858" y="3961"/>
                    </a:cubicBezTo>
                    <a:cubicBezTo>
                      <a:pt x="1876" y="3961"/>
                      <a:pt x="1891" y="3953"/>
                      <a:pt x="1902" y="3937"/>
                    </a:cubicBezTo>
                    <a:cubicBezTo>
                      <a:pt x="2069" y="3703"/>
                      <a:pt x="1068" y="168"/>
                      <a:pt x="3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0" name="Google Shape;6370;p60"/>
              <p:cNvSpPr/>
              <p:nvPr/>
            </p:nvSpPr>
            <p:spPr>
              <a:xfrm>
                <a:off x="1697225" y="2066100"/>
                <a:ext cx="1768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6038" extrusionOk="0">
                    <a:moveTo>
                      <a:pt x="2135" y="0"/>
                    </a:moveTo>
                    <a:cubicBezTo>
                      <a:pt x="1401" y="0"/>
                      <a:pt x="0" y="2102"/>
                      <a:pt x="0" y="2102"/>
                    </a:cubicBezTo>
                    <a:cubicBezTo>
                      <a:pt x="0" y="2102"/>
                      <a:pt x="434" y="2635"/>
                      <a:pt x="1301" y="3569"/>
                    </a:cubicBezTo>
                    <a:cubicBezTo>
                      <a:pt x="2335" y="4637"/>
                      <a:pt x="3569" y="6004"/>
                      <a:pt x="3970" y="6038"/>
                    </a:cubicBezTo>
                    <a:cubicBezTo>
                      <a:pt x="4370" y="6038"/>
                      <a:pt x="5171" y="4837"/>
                      <a:pt x="5904" y="4403"/>
                    </a:cubicBezTo>
                    <a:cubicBezTo>
                      <a:pt x="6258" y="4194"/>
                      <a:pt x="6541" y="4140"/>
                      <a:pt x="6741" y="4140"/>
                    </a:cubicBezTo>
                    <a:cubicBezTo>
                      <a:pt x="6955" y="4140"/>
                      <a:pt x="7072" y="4203"/>
                      <a:pt x="7072" y="4203"/>
                    </a:cubicBezTo>
                    <a:cubicBezTo>
                      <a:pt x="7072" y="4203"/>
                      <a:pt x="6605" y="3269"/>
                      <a:pt x="4770" y="2435"/>
                    </a:cubicBezTo>
                    <a:cubicBezTo>
                      <a:pt x="2936" y="1601"/>
                      <a:pt x="2202" y="767"/>
                      <a:pt x="2135" y="400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1" name="Google Shape;6371;p60"/>
              <p:cNvSpPr/>
              <p:nvPr/>
            </p:nvSpPr>
            <p:spPr>
              <a:xfrm>
                <a:off x="1369475" y="2523075"/>
                <a:ext cx="386150" cy="546250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21850" extrusionOk="0">
                    <a:moveTo>
                      <a:pt x="768" y="1"/>
                    </a:moveTo>
                    <a:cubicBezTo>
                      <a:pt x="735" y="1"/>
                      <a:pt x="701" y="34"/>
                      <a:pt x="668" y="34"/>
                    </a:cubicBezTo>
                    <a:lnTo>
                      <a:pt x="134" y="368"/>
                    </a:lnTo>
                    <a:cubicBezTo>
                      <a:pt x="34" y="401"/>
                      <a:pt x="1" y="501"/>
                      <a:pt x="34" y="601"/>
                    </a:cubicBezTo>
                    <a:lnTo>
                      <a:pt x="34" y="13043"/>
                    </a:lnTo>
                    <a:cubicBezTo>
                      <a:pt x="34" y="13310"/>
                      <a:pt x="168" y="13544"/>
                      <a:pt x="401" y="13677"/>
                    </a:cubicBezTo>
                    <a:lnTo>
                      <a:pt x="14511" y="21816"/>
                    </a:lnTo>
                    <a:cubicBezTo>
                      <a:pt x="14545" y="21850"/>
                      <a:pt x="14611" y="21850"/>
                      <a:pt x="14678" y="21850"/>
                    </a:cubicBezTo>
                    <a:lnTo>
                      <a:pt x="14745" y="21850"/>
                    </a:lnTo>
                    <a:lnTo>
                      <a:pt x="15312" y="21516"/>
                    </a:lnTo>
                    <a:cubicBezTo>
                      <a:pt x="15378" y="21449"/>
                      <a:pt x="15445" y="21383"/>
                      <a:pt x="15412" y="21283"/>
                    </a:cubicBezTo>
                    <a:lnTo>
                      <a:pt x="15412" y="8840"/>
                    </a:lnTo>
                    <a:cubicBezTo>
                      <a:pt x="15412" y="8707"/>
                      <a:pt x="15378" y="8574"/>
                      <a:pt x="15312" y="8473"/>
                    </a:cubicBezTo>
                    <a:cubicBezTo>
                      <a:pt x="15245" y="8407"/>
                      <a:pt x="15212" y="8307"/>
                      <a:pt x="15112" y="8273"/>
                    </a:cubicBezTo>
                    <a:cubicBezTo>
                      <a:pt x="15112" y="8240"/>
                      <a:pt x="15078" y="8207"/>
                      <a:pt x="15045" y="8207"/>
                    </a:cubicBezTo>
                    <a:lnTo>
                      <a:pt x="10542" y="5605"/>
                    </a:lnTo>
                    <a:lnTo>
                      <a:pt x="10508" y="5605"/>
                    </a:lnTo>
                    <a:cubicBezTo>
                      <a:pt x="10275" y="5471"/>
                      <a:pt x="9207" y="4838"/>
                      <a:pt x="9207" y="4838"/>
                    </a:cubicBezTo>
                    <a:lnTo>
                      <a:pt x="8340" y="4337"/>
                    </a:lnTo>
                    <a:lnTo>
                      <a:pt x="935" y="67"/>
                    </a:lnTo>
                    <a:cubicBezTo>
                      <a:pt x="868" y="34"/>
                      <a:pt x="835" y="34"/>
                      <a:pt x="7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2" name="Google Shape;6372;p60"/>
              <p:cNvSpPr/>
              <p:nvPr/>
            </p:nvSpPr>
            <p:spPr>
              <a:xfrm>
                <a:off x="1373650" y="2523075"/>
                <a:ext cx="378625" cy="219350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8774" extrusionOk="0">
                    <a:moveTo>
                      <a:pt x="601" y="1"/>
                    </a:moveTo>
                    <a:cubicBezTo>
                      <a:pt x="568" y="1"/>
                      <a:pt x="534" y="1"/>
                      <a:pt x="534" y="34"/>
                    </a:cubicBezTo>
                    <a:lnTo>
                      <a:pt x="1" y="334"/>
                    </a:lnTo>
                    <a:cubicBezTo>
                      <a:pt x="20" y="325"/>
                      <a:pt x="43" y="321"/>
                      <a:pt x="66" y="321"/>
                    </a:cubicBezTo>
                    <a:cubicBezTo>
                      <a:pt x="123" y="321"/>
                      <a:pt x="187" y="344"/>
                      <a:pt x="234" y="368"/>
                    </a:cubicBezTo>
                    <a:lnTo>
                      <a:pt x="7973" y="4838"/>
                    </a:lnTo>
                    <a:lnTo>
                      <a:pt x="8507" y="5138"/>
                    </a:lnTo>
                    <a:cubicBezTo>
                      <a:pt x="8740" y="5271"/>
                      <a:pt x="9741" y="5838"/>
                      <a:pt x="9841" y="5905"/>
                    </a:cubicBezTo>
                    <a:lnTo>
                      <a:pt x="14344" y="8507"/>
                    </a:lnTo>
                    <a:cubicBezTo>
                      <a:pt x="14378" y="8507"/>
                      <a:pt x="14411" y="8540"/>
                      <a:pt x="14411" y="8574"/>
                    </a:cubicBezTo>
                    <a:cubicBezTo>
                      <a:pt x="14478" y="8607"/>
                      <a:pt x="14511" y="8640"/>
                      <a:pt x="14544" y="8707"/>
                    </a:cubicBezTo>
                    <a:lnTo>
                      <a:pt x="14611" y="8774"/>
                    </a:lnTo>
                    <a:lnTo>
                      <a:pt x="15145" y="8473"/>
                    </a:lnTo>
                    <a:cubicBezTo>
                      <a:pt x="15111" y="8373"/>
                      <a:pt x="15045" y="8307"/>
                      <a:pt x="14978" y="8240"/>
                    </a:cubicBezTo>
                    <a:cubicBezTo>
                      <a:pt x="14945" y="8240"/>
                      <a:pt x="14911" y="8207"/>
                      <a:pt x="14878" y="8207"/>
                    </a:cubicBezTo>
                    <a:lnTo>
                      <a:pt x="10408" y="5605"/>
                    </a:lnTo>
                    <a:lnTo>
                      <a:pt x="10375" y="5571"/>
                    </a:lnTo>
                    <a:cubicBezTo>
                      <a:pt x="10141" y="5438"/>
                      <a:pt x="9040" y="4838"/>
                      <a:pt x="9040" y="4838"/>
                    </a:cubicBezTo>
                    <a:lnTo>
                      <a:pt x="8173" y="4337"/>
                    </a:lnTo>
                    <a:lnTo>
                      <a:pt x="768" y="67"/>
                    </a:lnTo>
                    <a:cubicBezTo>
                      <a:pt x="734" y="34"/>
                      <a:pt x="668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3" name="Google Shape;6373;p60"/>
              <p:cNvSpPr/>
              <p:nvPr/>
            </p:nvSpPr>
            <p:spPr>
              <a:xfrm>
                <a:off x="1370325" y="2531075"/>
                <a:ext cx="371125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21551" extrusionOk="0">
                    <a:moveTo>
                      <a:pt x="199" y="1"/>
                    </a:moveTo>
                    <a:cubicBezTo>
                      <a:pt x="176" y="1"/>
                      <a:pt x="153" y="5"/>
                      <a:pt x="134" y="14"/>
                    </a:cubicBezTo>
                    <a:cubicBezTo>
                      <a:pt x="34" y="81"/>
                      <a:pt x="0" y="148"/>
                      <a:pt x="0" y="248"/>
                    </a:cubicBezTo>
                    <a:lnTo>
                      <a:pt x="0" y="12723"/>
                    </a:lnTo>
                    <a:cubicBezTo>
                      <a:pt x="0" y="12957"/>
                      <a:pt x="134" y="13190"/>
                      <a:pt x="367" y="13357"/>
                    </a:cubicBezTo>
                    <a:lnTo>
                      <a:pt x="14544" y="21530"/>
                    </a:lnTo>
                    <a:cubicBezTo>
                      <a:pt x="14572" y="21544"/>
                      <a:pt x="14602" y="21551"/>
                      <a:pt x="14632" y="21551"/>
                    </a:cubicBezTo>
                    <a:cubicBezTo>
                      <a:pt x="14741" y="21551"/>
                      <a:pt x="14844" y="21461"/>
                      <a:pt x="14844" y="21330"/>
                    </a:cubicBezTo>
                    <a:lnTo>
                      <a:pt x="14844" y="8821"/>
                    </a:lnTo>
                    <a:cubicBezTo>
                      <a:pt x="14844" y="8687"/>
                      <a:pt x="14811" y="8554"/>
                      <a:pt x="14744" y="8454"/>
                    </a:cubicBezTo>
                    <a:cubicBezTo>
                      <a:pt x="14677" y="8354"/>
                      <a:pt x="14611" y="8254"/>
                      <a:pt x="14511" y="8187"/>
                    </a:cubicBezTo>
                    <a:lnTo>
                      <a:pt x="10007" y="5585"/>
                    </a:lnTo>
                    <a:lnTo>
                      <a:pt x="8640" y="4851"/>
                    </a:lnTo>
                    <a:lnTo>
                      <a:pt x="367" y="48"/>
                    </a:lnTo>
                    <a:cubicBezTo>
                      <a:pt x="320" y="24"/>
                      <a:pt x="256" y="1"/>
                      <a:pt x="19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4" name="Google Shape;6374;p60"/>
              <p:cNvSpPr/>
              <p:nvPr/>
            </p:nvSpPr>
            <p:spPr>
              <a:xfrm>
                <a:off x="1737250" y="27407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7" y="68"/>
                    </a:moveTo>
                    <a:lnTo>
                      <a:pt x="67" y="68"/>
                    </a:lnTo>
                    <a:lnTo>
                      <a:pt x="0" y="1"/>
                    </a:lnTo>
                    <a:cubicBezTo>
                      <a:pt x="34" y="34"/>
                      <a:pt x="34" y="34"/>
                      <a:pt x="67" y="68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5" name="Google Shape;6375;p60"/>
              <p:cNvSpPr/>
              <p:nvPr/>
            </p:nvSpPr>
            <p:spPr>
              <a:xfrm>
                <a:off x="1738075" y="2734900"/>
                <a:ext cx="17550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3377" extrusionOk="0">
                    <a:moveTo>
                      <a:pt x="601" y="0"/>
                    </a:moveTo>
                    <a:lnTo>
                      <a:pt x="34" y="301"/>
                    </a:lnTo>
                    <a:cubicBezTo>
                      <a:pt x="101" y="401"/>
                      <a:pt x="134" y="534"/>
                      <a:pt x="134" y="668"/>
                    </a:cubicBezTo>
                    <a:lnTo>
                      <a:pt x="134" y="13177"/>
                    </a:lnTo>
                    <a:cubicBezTo>
                      <a:pt x="134" y="13244"/>
                      <a:pt x="119" y="13296"/>
                      <a:pt x="78" y="13334"/>
                    </a:cubicBezTo>
                    <a:lnTo>
                      <a:pt x="78" y="13334"/>
                    </a:lnTo>
                    <a:lnTo>
                      <a:pt x="601" y="13043"/>
                    </a:lnTo>
                    <a:cubicBezTo>
                      <a:pt x="668" y="12976"/>
                      <a:pt x="701" y="12910"/>
                      <a:pt x="701" y="12810"/>
                    </a:cubicBezTo>
                    <a:lnTo>
                      <a:pt x="701" y="367"/>
                    </a:lnTo>
                    <a:cubicBezTo>
                      <a:pt x="701" y="234"/>
                      <a:pt x="668" y="101"/>
                      <a:pt x="601" y="0"/>
                    </a:cubicBezTo>
                    <a:close/>
                    <a:moveTo>
                      <a:pt x="78" y="13334"/>
                    </a:moveTo>
                    <a:lnTo>
                      <a:pt x="1" y="13377"/>
                    </a:lnTo>
                    <a:cubicBezTo>
                      <a:pt x="33" y="13366"/>
                      <a:pt x="59" y="13352"/>
                      <a:pt x="78" y="13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6" name="Google Shape;6376;p60"/>
              <p:cNvSpPr/>
              <p:nvPr/>
            </p:nvSpPr>
            <p:spPr>
              <a:xfrm>
                <a:off x="1432025" y="2157800"/>
                <a:ext cx="260225" cy="824375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32975" extrusionOk="0">
                    <a:moveTo>
                      <a:pt x="9247" y="0"/>
                    </a:moveTo>
                    <a:cubicBezTo>
                      <a:pt x="5644" y="0"/>
                      <a:pt x="4078" y="3843"/>
                      <a:pt x="1101" y="16113"/>
                    </a:cubicBezTo>
                    <a:cubicBezTo>
                      <a:pt x="601" y="18081"/>
                      <a:pt x="368" y="21050"/>
                      <a:pt x="67" y="24452"/>
                    </a:cubicBezTo>
                    <a:cubicBezTo>
                      <a:pt x="1" y="25753"/>
                      <a:pt x="1" y="27054"/>
                      <a:pt x="134" y="28388"/>
                    </a:cubicBezTo>
                    <a:cubicBezTo>
                      <a:pt x="334" y="31924"/>
                      <a:pt x="1101" y="32191"/>
                      <a:pt x="3203" y="32791"/>
                    </a:cubicBezTo>
                    <a:cubicBezTo>
                      <a:pt x="3662" y="32925"/>
                      <a:pt x="4020" y="32975"/>
                      <a:pt x="4300" y="32975"/>
                    </a:cubicBezTo>
                    <a:cubicBezTo>
                      <a:pt x="5140" y="32975"/>
                      <a:pt x="5271" y="32525"/>
                      <a:pt x="5271" y="32525"/>
                    </a:cubicBezTo>
                    <a:lnTo>
                      <a:pt x="4504" y="32091"/>
                    </a:lnTo>
                    <a:cubicBezTo>
                      <a:pt x="4137" y="31157"/>
                      <a:pt x="3903" y="30223"/>
                      <a:pt x="3803" y="29222"/>
                    </a:cubicBezTo>
                    <a:lnTo>
                      <a:pt x="3803" y="29222"/>
                    </a:lnTo>
                    <a:cubicBezTo>
                      <a:pt x="4070" y="29556"/>
                      <a:pt x="4337" y="29823"/>
                      <a:pt x="4671" y="30056"/>
                    </a:cubicBezTo>
                    <a:cubicBezTo>
                      <a:pt x="4823" y="30178"/>
                      <a:pt x="5009" y="30237"/>
                      <a:pt x="5196" y="30237"/>
                    </a:cubicBezTo>
                    <a:cubicBezTo>
                      <a:pt x="5419" y="30237"/>
                      <a:pt x="5641" y="30153"/>
                      <a:pt x="5805" y="29989"/>
                    </a:cubicBezTo>
                    <a:cubicBezTo>
                      <a:pt x="5905" y="29823"/>
                      <a:pt x="5538" y="29589"/>
                      <a:pt x="5171" y="28955"/>
                    </a:cubicBezTo>
                    <a:cubicBezTo>
                      <a:pt x="4737" y="28121"/>
                      <a:pt x="4737" y="27521"/>
                      <a:pt x="4037" y="26754"/>
                    </a:cubicBezTo>
                    <a:cubicBezTo>
                      <a:pt x="3770" y="26487"/>
                      <a:pt x="3637" y="26120"/>
                      <a:pt x="3637" y="25753"/>
                    </a:cubicBezTo>
                    <a:cubicBezTo>
                      <a:pt x="3603" y="23618"/>
                      <a:pt x="4204" y="20483"/>
                      <a:pt x="4704" y="17981"/>
                    </a:cubicBezTo>
                    <a:cubicBezTo>
                      <a:pt x="5338" y="15145"/>
                      <a:pt x="8573" y="7206"/>
                      <a:pt x="8573" y="7206"/>
                    </a:cubicBezTo>
                    <a:cubicBezTo>
                      <a:pt x="9274" y="5272"/>
                      <a:pt x="10408" y="1269"/>
                      <a:pt x="9341" y="1"/>
                    </a:cubicBezTo>
                    <a:cubicBezTo>
                      <a:pt x="9309" y="1"/>
                      <a:pt x="9278" y="0"/>
                      <a:pt x="9247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7" name="Google Shape;6377;p60"/>
              <p:cNvSpPr/>
              <p:nvPr/>
            </p:nvSpPr>
            <p:spPr>
              <a:xfrm>
                <a:off x="1425350" y="2131125"/>
                <a:ext cx="277725" cy="66235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26494" extrusionOk="0">
                    <a:moveTo>
                      <a:pt x="9708" y="1"/>
                    </a:moveTo>
                    <a:cubicBezTo>
                      <a:pt x="9707" y="1"/>
                      <a:pt x="6005" y="868"/>
                      <a:pt x="5104" y="2236"/>
                    </a:cubicBezTo>
                    <a:cubicBezTo>
                      <a:pt x="4104" y="3804"/>
                      <a:pt x="3703" y="5805"/>
                      <a:pt x="1969" y="11943"/>
                    </a:cubicBezTo>
                    <a:cubicBezTo>
                      <a:pt x="701" y="16546"/>
                      <a:pt x="34" y="21316"/>
                      <a:pt x="1" y="26086"/>
                    </a:cubicBezTo>
                    <a:cubicBezTo>
                      <a:pt x="1" y="26086"/>
                      <a:pt x="884" y="26494"/>
                      <a:pt x="2044" y="26494"/>
                    </a:cubicBezTo>
                    <a:cubicBezTo>
                      <a:pt x="2701" y="26494"/>
                      <a:pt x="3446" y="26363"/>
                      <a:pt x="4170" y="25953"/>
                    </a:cubicBezTo>
                    <a:cubicBezTo>
                      <a:pt x="4170" y="25953"/>
                      <a:pt x="5071" y="20616"/>
                      <a:pt x="5838" y="17780"/>
                    </a:cubicBezTo>
                    <a:cubicBezTo>
                      <a:pt x="6639" y="14945"/>
                      <a:pt x="9141" y="8774"/>
                      <a:pt x="9141" y="8774"/>
                    </a:cubicBezTo>
                    <a:cubicBezTo>
                      <a:pt x="9141" y="8774"/>
                      <a:pt x="11109" y="4271"/>
                      <a:pt x="97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8" name="Google Shape;6378;p60"/>
              <p:cNvSpPr/>
              <p:nvPr/>
            </p:nvSpPr>
            <p:spPr>
              <a:xfrm>
                <a:off x="1754750" y="2805775"/>
                <a:ext cx="3922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825" extrusionOk="0">
                    <a:moveTo>
                      <a:pt x="1" y="1"/>
                    </a:moveTo>
                    <a:lnTo>
                      <a:pt x="1" y="7640"/>
                    </a:lnTo>
                    <a:cubicBezTo>
                      <a:pt x="1" y="7640"/>
                      <a:pt x="101" y="7673"/>
                      <a:pt x="268" y="7806"/>
                    </a:cubicBezTo>
                    <a:cubicBezTo>
                      <a:pt x="288" y="7818"/>
                      <a:pt x="306" y="7824"/>
                      <a:pt x="324" y="7824"/>
                    </a:cubicBezTo>
                    <a:cubicBezTo>
                      <a:pt x="451" y="7824"/>
                      <a:pt x="509" y="7517"/>
                      <a:pt x="568" y="7106"/>
                    </a:cubicBezTo>
                    <a:lnTo>
                      <a:pt x="568" y="6239"/>
                    </a:lnTo>
                    <a:cubicBezTo>
                      <a:pt x="568" y="6239"/>
                      <a:pt x="657" y="6323"/>
                      <a:pt x="779" y="6323"/>
                    </a:cubicBezTo>
                    <a:cubicBezTo>
                      <a:pt x="982" y="6323"/>
                      <a:pt x="1277" y="6089"/>
                      <a:pt x="1402" y="4838"/>
                    </a:cubicBezTo>
                    <a:cubicBezTo>
                      <a:pt x="1569" y="2636"/>
                      <a:pt x="568" y="2236"/>
                      <a:pt x="568" y="2236"/>
                    </a:cubicBezTo>
                    <a:lnTo>
                      <a:pt x="568" y="1135"/>
                    </a:lnTo>
                    <a:cubicBezTo>
                      <a:pt x="568" y="435"/>
                      <a:pt x="434" y="234"/>
                      <a:pt x="268" y="10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9" name="Google Shape;6379;p60"/>
              <p:cNvSpPr/>
              <p:nvPr/>
            </p:nvSpPr>
            <p:spPr>
              <a:xfrm>
                <a:off x="1708900" y="2820800"/>
                <a:ext cx="483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5" extrusionOk="0">
                    <a:moveTo>
                      <a:pt x="1301" y="0"/>
                    </a:moveTo>
                    <a:cubicBezTo>
                      <a:pt x="1301" y="217"/>
                      <a:pt x="1187" y="949"/>
                      <a:pt x="984" y="949"/>
                    </a:cubicBezTo>
                    <a:cubicBezTo>
                      <a:pt x="968" y="949"/>
                      <a:pt x="951" y="944"/>
                      <a:pt x="934" y="934"/>
                    </a:cubicBezTo>
                    <a:cubicBezTo>
                      <a:pt x="701" y="801"/>
                      <a:pt x="0" y="334"/>
                      <a:pt x="0" y="334"/>
                    </a:cubicBezTo>
                    <a:lnTo>
                      <a:pt x="0" y="334"/>
                    </a:lnTo>
                    <a:lnTo>
                      <a:pt x="134" y="4403"/>
                    </a:lnTo>
                    <a:cubicBezTo>
                      <a:pt x="134" y="4403"/>
                      <a:pt x="400" y="4537"/>
                      <a:pt x="801" y="4804"/>
                    </a:cubicBezTo>
                    <a:cubicBezTo>
                      <a:pt x="1234" y="5037"/>
                      <a:pt x="1301" y="5438"/>
                      <a:pt x="1301" y="6105"/>
                    </a:cubicBezTo>
                    <a:lnTo>
                      <a:pt x="1935" y="6505"/>
                    </a:lnTo>
                    <a:lnTo>
                      <a:pt x="1868" y="267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0" name="Google Shape;6380;p60"/>
              <p:cNvSpPr/>
              <p:nvPr/>
            </p:nvSpPr>
            <p:spPr>
              <a:xfrm>
                <a:off x="1706400" y="2787425"/>
                <a:ext cx="23075" cy="184025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361" extrusionOk="0">
                    <a:moveTo>
                      <a:pt x="0" y="1"/>
                    </a:moveTo>
                    <a:lnTo>
                      <a:pt x="33" y="7039"/>
                    </a:lnTo>
                    <a:lnTo>
                      <a:pt x="534" y="7340"/>
                    </a:lnTo>
                    <a:cubicBezTo>
                      <a:pt x="557" y="7354"/>
                      <a:pt x="578" y="7361"/>
                      <a:pt x="599" y="7361"/>
                    </a:cubicBezTo>
                    <a:cubicBezTo>
                      <a:pt x="822" y="7361"/>
                      <a:pt x="923" y="6567"/>
                      <a:pt x="801" y="5438"/>
                    </a:cubicBezTo>
                    <a:lnTo>
                      <a:pt x="901" y="2770"/>
                    </a:lnTo>
                    <a:cubicBezTo>
                      <a:pt x="801" y="1569"/>
                      <a:pt x="767" y="468"/>
                      <a:pt x="500" y="3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81" name="Google Shape;6381;p60"/>
            <p:cNvSpPr txBox="1"/>
            <p:nvPr/>
          </p:nvSpPr>
          <p:spPr>
            <a:xfrm>
              <a:off x="4360475" y="4758600"/>
              <a:ext cx="1391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Ruse Teodor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382" name="Google Shape;6382;p60"/>
          <p:cNvGrpSpPr/>
          <p:nvPr/>
        </p:nvGrpSpPr>
        <p:grpSpPr>
          <a:xfrm>
            <a:off x="5377594" y="1500986"/>
            <a:ext cx="2992381" cy="3620652"/>
            <a:chOff x="5365519" y="1425973"/>
            <a:chExt cx="2992381" cy="3620652"/>
          </a:xfrm>
        </p:grpSpPr>
        <p:grpSp>
          <p:nvGrpSpPr>
            <p:cNvPr id="6383" name="Google Shape;6383;p60"/>
            <p:cNvGrpSpPr/>
            <p:nvPr/>
          </p:nvGrpSpPr>
          <p:grpSpPr>
            <a:xfrm>
              <a:off x="5365519" y="1425973"/>
              <a:ext cx="2523491" cy="3620648"/>
              <a:chOff x="6071034" y="1775045"/>
              <a:chExt cx="1544270" cy="2178882"/>
            </a:xfrm>
          </p:grpSpPr>
          <p:sp>
            <p:nvSpPr>
              <p:cNvPr id="6384" name="Google Shape;6384;p60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5" name="Google Shape;6385;p60"/>
              <p:cNvSpPr/>
              <p:nvPr/>
            </p:nvSpPr>
            <p:spPr>
              <a:xfrm>
                <a:off x="6758565" y="2008715"/>
                <a:ext cx="492209" cy="357291"/>
              </a:xfrm>
              <a:custGeom>
                <a:avLst/>
                <a:gdLst/>
                <a:ahLst/>
                <a:cxnLst/>
                <a:rect l="l" t="t" r="r" b="b"/>
                <a:pathLst>
                  <a:path w="32024" h="23246" extrusionOk="0">
                    <a:moveTo>
                      <a:pt x="1435" y="1"/>
                    </a:moveTo>
                    <a:cubicBezTo>
                      <a:pt x="1168" y="34"/>
                      <a:pt x="935" y="168"/>
                      <a:pt x="734" y="368"/>
                    </a:cubicBezTo>
                    <a:cubicBezTo>
                      <a:pt x="434" y="668"/>
                      <a:pt x="201" y="1068"/>
                      <a:pt x="101" y="1535"/>
                    </a:cubicBezTo>
                    <a:cubicBezTo>
                      <a:pt x="34" y="1969"/>
                      <a:pt x="1" y="2436"/>
                      <a:pt x="34" y="2870"/>
                    </a:cubicBezTo>
                    <a:cubicBezTo>
                      <a:pt x="67" y="3503"/>
                      <a:pt x="167" y="4104"/>
                      <a:pt x="367" y="4704"/>
                    </a:cubicBezTo>
                    <a:cubicBezTo>
                      <a:pt x="501" y="5105"/>
                      <a:pt x="701" y="5505"/>
                      <a:pt x="968" y="5872"/>
                    </a:cubicBezTo>
                    <a:cubicBezTo>
                      <a:pt x="1568" y="6839"/>
                      <a:pt x="2336" y="7640"/>
                      <a:pt x="3236" y="8340"/>
                    </a:cubicBezTo>
                    <a:cubicBezTo>
                      <a:pt x="3703" y="8774"/>
                      <a:pt x="4671" y="9241"/>
                      <a:pt x="5104" y="9674"/>
                    </a:cubicBezTo>
                    <a:cubicBezTo>
                      <a:pt x="5605" y="10175"/>
                      <a:pt x="6005" y="10809"/>
                      <a:pt x="6305" y="11442"/>
                    </a:cubicBezTo>
                    <a:cubicBezTo>
                      <a:pt x="6572" y="11909"/>
                      <a:pt x="6772" y="12343"/>
                      <a:pt x="7006" y="12810"/>
                    </a:cubicBezTo>
                    <a:cubicBezTo>
                      <a:pt x="8140" y="15045"/>
                      <a:pt x="10708" y="20115"/>
                      <a:pt x="12209" y="22017"/>
                    </a:cubicBezTo>
                    <a:cubicBezTo>
                      <a:pt x="12903" y="22900"/>
                      <a:pt x="13574" y="23246"/>
                      <a:pt x="14364" y="23246"/>
                    </a:cubicBezTo>
                    <a:cubicBezTo>
                      <a:pt x="15246" y="23246"/>
                      <a:pt x="16274" y="22815"/>
                      <a:pt x="17646" y="22217"/>
                    </a:cubicBezTo>
                    <a:cubicBezTo>
                      <a:pt x="20282" y="21116"/>
                      <a:pt x="29989" y="15512"/>
                      <a:pt x="29989" y="15512"/>
                    </a:cubicBezTo>
                    <a:lnTo>
                      <a:pt x="32023" y="6906"/>
                    </a:lnTo>
                    <a:cubicBezTo>
                      <a:pt x="31223" y="6906"/>
                      <a:pt x="29321" y="7073"/>
                      <a:pt x="24418" y="10608"/>
                    </a:cubicBezTo>
                    <a:lnTo>
                      <a:pt x="15545" y="16846"/>
                    </a:lnTo>
                    <a:cubicBezTo>
                      <a:pt x="14844" y="15745"/>
                      <a:pt x="11042" y="10408"/>
                      <a:pt x="10308" y="9207"/>
                    </a:cubicBezTo>
                    <a:cubicBezTo>
                      <a:pt x="9741" y="8173"/>
                      <a:pt x="9341" y="7073"/>
                      <a:pt x="9107" y="5938"/>
                    </a:cubicBezTo>
                    <a:cubicBezTo>
                      <a:pt x="9007" y="5371"/>
                      <a:pt x="8840" y="4804"/>
                      <a:pt x="8673" y="4271"/>
                    </a:cubicBezTo>
                    <a:cubicBezTo>
                      <a:pt x="8573" y="3870"/>
                      <a:pt x="8440" y="3470"/>
                      <a:pt x="8240" y="3070"/>
                    </a:cubicBezTo>
                    <a:cubicBezTo>
                      <a:pt x="8006" y="2669"/>
                      <a:pt x="7773" y="2236"/>
                      <a:pt x="7573" y="1836"/>
                    </a:cubicBezTo>
                    <a:cubicBezTo>
                      <a:pt x="7506" y="1735"/>
                      <a:pt x="7473" y="1669"/>
                      <a:pt x="7406" y="1635"/>
                    </a:cubicBezTo>
                    <a:cubicBezTo>
                      <a:pt x="7340" y="1596"/>
                      <a:pt x="7269" y="1577"/>
                      <a:pt x="7199" y="1577"/>
                    </a:cubicBezTo>
                    <a:cubicBezTo>
                      <a:pt x="7092" y="1577"/>
                      <a:pt x="6986" y="1621"/>
                      <a:pt x="6905" y="1702"/>
                    </a:cubicBezTo>
                    <a:cubicBezTo>
                      <a:pt x="6672" y="1936"/>
                      <a:pt x="6539" y="2236"/>
                      <a:pt x="6539" y="2569"/>
                    </a:cubicBezTo>
                    <a:cubicBezTo>
                      <a:pt x="6572" y="2903"/>
                      <a:pt x="6605" y="3203"/>
                      <a:pt x="6705" y="3537"/>
                    </a:cubicBezTo>
                    <a:cubicBezTo>
                      <a:pt x="6772" y="3837"/>
                      <a:pt x="6805" y="4171"/>
                      <a:pt x="6739" y="4471"/>
                    </a:cubicBezTo>
                    <a:cubicBezTo>
                      <a:pt x="6372" y="4471"/>
                      <a:pt x="6005" y="4304"/>
                      <a:pt x="5738" y="4037"/>
                    </a:cubicBezTo>
                    <a:cubicBezTo>
                      <a:pt x="4804" y="3270"/>
                      <a:pt x="3970" y="2403"/>
                      <a:pt x="3236" y="1469"/>
                    </a:cubicBezTo>
                    <a:cubicBezTo>
                      <a:pt x="2903" y="1068"/>
                      <a:pt x="2569" y="668"/>
                      <a:pt x="2235" y="301"/>
                    </a:cubicBezTo>
                    <a:cubicBezTo>
                      <a:pt x="2002" y="101"/>
                      <a:pt x="1735" y="1"/>
                      <a:pt x="1435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6" name="Google Shape;6386;p60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7" name="Google Shape;6387;p60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8" name="Google Shape;6388;p60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9" name="Google Shape;6389;p60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0" name="Google Shape;6390;p60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1" name="Google Shape;6391;p60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2" name="Google Shape;6392;p60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3" name="Google Shape;6393;p60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4" name="Google Shape;6394;p60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5" name="Google Shape;6395;p60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6" name="Google Shape;6396;p60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7" name="Google Shape;6397;p60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8" name="Google Shape;6398;p60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9" name="Google Shape;6399;p60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0" name="Google Shape;6400;p60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1" name="Google Shape;6401;p60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2" name="Google Shape;6402;p60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3" name="Google Shape;6403;p60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4" name="Google Shape;6404;p60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5" name="Google Shape;6405;p60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6" name="Google Shape;6406;p60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7" name="Google Shape;6407;p60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8" name="Google Shape;6408;p60"/>
              <p:cNvSpPr/>
              <p:nvPr/>
            </p:nvSpPr>
            <p:spPr>
              <a:xfrm>
                <a:off x="7074895" y="2360949"/>
                <a:ext cx="305586" cy="265071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17246" extrusionOk="0">
                    <a:moveTo>
                      <a:pt x="15345" y="0"/>
                    </a:moveTo>
                    <a:lnTo>
                      <a:pt x="1" y="434"/>
                    </a:lnTo>
                    <a:lnTo>
                      <a:pt x="5305" y="17246"/>
                    </a:lnTo>
                    <a:lnTo>
                      <a:pt x="19882" y="17246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9" name="Google Shape;6409;p60"/>
              <p:cNvSpPr/>
              <p:nvPr/>
            </p:nvSpPr>
            <p:spPr>
              <a:xfrm>
                <a:off x="7074895" y="2360949"/>
                <a:ext cx="305586" cy="265071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17246" extrusionOk="0">
                    <a:moveTo>
                      <a:pt x="15345" y="0"/>
                    </a:moveTo>
                    <a:lnTo>
                      <a:pt x="1" y="434"/>
                    </a:lnTo>
                    <a:lnTo>
                      <a:pt x="5305" y="17246"/>
                    </a:lnTo>
                    <a:lnTo>
                      <a:pt x="19882" y="17246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0" name="Google Shape;6410;p60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1" name="Google Shape;6411;p60"/>
              <p:cNvSpPr/>
              <p:nvPr/>
            </p:nvSpPr>
            <p:spPr>
              <a:xfrm>
                <a:off x="7141032" y="2370632"/>
                <a:ext cx="103594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1205" extrusionOk="0">
                    <a:moveTo>
                      <a:pt x="4590" y="0"/>
                    </a:moveTo>
                    <a:cubicBezTo>
                      <a:pt x="4507" y="0"/>
                      <a:pt x="4423" y="2"/>
                      <a:pt x="4337" y="4"/>
                    </a:cubicBezTo>
                    <a:lnTo>
                      <a:pt x="2069" y="71"/>
                    </a:lnTo>
                    <a:cubicBezTo>
                      <a:pt x="902" y="104"/>
                      <a:pt x="1" y="371"/>
                      <a:pt x="68" y="671"/>
                    </a:cubicBezTo>
                    <a:cubicBezTo>
                      <a:pt x="134" y="971"/>
                      <a:pt x="201" y="1205"/>
                      <a:pt x="201" y="1205"/>
                    </a:cubicBezTo>
                    <a:lnTo>
                      <a:pt x="6739" y="1005"/>
                    </a:lnTo>
                    <a:lnTo>
                      <a:pt x="6606" y="471"/>
                    </a:lnTo>
                    <a:cubicBezTo>
                      <a:pt x="6544" y="193"/>
                      <a:pt x="5651" y="0"/>
                      <a:pt x="4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2" name="Google Shape;6412;p60"/>
              <p:cNvSpPr/>
              <p:nvPr/>
            </p:nvSpPr>
            <p:spPr>
              <a:xfrm>
                <a:off x="7127199" y="2335666"/>
                <a:ext cx="123068" cy="3094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2013" extrusionOk="0">
                    <a:moveTo>
                      <a:pt x="3753" y="1"/>
                    </a:moveTo>
                    <a:cubicBezTo>
                      <a:pt x="3662" y="1"/>
                      <a:pt x="3568" y="4"/>
                      <a:pt x="3469" y="11"/>
                    </a:cubicBezTo>
                    <a:cubicBezTo>
                      <a:pt x="1468" y="144"/>
                      <a:pt x="1735" y="1312"/>
                      <a:pt x="1735" y="1312"/>
                    </a:cubicBezTo>
                    <a:lnTo>
                      <a:pt x="834" y="1312"/>
                    </a:lnTo>
                    <a:cubicBezTo>
                      <a:pt x="367" y="1312"/>
                      <a:pt x="0" y="1479"/>
                      <a:pt x="34" y="1645"/>
                    </a:cubicBezTo>
                    <a:cubicBezTo>
                      <a:pt x="67" y="1812"/>
                      <a:pt x="134" y="2012"/>
                      <a:pt x="134" y="2012"/>
                    </a:cubicBezTo>
                    <a:lnTo>
                      <a:pt x="8006" y="1812"/>
                    </a:lnTo>
                    <a:lnTo>
                      <a:pt x="7906" y="1479"/>
                    </a:lnTo>
                    <a:cubicBezTo>
                      <a:pt x="7839" y="1312"/>
                      <a:pt x="7372" y="1145"/>
                      <a:pt x="6839" y="1145"/>
                    </a:cubicBezTo>
                    <a:lnTo>
                      <a:pt x="5871" y="1145"/>
                    </a:lnTo>
                    <a:cubicBezTo>
                      <a:pt x="5871" y="1145"/>
                      <a:pt x="5480" y="1"/>
                      <a:pt x="37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3" name="Google Shape;6413;p60"/>
              <p:cNvSpPr/>
              <p:nvPr/>
            </p:nvSpPr>
            <p:spPr>
              <a:xfrm>
                <a:off x="7141032" y="2359412"/>
                <a:ext cx="84105" cy="2616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702" extrusionOk="0">
                    <a:moveTo>
                      <a:pt x="5472" y="0"/>
                    </a:moveTo>
                    <a:lnTo>
                      <a:pt x="1" y="200"/>
                    </a:lnTo>
                    <a:lnTo>
                      <a:pt x="234" y="401"/>
                    </a:lnTo>
                    <a:cubicBezTo>
                      <a:pt x="387" y="393"/>
                      <a:pt x="520" y="388"/>
                      <a:pt x="637" y="388"/>
                    </a:cubicBezTo>
                    <a:cubicBezTo>
                      <a:pt x="1057" y="388"/>
                      <a:pt x="1264" y="461"/>
                      <a:pt x="1369" y="801"/>
                    </a:cubicBezTo>
                    <a:cubicBezTo>
                      <a:pt x="1469" y="1335"/>
                      <a:pt x="1535" y="1701"/>
                      <a:pt x="1535" y="1701"/>
                    </a:cubicBezTo>
                    <a:lnTo>
                      <a:pt x="5038" y="1635"/>
                    </a:lnTo>
                    <a:cubicBezTo>
                      <a:pt x="5038" y="1635"/>
                      <a:pt x="4838" y="968"/>
                      <a:pt x="4804" y="701"/>
                    </a:cubicBezTo>
                    <a:cubicBezTo>
                      <a:pt x="4738" y="467"/>
                      <a:pt x="4871" y="267"/>
                      <a:pt x="5405" y="234"/>
                    </a:cubicBez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4" name="Google Shape;6414;p60"/>
              <p:cNvSpPr/>
              <p:nvPr/>
            </p:nvSpPr>
            <p:spPr>
              <a:xfrm>
                <a:off x="7139495" y="2371662"/>
                <a:ext cx="103594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1205" extrusionOk="0">
                    <a:moveTo>
                      <a:pt x="4597" y="0"/>
                    </a:moveTo>
                    <a:cubicBezTo>
                      <a:pt x="4511" y="0"/>
                      <a:pt x="4425" y="1"/>
                      <a:pt x="4337" y="4"/>
                    </a:cubicBezTo>
                    <a:lnTo>
                      <a:pt x="2069" y="71"/>
                    </a:lnTo>
                    <a:cubicBezTo>
                      <a:pt x="902" y="104"/>
                      <a:pt x="1" y="371"/>
                      <a:pt x="68" y="671"/>
                    </a:cubicBezTo>
                    <a:cubicBezTo>
                      <a:pt x="134" y="971"/>
                      <a:pt x="201" y="1205"/>
                      <a:pt x="201" y="1205"/>
                    </a:cubicBezTo>
                    <a:lnTo>
                      <a:pt x="6739" y="1005"/>
                    </a:lnTo>
                    <a:lnTo>
                      <a:pt x="6606" y="471"/>
                    </a:lnTo>
                    <a:cubicBezTo>
                      <a:pt x="6544" y="192"/>
                      <a:pt x="5679" y="0"/>
                      <a:pt x="459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5" name="Google Shape;6415;p60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6" name="Google Shape;6416;p60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17" name="Google Shape;6417;p60"/>
            <p:cNvSpPr txBox="1"/>
            <p:nvPr/>
          </p:nvSpPr>
          <p:spPr>
            <a:xfrm>
              <a:off x="7127300" y="4661725"/>
              <a:ext cx="1230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Rusu Dana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418" name="Google Shape;6418;p60"/>
          <p:cNvSpPr txBox="1"/>
          <p:nvPr/>
        </p:nvSpPr>
        <p:spPr>
          <a:xfrm>
            <a:off x="0" y="3151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Comfortaa"/>
                <a:ea typeface="Comfortaa"/>
                <a:cs typeface="Comfortaa"/>
                <a:sym typeface="Comfortaa"/>
              </a:rPr>
              <a:t>Multumim pentru atentie!</a:t>
            </a:r>
            <a:endParaRPr sz="3200"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6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7" name="Google Shape;1157;p39"/>
          <p:cNvCxnSpPr>
            <a:stCxn id="1158" idx="4"/>
            <a:endCxn id="1159" idx="1"/>
          </p:cNvCxnSpPr>
          <p:nvPr/>
        </p:nvCxnSpPr>
        <p:spPr>
          <a:xfrm rot="-5400000" flipH="1">
            <a:off x="4301745" y="810587"/>
            <a:ext cx="579300" cy="27204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0" name="Google Shape;1160;p39"/>
          <p:cNvSpPr/>
          <p:nvPr/>
        </p:nvSpPr>
        <p:spPr>
          <a:xfrm rot="10800000">
            <a:off x="425417" y="2746238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9"/>
          <p:cNvSpPr txBox="1">
            <a:spLocks noGrp="1"/>
          </p:cNvSpPr>
          <p:nvPr>
            <p:ph type="subTitle" idx="2"/>
          </p:nvPr>
        </p:nvSpPr>
        <p:spPr>
          <a:xfrm>
            <a:off x="323400" y="3106250"/>
            <a:ext cx="2785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O aplicație care permite crearea unei „biblioteci de cunoștințe” cu notițe și documente.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2" name="Google Shape;1162;p39"/>
          <p:cNvSpPr txBox="1">
            <a:spLocks noGrp="1"/>
          </p:cNvSpPr>
          <p:nvPr>
            <p:ph type="subTitle" idx="1"/>
          </p:nvPr>
        </p:nvSpPr>
        <p:spPr>
          <a:xfrm>
            <a:off x="323405" y="221285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..ce este?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9" name="Google Shape;1159;p39"/>
          <p:cNvSpPr txBox="1">
            <a:spLocks noGrp="1"/>
          </p:cNvSpPr>
          <p:nvPr>
            <p:ph type="subTitle" idx="3"/>
          </p:nvPr>
        </p:nvSpPr>
        <p:spPr>
          <a:xfrm>
            <a:off x="5951495" y="221285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..ce oferă?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3" name="Google Shape;1163;p39"/>
          <p:cNvSpPr txBox="1">
            <a:spLocks noGrp="1"/>
          </p:cNvSpPr>
          <p:nvPr>
            <p:ph type="subTitle" idx="4"/>
          </p:nvPr>
        </p:nvSpPr>
        <p:spPr>
          <a:xfrm>
            <a:off x="5951498" y="3144650"/>
            <a:ext cx="2945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Răspunsuri precise, contextuale și validarea informațiilor fără riscul de erori.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4" name="Google Shape;1164;p39"/>
          <p:cNvSpPr/>
          <p:nvPr/>
        </p:nvSpPr>
        <p:spPr>
          <a:xfrm rot="10800000">
            <a:off x="6053539" y="2746238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9"/>
          <p:cNvSpPr/>
          <p:nvPr/>
        </p:nvSpPr>
        <p:spPr>
          <a:xfrm rot="941347">
            <a:off x="5205396" y="367808"/>
            <a:ext cx="2118945" cy="1404141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8" name="Google Shape;1158;p39"/>
          <p:cNvSpPr/>
          <p:nvPr/>
        </p:nvSpPr>
        <p:spPr>
          <a:xfrm flipH="1">
            <a:off x="2073500" y="676600"/>
            <a:ext cx="1634400" cy="10707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veat"/>
                <a:ea typeface="Caveat"/>
                <a:cs typeface="Caveat"/>
                <a:sym typeface="Caveat"/>
              </a:rPr>
              <a:t>Nu, oare..</a:t>
            </a:r>
            <a:endParaRPr sz="18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6" name="Google Shape;1166;p39"/>
          <p:cNvSpPr txBox="1"/>
          <p:nvPr/>
        </p:nvSpPr>
        <p:spPr>
          <a:xfrm>
            <a:off x="5513675" y="592550"/>
            <a:ext cx="150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Ai auzit de SpeedCatch?</a:t>
            </a:r>
            <a:endParaRPr sz="18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67" name="Google Shape;1167;p39"/>
          <p:cNvCxnSpPr>
            <a:stCxn id="1158" idx="4"/>
          </p:cNvCxnSpPr>
          <p:nvPr/>
        </p:nvCxnSpPr>
        <p:spPr>
          <a:xfrm rot="5400000">
            <a:off x="1530945" y="923088"/>
            <a:ext cx="742200" cy="26583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8" name="Google Shape;1168;p39"/>
          <p:cNvGrpSpPr/>
          <p:nvPr/>
        </p:nvGrpSpPr>
        <p:grpSpPr>
          <a:xfrm>
            <a:off x="9961305" y="226450"/>
            <a:ext cx="2469459" cy="2519805"/>
            <a:chOff x="5863943" y="2207262"/>
            <a:chExt cx="2469459" cy="2519805"/>
          </a:xfrm>
        </p:grpSpPr>
        <p:grpSp>
          <p:nvGrpSpPr>
            <p:cNvPr id="1169" name="Google Shape;1169;p39"/>
            <p:cNvGrpSpPr/>
            <p:nvPr/>
          </p:nvGrpSpPr>
          <p:grpSpPr>
            <a:xfrm>
              <a:off x="5863943" y="2207262"/>
              <a:ext cx="2469459" cy="2519805"/>
              <a:chOff x="1404500" y="453700"/>
              <a:chExt cx="4742575" cy="4835550"/>
            </a:xfrm>
          </p:grpSpPr>
          <p:sp>
            <p:nvSpPr>
              <p:cNvPr id="1170" name="Google Shape;1170;p39"/>
              <p:cNvSpPr/>
              <p:nvPr/>
            </p:nvSpPr>
            <p:spPr>
              <a:xfrm>
                <a:off x="1404500" y="2551425"/>
                <a:ext cx="4742575" cy="2737825"/>
              </a:xfrm>
              <a:custGeom>
                <a:avLst/>
                <a:gdLst/>
                <a:ahLst/>
                <a:cxnLst/>
                <a:rect l="l" t="t" r="r" b="b"/>
                <a:pathLst>
                  <a:path w="189703" h="109513" extrusionOk="0">
                    <a:moveTo>
                      <a:pt x="94869" y="1"/>
                    </a:moveTo>
                    <a:cubicBezTo>
                      <a:pt x="42464" y="1"/>
                      <a:pt x="1" y="24518"/>
                      <a:pt x="1" y="54740"/>
                    </a:cubicBezTo>
                    <a:cubicBezTo>
                      <a:pt x="1" y="84995"/>
                      <a:pt x="42464" y="109513"/>
                      <a:pt x="94869" y="109513"/>
                    </a:cubicBezTo>
                    <a:cubicBezTo>
                      <a:pt x="147239" y="109513"/>
                      <a:pt x="189703" y="84995"/>
                      <a:pt x="189703" y="54740"/>
                    </a:cubicBezTo>
                    <a:cubicBezTo>
                      <a:pt x="189703" y="24518"/>
                      <a:pt x="147239" y="1"/>
                      <a:pt x="9486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1654675" y="3844850"/>
                <a:ext cx="1470250" cy="849800"/>
              </a:xfrm>
              <a:custGeom>
                <a:avLst/>
                <a:gdLst/>
                <a:ahLst/>
                <a:cxnLst/>
                <a:rect l="l" t="t" r="r" b="b"/>
                <a:pathLst>
                  <a:path w="58810" h="33992" extrusionOk="0">
                    <a:moveTo>
                      <a:pt x="29422" y="1"/>
                    </a:moveTo>
                    <a:cubicBezTo>
                      <a:pt x="13177" y="1"/>
                      <a:pt x="1" y="7606"/>
                      <a:pt x="1" y="17013"/>
                    </a:cubicBezTo>
                    <a:cubicBezTo>
                      <a:pt x="1" y="26386"/>
                      <a:pt x="13177" y="33992"/>
                      <a:pt x="29422" y="33992"/>
                    </a:cubicBezTo>
                    <a:cubicBezTo>
                      <a:pt x="45667" y="33992"/>
                      <a:pt x="58810" y="26386"/>
                      <a:pt x="58810" y="17013"/>
                    </a:cubicBezTo>
                    <a:cubicBezTo>
                      <a:pt x="58810" y="7606"/>
                      <a:pt x="45667" y="1"/>
                      <a:pt x="294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616075" y="2918375"/>
                <a:ext cx="1609525" cy="1662875"/>
              </a:xfrm>
              <a:custGeom>
                <a:avLst/>
                <a:gdLst/>
                <a:ahLst/>
                <a:cxnLst/>
                <a:rect l="l" t="t" r="r" b="b"/>
                <a:pathLst>
                  <a:path w="64381" h="66515" extrusionOk="0">
                    <a:moveTo>
                      <a:pt x="60978" y="0"/>
                    </a:moveTo>
                    <a:lnTo>
                      <a:pt x="1" y="35225"/>
                    </a:lnTo>
                    <a:lnTo>
                      <a:pt x="1" y="64546"/>
                    </a:lnTo>
                    <a:lnTo>
                      <a:pt x="3403" y="66514"/>
                    </a:lnTo>
                    <a:lnTo>
                      <a:pt x="64380" y="31289"/>
                    </a:lnTo>
                    <a:lnTo>
                      <a:pt x="64380" y="1968"/>
                    </a:lnTo>
                    <a:lnTo>
                      <a:pt x="60978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616075" y="2918375"/>
                <a:ext cx="1609525" cy="1662875"/>
              </a:xfrm>
              <a:custGeom>
                <a:avLst/>
                <a:gdLst/>
                <a:ahLst/>
                <a:cxnLst/>
                <a:rect l="l" t="t" r="r" b="b"/>
                <a:pathLst>
                  <a:path w="64381" h="66515" extrusionOk="0">
                    <a:moveTo>
                      <a:pt x="60978" y="0"/>
                    </a:moveTo>
                    <a:lnTo>
                      <a:pt x="1" y="35225"/>
                    </a:lnTo>
                    <a:lnTo>
                      <a:pt x="1" y="64546"/>
                    </a:lnTo>
                    <a:lnTo>
                      <a:pt x="3403" y="66514"/>
                    </a:lnTo>
                    <a:lnTo>
                      <a:pt x="64380" y="31289"/>
                    </a:lnTo>
                    <a:lnTo>
                      <a:pt x="64380" y="1968"/>
                    </a:lnTo>
                    <a:lnTo>
                      <a:pt x="60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701150" y="2967575"/>
                <a:ext cx="1524450" cy="1613675"/>
              </a:xfrm>
              <a:custGeom>
                <a:avLst/>
                <a:gdLst/>
                <a:ahLst/>
                <a:cxnLst/>
                <a:rect l="l" t="t" r="r" b="b"/>
                <a:pathLst>
                  <a:path w="60978" h="64547" extrusionOk="0">
                    <a:moveTo>
                      <a:pt x="60977" y="0"/>
                    </a:moveTo>
                    <a:lnTo>
                      <a:pt x="0" y="35192"/>
                    </a:lnTo>
                    <a:lnTo>
                      <a:pt x="0" y="64546"/>
                    </a:lnTo>
                    <a:lnTo>
                      <a:pt x="60977" y="29321"/>
                    </a:lnTo>
                    <a:lnTo>
                      <a:pt x="60977" y="0"/>
                    </a:lnTo>
                    <a:close/>
                  </a:path>
                </a:pathLst>
              </a:custGeom>
              <a:solidFill>
                <a:srgbClr val="FFC1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827900" y="2756575"/>
                <a:ext cx="719700" cy="870650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34826" extrusionOk="0">
                    <a:moveTo>
                      <a:pt x="14211" y="1"/>
                    </a:moveTo>
                    <a:cubicBezTo>
                      <a:pt x="3637" y="9541"/>
                      <a:pt x="1" y="21583"/>
                      <a:pt x="6772" y="32891"/>
                    </a:cubicBezTo>
                    <a:lnTo>
                      <a:pt x="10175" y="34826"/>
                    </a:lnTo>
                    <a:lnTo>
                      <a:pt x="28788" y="24085"/>
                    </a:lnTo>
                    <a:lnTo>
                      <a:pt x="25419" y="22117"/>
                    </a:lnTo>
                    <a:cubicBezTo>
                      <a:pt x="23384" y="22017"/>
                      <a:pt x="21416" y="21550"/>
                      <a:pt x="19548" y="20716"/>
                    </a:cubicBezTo>
                    <a:cubicBezTo>
                      <a:pt x="18614" y="20015"/>
                      <a:pt x="17713" y="19215"/>
                      <a:pt x="16946" y="18347"/>
                    </a:cubicBezTo>
                    <a:cubicBezTo>
                      <a:pt x="11776" y="12510"/>
                      <a:pt x="16946" y="1602"/>
                      <a:pt x="16946" y="1602"/>
                    </a:cubicBez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912975" y="2796600"/>
                <a:ext cx="634625" cy="830625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33225" extrusionOk="0">
                    <a:moveTo>
                      <a:pt x="13543" y="1"/>
                    </a:moveTo>
                    <a:lnTo>
                      <a:pt x="13543" y="1"/>
                    </a:lnTo>
                    <a:cubicBezTo>
                      <a:pt x="2969" y="9508"/>
                      <a:pt x="0" y="21917"/>
                      <a:pt x="6772" y="33225"/>
                    </a:cubicBezTo>
                    <a:lnTo>
                      <a:pt x="25385" y="22484"/>
                    </a:lnTo>
                    <a:cubicBezTo>
                      <a:pt x="20848" y="22217"/>
                      <a:pt x="16579" y="20149"/>
                      <a:pt x="13543" y="16713"/>
                    </a:cubicBezTo>
                    <a:cubicBezTo>
                      <a:pt x="8373" y="10909"/>
                      <a:pt x="13543" y="2"/>
                      <a:pt x="1354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4155650" y="3980125"/>
                <a:ext cx="105925" cy="231475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59" extrusionOk="0">
                    <a:moveTo>
                      <a:pt x="2544" y="1949"/>
                    </a:moveTo>
                    <a:cubicBezTo>
                      <a:pt x="2585" y="1949"/>
                      <a:pt x="2627" y="1954"/>
                      <a:pt x="2669" y="1962"/>
                    </a:cubicBezTo>
                    <a:cubicBezTo>
                      <a:pt x="2802" y="2029"/>
                      <a:pt x="2869" y="2229"/>
                      <a:pt x="2869" y="2529"/>
                    </a:cubicBezTo>
                    <a:cubicBezTo>
                      <a:pt x="2902" y="2796"/>
                      <a:pt x="2835" y="3063"/>
                      <a:pt x="2669" y="3296"/>
                    </a:cubicBezTo>
                    <a:cubicBezTo>
                      <a:pt x="2569" y="3496"/>
                      <a:pt x="2402" y="3663"/>
                      <a:pt x="2202" y="3797"/>
                    </a:cubicBezTo>
                    <a:lnTo>
                      <a:pt x="1301" y="4297"/>
                    </a:lnTo>
                    <a:lnTo>
                      <a:pt x="1301" y="2562"/>
                    </a:lnTo>
                    <a:lnTo>
                      <a:pt x="2202" y="2062"/>
                    </a:lnTo>
                    <a:cubicBezTo>
                      <a:pt x="2302" y="1987"/>
                      <a:pt x="2421" y="1949"/>
                      <a:pt x="2544" y="1949"/>
                    </a:cubicBezTo>
                    <a:close/>
                    <a:moveTo>
                      <a:pt x="3242" y="0"/>
                    </a:moveTo>
                    <a:cubicBezTo>
                      <a:pt x="3183" y="0"/>
                      <a:pt x="3125" y="9"/>
                      <a:pt x="3069" y="27"/>
                    </a:cubicBezTo>
                    <a:cubicBezTo>
                      <a:pt x="2769" y="61"/>
                      <a:pt x="2468" y="161"/>
                      <a:pt x="2235" y="327"/>
                    </a:cubicBezTo>
                    <a:lnTo>
                      <a:pt x="200" y="1495"/>
                    </a:lnTo>
                    <a:cubicBezTo>
                      <a:pt x="133" y="1562"/>
                      <a:pt x="100" y="1595"/>
                      <a:pt x="67" y="1662"/>
                    </a:cubicBezTo>
                    <a:cubicBezTo>
                      <a:pt x="0" y="1762"/>
                      <a:pt x="0" y="1828"/>
                      <a:pt x="0" y="1929"/>
                    </a:cubicBezTo>
                    <a:lnTo>
                      <a:pt x="0" y="9034"/>
                    </a:lnTo>
                    <a:cubicBezTo>
                      <a:pt x="0" y="9100"/>
                      <a:pt x="0" y="9167"/>
                      <a:pt x="67" y="9234"/>
                    </a:cubicBezTo>
                    <a:cubicBezTo>
                      <a:pt x="83" y="9250"/>
                      <a:pt x="100" y="9259"/>
                      <a:pt x="121" y="9259"/>
                    </a:cubicBezTo>
                    <a:cubicBezTo>
                      <a:pt x="142" y="9259"/>
                      <a:pt x="167" y="9250"/>
                      <a:pt x="200" y="9234"/>
                    </a:cubicBezTo>
                    <a:lnTo>
                      <a:pt x="1134" y="8667"/>
                    </a:lnTo>
                    <a:cubicBezTo>
                      <a:pt x="1201" y="8633"/>
                      <a:pt x="1234" y="8567"/>
                      <a:pt x="1268" y="8500"/>
                    </a:cubicBezTo>
                    <a:cubicBezTo>
                      <a:pt x="1301" y="8433"/>
                      <a:pt x="1334" y="8366"/>
                      <a:pt x="1334" y="8266"/>
                    </a:cubicBezTo>
                    <a:lnTo>
                      <a:pt x="1334" y="6031"/>
                    </a:lnTo>
                    <a:lnTo>
                      <a:pt x="2235" y="5498"/>
                    </a:lnTo>
                    <a:cubicBezTo>
                      <a:pt x="2835" y="5131"/>
                      <a:pt x="3336" y="4630"/>
                      <a:pt x="3669" y="3997"/>
                    </a:cubicBezTo>
                    <a:cubicBezTo>
                      <a:pt x="3869" y="3696"/>
                      <a:pt x="4003" y="3330"/>
                      <a:pt x="4103" y="2963"/>
                    </a:cubicBezTo>
                    <a:cubicBezTo>
                      <a:pt x="4203" y="2562"/>
                      <a:pt x="4236" y="2162"/>
                      <a:pt x="4236" y="1762"/>
                    </a:cubicBezTo>
                    <a:cubicBezTo>
                      <a:pt x="4236" y="1395"/>
                      <a:pt x="4203" y="1061"/>
                      <a:pt x="4103" y="728"/>
                    </a:cubicBezTo>
                    <a:cubicBezTo>
                      <a:pt x="4036" y="494"/>
                      <a:pt x="3869" y="294"/>
                      <a:pt x="3669" y="127"/>
                    </a:cubicBezTo>
                    <a:cubicBezTo>
                      <a:pt x="3549" y="55"/>
                      <a:pt x="3394" y="0"/>
                      <a:pt x="324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4277400" y="3932625"/>
                <a:ext cx="93425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8291" extrusionOk="0">
                    <a:moveTo>
                      <a:pt x="1222" y="1"/>
                    </a:moveTo>
                    <a:cubicBezTo>
                      <a:pt x="1201" y="1"/>
                      <a:pt x="1184" y="9"/>
                      <a:pt x="1168" y="26"/>
                    </a:cubicBezTo>
                    <a:lnTo>
                      <a:pt x="200" y="593"/>
                    </a:lnTo>
                    <a:cubicBezTo>
                      <a:pt x="167" y="626"/>
                      <a:pt x="100" y="660"/>
                      <a:pt x="67" y="760"/>
                    </a:cubicBezTo>
                    <a:cubicBezTo>
                      <a:pt x="34" y="826"/>
                      <a:pt x="34" y="893"/>
                      <a:pt x="34" y="993"/>
                    </a:cubicBezTo>
                    <a:lnTo>
                      <a:pt x="34" y="8098"/>
                    </a:lnTo>
                    <a:cubicBezTo>
                      <a:pt x="0" y="8165"/>
                      <a:pt x="34" y="8232"/>
                      <a:pt x="67" y="8265"/>
                    </a:cubicBezTo>
                    <a:cubicBezTo>
                      <a:pt x="84" y="8282"/>
                      <a:pt x="109" y="8290"/>
                      <a:pt x="134" y="8290"/>
                    </a:cubicBezTo>
                    <a:cubicBezTo>
                      <a:pt x="159" y="8290"/>
                      <a:pt x="184" y="8282"/>
                      <a:pt x="200" y="8265"/>
                    </a:cubicBezTo>
                    <a:lnTo>
                      <a:pt x="3536" y="6364"/>
                    </a:lnTo>
                    <a:cubicBezTo>
                      <a:pt x="3569" y="6330"/>
                      <a:pt x="3636" y="6264"/>
                      <a:pt x="3669" y="6197"/>
                    </a:cubicBezTo>
                    <a:cubicBezTo>
                      <a:pt x="3703" y="6130"/>
                      <a:pt x="3703" y="6030"/>
                      <a:pt x="3703" y="5963"/>
                    </a:cubicBezTo>
                    <a:lnTo>
                      <a:pt x="3703" y="4796"/>
                    </a:lnTo>
                    <a:cubicBezTo>
                      <a:pt x="3736" y="4729"/>
                      <a:pt x="3703" y="4662"/>
                      <a:pt x="3669" y="4596"/>
                    </a:cubicBezTo>
                    <a:cubicBezTo>
                      <a:pt x="3653" y="4579"/>
                      <a:pt x="3628" y="4571"/>
                      <a:pt x="3603" y="4571"/>
                    </a:cubicBezTo>
                    <a:cubicBezTo>
                      <a:pt x="3578" y="4571"/>
                      <a:pt x="3553" y="4579"/>
                      <a:pt x="3536" y="4596"/>
                    </a:cubicBezTo>
                    <a:lnTo>
                      <a:pt x="1334" y="5863"/>
                    </a:lnTo>
                    <a:lnTo>
                      <a:pt x="1334" y="226"/>
                    </a:lnTo>
                    <a:cubicBezTo>
                      <a:pt x="1334" y="159"/>
                      <a:pt x="1334" y="93"/>
                      <a:pt x="1301" y="26"/>
                    </a:cubicBezTo>
                    <a:cubicBezTo>
                      <a:pt x="1268" y="9"/>
                      <a:pt x="1243" y="1"/>
                      <a:pt x="1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4385800" y="3835900"/>
                <a:ext cx="9425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9691" extrusionOk="0">
                    <a:moveTo>
                      <a:pt x="3591" y="0"/>
                    </a:moveTo>
                    <a:cubicBezTo>
                      <a:pt x="3570" y="0"/>
                      <a:pt x="3553" y="9"/>
                      <a:pt x="3536" y="25"/>
                    </a:cubicBezTo>
                    <a:lnTo>
                      <a:pt x="201" y="1960"/>
                    </a:lnTo>
                    <a:cubicBezTo>
                      <a:pt x="134" y="1993"/>
                      <a:pt x="67" y="2060"/>
                      <a:pt x="34" y="2127"/>
                    </a:cubicBezTo>
                    <a:cubicBezTo>
                      <a:pt x="1" y="2194"/>
                      <a:pt x="1" y="2294"/>
                      <a:pt x="1" y="2360"/>
                    </a:cubicBezTo>
                    <a:lnTo>
                      <a:pt x="1" y="9499"/>
                    </a:lnTo>
                    <a:cubicBezTo>
                      <a:pt x="1" y="9566"/>
                      <a:pt x="1" y="9599"/>
                      <a:pt x="34" y="9666"/>
                    </a:cubicBezTo>
                    <a:cubicBezTo>
                      <a:pt x="67" y="9682"/>
                      <a:pt x="92" y="9691"/>
                      <a:pt x="117" y="9691"/>
                    </a:cubicBezTo>
                    <a:cubicBezTo>
                      <a:pt x="142" y="9691"/>
                      <a:pt x="167" y="9682"/>
                      <a:pt x="201" y="9666"/>
                    </a:cubicBezTo>
                    <a:lnTo>
                      <a:pt x="3570" y="7698"/>
                    </a:lnTo>
                    <a:cubicBezTo>
                      <a:pt x="3637" y="7664"/>
                      <a:pt x="3703" y="7597"/>
                      <a:pt x="3703" y="7531"/>
                    </a:cubicBezTo>
                    <a:cubicBezTo>
                      <a:pt x="3737" y="7464"/>
                      <a:pt x="3770" y="7364"/>
                      <a:pt x="3770" y="7297"/>
                    </a:cubicBezTo>
                    <a:lnTo>
                      <a:pt x="3770" y="6130"/>
                    </a:lnTo>
                    <a:cubicBezTo>
                      <a:pt x="3770" y="6063"/>
                      <a:pt x="3770" y="5996"/>
                      <a:pt x="3703" y="5930"/>
                    </a:cubicBezTo>
                    <a:cubicBezTo>
                      <a:pt x="3687" y="5913"/>
                      <a:pt x="3662" y="5905"/>
                      <a:pt x="3637" y="5905"/>
                    </a:cubicBezTo>
                    <a:cubicBezTo>
                      <a:pt x="3612" y="5905"/>
                      <a:pt x="3587" y="5913"/>
                      <a:pt x="3570" y="5930"/>
                    </a:cubicBezTo>
                    <a:lnTo>
                      <a:pt x="1335" y="7231"/>
                    </a:lnTo>
                    <a:lnTo>
                      <a:pt x="1335" y="5996"/>
                    </a:lnTo>
                    <a:lnTo>
                      <a:pt x="3370" y="4829"/>
                    </a:lnTo>
                    <a:cubicBezTo>
                      <a:pt x="3436" y="4762"/>
                      <a:pt x="3470" y="4729"/>
                      <a:pt x="3503" y="4662"/>
                    </a:cubicBezTo>
                    <a:cubicBezTo>
                      <a:pt x="3536" y="4562"/>
                      <a:pt x="3570" y="4495"/>
                      <a:pt x="3570" y="4395"/>
                    </a:cubicBezTo>
                    <a:lnTo>
                      <a:pt x="3570" y="3261"/>
                    </a:lnTo>
                    <a:cubicBezTo>
                      <a:pt x="3570" y="3194"/>
                      <a:pt x="3536" y="3128"/>
                      <a:pt x="3503" y="3061"/>
                    </a:cubicBezTo>
                    <a:cubicBezTo>
                      <a:pt x="3486" y="3044"/>
                      <a:pt x="3461" y="3036"/>
                      <a:pt x="3436" y="3036"/>
                    </a:cubicBezTo>
                    <a:cubicBezTo>
                      <a:pt x="3411" y="3036"/>
                      <a:pt x="3386" y="3044"/>
                      <a:pt x="3370" y="3061"/>
                    </a:cubicBezTo>
                    <a:lnTo>
                      <a:pt x="1335" y="4262"/>
                    </a:lnTo>
                    <a:lnTo>
                      <a:pt x="1335" y="3061"/>
                    </a:lnTo>
                    <a:lnTo>
                      <a:pt x="3536" y="1793"/>
                    </a:lnTo>
                    <a:cubicBezTo>
                      <a:pt x="3570" y="1760"/>
                      <a:pt x="3637" y="1693"/>
                      <a:pt x="3670" y="1627"/>
                    </a:cubicBezTo>
                    <a:cubicBezTo>
                      <a:pt x="3703" y="1526"/>
                      <a:pt x="3703" y="1460"/>
                      <a:pt x="3703" y="1393"/>
                    </a:cubicBezTo>
                    <a:lnTo>
                      <a:pt x="3703" y="226"/>
                    </a:lnTo>
                    <a:cubicBezTo>
                      <a:pt x="3737" y="159"/>
                      <a:pt x="3703" y="92"/>
                      <a:pt x="3670" y="25"/>
                    </a:cubicBezTo>
                    <a:cubicBezTo>
                      <a:pt x="3637" y="9"/>
                      <a:pt x="3612" y="0"/>
                      <a:pt x="359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4490050" y="3781900"/>
                <a:ext cx="124275" cy="2362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9449" extrusionOk="0">
                    <a:moveTo>
                      <a:pt x="2502" y="2552"/>
                    </a:moveTo>
                    <a:lnTo>
                      <a:pt x="3069" y="4854"/>
                    </a:lnTo>
                    <a:lnTo>
                      <a:pt x="1902" y="5521"/>
                    </a:lnTo>
                    <a:lnTo>
                      <a:pt x="2502" y="2552"/>
                    </a:lnTo>
                    <a:close/>
                    <a:moveTo>
                      <a:pt x="3198" y="0"/>
                    </a:moveTo>
                    <a:cubicBezTo>
                      <a:pt x="3161" y="0"/>
                      <a:pt x="3119" y="17"/>
                      <a:pt x="3069" y="51"/>
                    </a:cubicBezTo>
                    <a:lnTo>
                      <a:pt x="1902" y="718"/>
                    </a:lnTo>
                    <a:cubicBezTo>
                      <a:pt x="1802" y="784"/>
                      <a:pt x="1735" y="851"/>
                      <a:pt x="1701" y="951"/>
                    </a:cubicBezTo>
                    <a:cubicBezTo>
                      <a:pt x="1635" y="1051"/>
                      <a:pt x="1601" y="1151"/>
                      <a:pt x="1601" y="1285"/>
                    </a:cubicBezTo>
                    <a:lnTo>
                      <a:pt x="34" y="9124"/>
                    </a:lnTo>
                    <a:cubicBezTo>
                      <a:pt x="34" y="9157"/>
                      <a:pt x="34" y="9224"/>
                      <a:pt x="0" y="9290"/>
                    </a:cubicBezTo>
                    <a:cubicBezTo>
                      <a:pt x="0" y="9357"/>
                      <a:pt x="34" y="9391"/>
                      <a:pt x="67" y="9424"/>
                    </a:cubicBezTo>
                    <a:cubicBezTo>
                      <a:pt x="84" y="9441"/>
                      <a:pt x="100" y="9449"/>
                      <a:pt x="117" y="9449"/>
                    </a:cubicBezTo>
                    <a:cubicBezTo>
                      <a:pt x="134" y="9449"/>
                      <a:pt x="150" y="9441"/>
                      <a:pt x="167" y="9424"/>
                    </a:cubicBezTo>
                    <a:lnTo>
                      <a:pt x="1068" y="8924"/>
                    </a:lnTo>
                    <a:cubicBezTo>
                      <a:pt x="1168" y="8857"/>
                      <a:pt x="1234" y="8790"/>
                      <a:pt x="1268" y="8690"/>
                    </a:cubicBezTo>
                    <a:cubicBezTo>
                      <a:pt x="1301" y="8623"/>
                      <a:pt x="1335" y="8557"/>
                      <a:pt x="1368" y="8490"/>
                    </a:cubicBezTo>
                    <a:lnTo>
                      <a:pt x="1568" y="7456"/>
                    </a:lnTo>
                    <a:lnTo>
                      <a:pt x="3469" y="6355"/>
                    </a:lnTo>
                    <a:lnTo>
                      <a:pt x="3670" y="7156"/>
                    </a:lnTo>
                    <a:cubicBezTo>
                      <a:pt x="3670" y="7189"/>
                      <a:pt x="3703" y="7256"/>
                      <a:pt x="3736" y="7289"/>
                    </a:cubicBezTo>
                    <a:cubicBezTo>
                      <a:pt x="3750" y="7303"/>
                      <a:pt x="3770" y="7311"/>
                      <a:pt x="3795" y="7311"/>
                    </a:cubicBezTo>
                    <a:cubicBezTo>
                      <a:pt x="3831" y="7311"/>
                      <a:pt x="3878" y="7295"/>
                      <a:pt x="3936" y="7256"/>
                    </a:cubicBezTo>
                    <a:lnTo>
                      <a:pt x="4837" y="6755"/>
                    </a:lnTo>
                    <a:cubicBezTo>
                      <a:pt x="4870" y="6722"/>
                      <a:pt x="4904" y="6689"/>
                      <a:pt x="4937" y="6622"/>
                    </a:cubicBezTo>
                    <a:cubicBezTo>
                      <a:pt x="4970" y="6555"/>
                      <a:pt x="4970" y="6488"/>
                      <a:pt x="4970" y="6422"/>
                    </a:cubicBezTo>
                    <a:cubicBezTo>
                      <a:pt x="4970" y="6355"/>
                      <a:pt x="4970" y="6322"/>
                      <a:pt x="4937" y="6288"/>
                    </a:cubicBezTo>
                    <a:lnTo>
                      <a:pt x="3403" y="217"/>
                    </a:lnTo>
                    <a:cubicBezTo>
                      <a:pt x="3369" y="151"/>
                      <a:pt x="3336" y="84"/>
                      <a:pt x="3303" y="51"/>
                    </a:cubicBezTo>
                    <a:cubicBezTo>
                      <a:pt x="3269" y="17"/>
                      <a:pt x="3236" y="0"/>
                      <a:pt x="319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4618475" y="3711425"/>
                <a:ext cx="1101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8519" extrusionOk="0">
                    <a:moveTo>
                      <a:pt x="3036" y="1"/>
                    </a:moveTo>
                    <a:cubicBezTo>
                      <a:pt x="2736" y="34"/>
                      <a:pt x="2435" y="134"/>
                      <a:pt x="2202" y="301"/>
                    </a:cubicBezTo>
                    <a:cubicBezTo>
                      <a:pt x="1868" y="468"/>
                      <a:pt x="1568" y="701"/>
                      <a:pt x="1335" y="1002"/>
                    </a:cubicBezTo>
                    <a:cubicBezTo>
                      <a:pt x="834" y="1535"/>
                      <a:pt x="467" y="2169"/>
                      <a:pt x="300" y="2870"/>
                    </a:cubicBezTo>
                    <a:cubicBezTo>
                      <a:pt x="200" y="3203"/>
                      <a:pt x="134" y="3537"/>
                      <a:pt x="134" y="3870"/>
                    </a:cubicBezTo>
                    <a:cubicBezTo>
                      <a:pt x="100" y="4304"/>
                      <a:pt x="234" y="4771"/>
                      <a:pt x="501" y="5171"/>
                    </a:cubicBezTo>
                    <a:cubicBezTo>
                      <a:pt x="679" y="5349"/>
                      <a:pt x="931" y="5438"/>
                      <a:pt x="1188" y="5438"/>
                    </a:cubicBezTo>
                    <a:cubicBezTo>
                      <a:pt x="1316" y="5438"/>
                      <a:pt x="1446" y="5416"/>
                      <a:pt x="1568" y="5371"/>
                    </a:cubicBezTo>
                    <a:cubicBezTo>
                      <a:pt x="1835" y="5305"/>
                      <a:pt x="2035" y="5238"/>
                      <a:pt x="2235" y="5171"/>
                    </a:cubicBezTo>
                    <a:cubicBezTo>
                      <a:pt x="2402" y="5138"/>
                      <a:pt x="2569" y="5104"/>
                      <a:pt x="2736" y="5104"/>
                    </a:cubicBezTo>
                    <a:cubicBezTo>
                      <a:pt x="2755" y="5095"/>
                      <a:pt x="2777" y="5091"/>
                      <a:pt x="2802" y="5091"/>
                    </a:cubicBezTo>
                    <a:cubicBezTo>
                      <a:pt x="2861" y="5091"/>
                      <a:pt x="2932" y="5114"/>
                      <a:pt x="3002" y="5138"/>
                    </a:cubicBezTo>
                    <a:cubicBezTo>
                      <a:pt x="3069" y="5171"/>
                      <a:pt x="3102" y="5271"/>
                      <a:pt x="3102" y="5371"/>
                    </a:cubicBezTo>
                    <a:cubicBezTo>
                      <a:pt x="3102" y="5571"/>
                      <a:pt x="3002" y="5805"/>
                      <a:pt x="2836" y="5972"/>
                    </a:cubicBezTo>
                    <a:cubicBezTo>
                      <a:pt x="2669" y="6139"/>
                      <a:pt x="2435" y="6305"/>
                      <a:pt x="2202" y="6439"/>
                    </a:cubicBezTo>
                    <a:cubicBezTo>
                      <a:pt x="2102" y="6505"/>
                      <a:pt x="1968" y="6572"/>
                      <a:pt x="1835" y="6572"/>
                    </a:cubicBezTo>
                    <a:cubicBezTo>
                      <a:pt x="1768" y="6572"/>
                      <a:pt x="1668" y="6572"/>
                      <a:pt x="1601" y="6539"/>
                    </a:cubicBezTo>
                    <a:cubicBezTo>
                      <a:pt x="1535" y="6505"/>
                      <a:pt x="1501" y="6472"/>
                      <a:pt x="1435" y="6439"/>
                    </a:cubicBezTo>
                    <a:lnTo>
                      <a:pt x="1368" y="6339"/>
                    </a:lnTo>
                    <a:cubicBezTo>
                      <a:pt x="1335" y="6305"/>
                      <a:pt x="1301" y="6272"/>
                      <a:pt x="1268" y="6272"/>
                    </a:cubicBezTo>
                    <a:cubicBezTo>
                      <a:pt x="1201" y="6272"/>
                      <a:pt x="1134" y="6305"/>
                      <a:pt x="1101" y="6339"/>
                    </a:cubicBezTo>
                    <a:lnTo>
                      <a:pt x="167" y="6872"/>
                    </a:lnTo>
                    <a:cubicBezTo>
                      <a:pt x="100" y="6906"/>
                      <a:pt x="67" y="6939"/>
                      <a:pt x="67" y="7006"/>
                    </a:cubicBezTo>
                    <a:cubicBezTo>
                      <a:pt x="34" y="7073"/>
                      <a:pt x="0" y="7139"/>
                      <a:pt x="0" y="7206"/>
                    </a:cubicBezTo>
                    <a:cubicBezTo>
                      <a:pt x="0" y="7439"/>
                      <a:pt x="34" y="7706"/>
                      <a:pt x="167" y="7906"/>
                    </a:cubicBezTo>
                    <a:cubicBezTo>
                      <a:pt x="267" y="8107"/>
                      <a:pt x="434" y="8273"/>
                      <a:pt x="601" y="8373"/>
                    </a:cubicBezTo>
                    <a:cubicBezTo>
                      <a:pt x="779" y="8475"/>
                      <a:pt x="957" y="8519"/>
                      <a:pt x="1136" y="8519"/>
                    </a:cubicBezTo>
                    <a:cubicBezTo>
                      <a:pt x="1191" y="8519"/>
                      <a:pt x="1246" y="8515"/>
                      <a:pt x="1301" y="8507"/>
                    </a:cubicBezTo>
                    <a:cubicBezTo>
                      <a:pt x="1635" y="8474"/>
                      <a:pt x="1935" y="8373"/>
                      <a:pt x="2202" y="8207"/>
                    </a:cubicBezTo>
                    <a:cubicBezTo>
                      <a:pt x="2502" y="8007"/>
                      <a:pt x="2802" y="7773"/>
                      <a:pt x="3069" y="7506"/>
                    </a:cubicBezTo>
                    <a:cubicBezTo>
                      <a:pt x="3336" y="7273"/>
                      <a:pt x="3569" y="6972"/>
                      <a:pt x="3770" y="6639"/>
                    </a:cubicBezTo>
                    <a:cubicBezTo>
                      <a:pt x="3970" y="6305"/>
                      <a:pt x="4137" y="5972"/>
                      <a:pt x="4237" y="5605"/>
                    </a:cubicBezTo>
                    <a:cubicBezTo>
                      <a:pt x="4337" y="5271"/>
                      <a:pt x="4403" y="4904"/>
                      <a:pt x="4403" y="4537"/>
                    </a:cubicBezTo>
                    <a:cubicBezTo>
                      <a:pt x="4403" y="4237"/>
                      <a:pt x="4370" y="3970"/>
                      <a:pt x="4303" y="3703"/>
                    </a:cubicBezTo>
                    <a:cubicBezTo>
                      <a:pt x="4270" y="3503"/>
                      <a:pt x="4170" y="3337"/>
                      <a:pt x="4003" y="3203"/>
                    </a:cubicBezTo>
                    <a:cubicBezTo>
                      <a:pt x="3870" y="3070"/>
                      <a:pt x="3703" y="3003"/>
                      <a:pt x="3536" y="3003"/>
                    </a:cubicBezTo>
                    <a:cubicBezTo>
                      <a:pt x="3303" y="3003"/>
                      <a:pt x="3069" y="3036"/>
                      <a:pt x="2836" y="3103"/>
                    </a:cubicBezTo>
                    <a:lnTo>
                      <a:pt x="2168" y="3270"/>
                    </a:lnTo>
                    <a:cubicBezTo>
                      <a:pt x="2035" y="3303"/>
                      <a:pt x="1902" y="3337"/>
                      <a:pt x="1768" y="3337"/>
                    </a:cubicBezTo>
                    <a:cubicBezTo>
                      <a:pt x="1668" y="3337"/>
                      <a:pt x="1601" y="3303"/>
                      <a:pt x="1535" y="3270"/>
                    </a:cubicBezTo>
                    <a:cubicBezTo>
                      <a:pt x="1468" y="3203"/>
                      <a:pt x="1468" y="3103"/>
                      <a:pt x="1468" y="3036"/>
                    </a:cubicBezTo>
                    <a:cubicBezTo>
                      <a:pt x="1468" y="2903"/>
                      <a:pt x="1468" y="2803"/>
                      <a:pt x="1535" y="2703"/>
                    </a:cubicBezTo>
                    <a:cubicBezTo>
                      <a:pt x="1568" y="2636"/>
                      <a:pt x="1601" y="2536"/>
                      <a:pt x="1668" y="2469"/>
                    </a:cubicBezTo>
                    <a:cubicBezTo>
                      <a:pt x="1735" y="2369"/>
                      <a:pt x="1835" y="2302"/>
                      <a:pt x="1902" y="2236"/>
                    </a:cubicBezTo>
                    <a:cubicBezTo>
                      <a:pt x="1968" y="2169"/>
                      <a:pt x="2068" y="2102"/>
                      <a:pt x="2168" y="2069"/>
                    </a:cubicBezTo>
                    <a:cubicBezTo>
                      <a:pt x="2269" y="2002"/>
                      <a:pt x="2369" y="1969"/>
                      <a:pt x="2469" y="1936"/>
                    </a:cubicBezTo>
                    <a:cubicBezTo>
                      <a:pt x="2535" y="1936"/>
                      <a:pt x="2635" y="1936"/>
                      <a:pt x="2702" y="1969"/>
                    </a:cubicBezTo>
                    <a:cubicBezTo>
                      <a:pt x="2736" y="1969"/>
                      <a:pt x="2802" y="2002"/>
                      <a:pt x="2836" y="2036"/>
                    </a:cubicBezTo>
                    <a:lnTo>
                      <a:pt x="2902" y="2102"/>
                    </a:lnTo>
                    <a:cubicBezTo>
                      <a:pt x="2936" y="2136"/>
                      <a:pt x="2969" y="2169"/>
                      <a:pt x="3002" y="2169"/>
                    </a:cubicBezTo>
                    <a:cubicBezTo>
                      <a:pt x="3069" y="2169"/>
                      <a:pt x="3136" y="2169"/>
                      <a:pt x="3169" y="2136"/>
                    </a:cubicBezTo>
                    <a:lnTo>
                      <a:pt x="4103" y="1569"/>
                    </a:lnTo>
                    <a:cubicBezTo>
                      <a:pt x="4170" y="1535"/>
                      <a:pt x="4203" y="1502"/>
                      <a:pt x="4203" y="1435"/>
                    </a:cubicBezTo>
                    <a:cubicBezTo>
                      <a:pt x="4237" y="1402"/>
                      <a:pt x="4270" y="1335"/>
                      <a:pt x="4270" y="1268"/>
                    </a:cubicBezTo>
                    <a:cubicBezTo>
                      <a:pt x="4270" y="1035"/>
                      <a:pt x="4203" y="801"/>
                      <a:pt x="4103" y="601"/>
                    </a:cubicBezTo>
                    <a:cubicBezTo>
                      <a:pt x="4003" y="434"/>
                      <a:pt x="3870" y="268"/>
                      <a:pt x="3703" y="168"/>
                    </a:cubicBezTo>
                    <a:cubicBezTo>
                      <a:pt x="3469" y="34"/>
                      <a:pt x="3269" y="1"/>
                      <a:pt x="30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4746900" y="3627625"/>
                <a:ext cx="95075" cy="2412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649" extrusionOk="0">
                    <a:moveTo>
                      <a:pt x="3603" y="0"/>
                    </a:moveTo>
                    <a:cubicBezTo>
                      <a:pt x="3578" y="0"/>
                      <a:pt x="3553" y="17"/>
                      <a:pt x="3536" y="50"/>
                    </a:cubicBezTo>
                    <a:lnTo>
                      <a:pt x="200" y="1952"/>
                    </a:lnTo>
                    <a:cubicBezTo>
                      <a:pt x="134" y="1985"/>
                      <a:pt x="100" y="2052"/>
                      <a:pt x="67" y="2119"/>
                    </a:cubicBezTo>
                    <a:cubicBezTo>
                      <a:pt x="34" y="2185"/>
                      <a:pt x="0" y="2285"/>
                      <a:pt x="0" y="2385"/>
                    </a:cubicBezTo>
                    <a:lnTo>
                      <a:pt x="0" y="9457"/>
                    </a:lnTo>
                    <a:cubicBezTo>
                      <a:pt x="0" y="9524"/>
                      <a:pt x="34" y="9591"/>
                      <a:pt x="67" y="9624"/>
                    </a:cubicBezTo>
                    <a:cubicBezTo>
                      <a:pt x="84" y="9641"/>
                      <a:pt x="109" y="9649"/>
                      <a:pt x="134" y="9649"/>
                    </a:cubicBezTo>
                    <a:cubicBezTo>
                      <a:pt x="159" y="9649"/>
                      <a:pt x="184" y="9641"/>
                      <a:pt x="200" y="9624"/>
                    </a:cubicBezTo>
                    <a:lnTo>
                      <a:pt x="3603" y="7689"/>
                    </a:lnTo>
                    <a:cubicBezTo>
                      <a:pt x="3670" y="7656"/>
                      <a:pt x="3703" y="7589"/>
                      <a:pt x="3736" y="7522"/>
                    </a:cubicBezTo>
                    <a:cubicBezTo>
                      <a:pt x="3770" y="7422"/>
                      <a:pt x="3770" y="7356"/>
                      <a:pt x="3803" y="7289"/>
                    </a:cubicBezTo>
                    <a:lnTo>
                      <a:pt x="3803" y="6121"/>
                    </a:lnTo>
                    <a:cubicBezTo>
                      <a:pt x="3803" y="6055"/>
                      <a:pt x="3770" y="5988"/>
                      <a:pt x="3736" y="5921"/>
                    </a:cubicBezTo>
                    <a:cubicBezTo>
                      <a:pt x="3720" y="5905"/>
                      <a:pt x="3695" y="5896"/>
                      <a:pt x="3670" y="5896"/>
                    </a:cubicBezTo>
                    <a:cubicBezTo>
                      <a:pt x="3645" y="5896"/>
                      <a:pt x="3620" y="5905"/>
                      <a:pt x="3603" y="5921"/>
                    </a:cubicBezTo>
                    <a:lnTo>
                      <a:pt x="1335" y="7256"/>
                    </a:lnTo>
                    <a:lnTo>
                      <a:pt x="1335" y="5988"/>
                    </a:lnTo>
                    <a:lnTo>
                      <a:pt x="3403" y="4821"/>
                    </a:lnTo>
                    <a:cubicBezTo>
                      <a:pt x="3436" y="4787"/>
                      <a:pt x="3503" y="4720"/>
                      <a:pt x="3536" y="4654"/>
                    </a:cubicBezTo>
                    <a:cubicBezTo>
                      <a:pt x="3569" y="4587"/>
                      <a:pt x="3569" y="4487"/>
                      <a:pt x="3569" y="4420"/>
                    </a:cubicBezTo>
                    <a:lnTo>
                      <a:pt x="3569" y="3253"/>
                    </a:lnTo>
                    <a:cubicBezTo>
                      <a:pt x="3569" y="3186"/>
                      <a:pt x="3569" y="3119"/>
                      <a:pt x="3536" y="3053"/>
                    </a:cubicBezTo>
                    <a:cubicBezTo>
                      <a:pt x="3503" y="3036"/>
                      <a:pt x="3478" y="3028"/>
                      <a:pt x="3457" y="3028"/>
                    </a:cubicBezTo>
                    <a:cubicBezTo>
                      <a:pt x="3436" y="3028"/>
                      <a:pt x="3419" y="3036"/>
                      <a:pt x="3403" y="3053"/>
                    </a:cubicBezTo>
                    <a:lnTo>
                      <a:pt x="1335" y="4253"/>
                    </a:lnTo>
                    <a:lnTo>
                      <a:pt x="1335" y="3053"/>
                    </a:lnTo>
                    <a:lnTo>
                      <a:pt x="3536" y="1785"/>
                    </a:lnTo>
                    <a:cubicBezTo>
                      <a:pt x="3603" y="1752"/>
                      <a:pt x="3636" y="1685"/>
                      <a:pt x="3670" y="1618"/>
                    </a:cubicBezTo>
                    <a:cubicBezTo>
                      <a:pt x="3703" y="1552"/>
                      <a:pt x="3736" y="1451"/>
                      <a:pt x="3736" y="1385"/>
                    </a:cubicBezTo>
                    <a:lnTo>
                      <a:pt x="3736" y="217"/>
                    </a:lnTo>
                    <a:cubicBezTo>
                      <a:pt x="3736" y="150"/>
                      <a:pt x="3736" y="84"/>
                      <a:pt x="3670" y="50"/>
                    </a:cubicBezTo>
                    <a:cubicBezTo>
                      <a:pt x="3653" y="17"/>
                      <a:pt x="3628" y="0"/>
                      <a:pt x="36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4860300" y="3597400"/>
                <a:ext cx="325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257" extrusionOk="0">
                    <a:moveTo>
                      <a:pt x="1168" y="0"/>
                    </a:moveTo>
                    <a:cubicBezTo>
                      <a:pt x="1143" y="0"/>
                      <a:pt x="1118" y="9"/>
                      <a:pt x="1102" y="25"/>
                    </a:cubicBezTo>
                    <a:lnTo>
                      <a:pt x="201" y="526"/>
                    </a:lnTo>
                    <a:cubicBezTo>
                      <a:pt x="134" y="559"/>
                      <a:pt x="101" y="626"/>
                      <a:pt x="68" y="692"/>
                    </a:cubicBezTo>
                    <a:cubicBezTo>
                      <a:pt x="34" y="759"/>
                      <a:pt x="1" y="859"/>
                      <a:pt x="1" y="926"/>
                    </a:cubicBezTo>
                    <a:lnTo>
                      <a:pt x="1" y="5696"/>
                    </a:lnTo>
                    <a:cubicBezTo>
                      <a:pt x="1" y="5763"/>
                      <a:pt x="34" y="5829"/>
                      <a:pt x="68" y="5863"/>
                    </a:cubicBezTo>
                    <a:cubicBezTo>
                      <a:pt x="84" y="5879"/>
                      <a:pt x="109" y="5888"/>
                      <a:pt x="134" y="5888"/>
                    </a:cubicBezTo>
                    <a:cubicBezTo>
                      <a:pt x="159" y="5888"/>
                      <a:pt x="184" y="5879"/>
                      <a:pt x="201" y="5863"/>
                    </a:cubicBezTo>
                    <a:lnTo>
                      <a:pt x="1102" y="5362"/>
                    </a:lnTo>
                    <a:cubicBezTo>
                      <a:pt x="1168" y="5296"/>
                      <a:pt x="1202" y="5262"/>
                      <a:pt x="1235" y="5196"/>
                    </a:cubicBezTo>
                    <a:cubicBezTo>
                      <a:pt x="1268" y="5096"/>
                      <a:pt x="1302" y="5029"/>
                      <a:pt x="1302" y="4929"/>
                    </a:cubicBezTo>
                    <a:lnTo>
                      <a:pt x="1302" y="192"/>
                    </a:lnTo>
                    <a:cubicBezTo>
                      <a:pt x="1302" y="125"/>
                      <a:pt x="1268" y="59"/>
                      <a:pt x="1235" y="25"/>
                    </a:cubicBezTo>
                    <a:cubicBezTo>
                      <a:pt x="1218" y="9"/>
                      <a:pt x="1193" y="0"/>
                      <a:pt x="1168" y="0"/>
                    </a:cubicBezTo>
                    <a:close/>
                    <a:moveTo>
                      <a:pt x="1168" y="5971"/>
                    </a:moveTo>
                    <a:cubicBezTo>
                      <a:pt x="1143" y="5971"/>
                      <a:pt x="1118" y="5979"/>
                      <a:pt x="1102" y="5996"/>
                    </a:cubicBezTo>
                    <a:lnTo>
                      <a:pt x="201" y="6530"/>
                    </a:lnTo>
                    <a:cubicBezTo>
                      <a:pt x="134" y="6563"/>
                      <a:pt x="101" y="6630"/>
                      <a:pt x="68" y="6697"/>
                    </a:cubicBezTo>
                    <a:cubicBezTo>
                      <a:pt x="34" y="6763"/>
                      <a:pt x="1" y="6863"/>
                      <a:pt x="1" y="6930"/>
                    </a:cubicBezTo>
                    <a:lnTo>
                      <a:pt x="1" y="8064"/>
                    </a:lnTo>
                    <a:cubicBezTo>
                      <a:pt x="1" y="8131"/>
                      <a:pt x="34" y="8198"/>
                      <a:pt x="68" y="8231"/>
                    </a:cubicBezTo>
                    <a:cubicBezTo>
                      <a:pt x="84" y="8248"/>
                      <a:pt x="109" y="8256"/>
                      <a:pt x="134" y="8256"/>
                    </a:cubicBezTo>
                    <a:cubicBezTo>
                      <a:pt x="159" y="8256"/>
                      <a:pt x="184" y="8248"/>
                      <a:pt x="201" y="8231"/>
                    </a:cubicBezTo>
                    <a:lnTo>
                      <a:pt x="1102" y="7731"/>
                    </a:lnTo>
                    <a:cubicBezTo>
                      <a:pt x="1168" y="7664"/>
                      <a:pt x="1202" y="7631"/>
                      <a:pt x="1235" y="7564"/>
                    </a:cubicBezTo>
                    <a:cubicBezTo>
                      <a:pt x="1268" y="7464"/>
                      <a:pt x="1302" y="7397"/>
                      <a:pt x="1302" y="7297"/>
                    </a:cubicBezTo>
                    <a:lnTo>
                      <a:pt x="1302" y="6196"/>
                    </a:lnTo>
                    <a:cubicBezTo>
                      <a:pt x="1302" y="6130"/>
                      <a:pt x="1268" y="6063"/>
                      <a:pt x="1235" y="5996"/>
                    </a:cubicBezTo>
                    <a:cubicBezTo>
                      <a:pt x="1218" y="5979"/>
                      <a:pt x="1193" y="5971"/>
                      <a:pt x="1168" y="597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4914525" y="3565700"/>
                <a:ext cx="32525" cy="2072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8290" extrusionOk="0">
                    <a:moveTo>
                      <a:pt x="1168" y="1"/>
                    </a:moveTo>
                    <a:cubicBezTo>
                      <a:pt x="1143" y="1"/>
                      <a:pt x="1118" y="9"/>
                      <a:pt x="1101" y="26"/>
                    </a:cubicBezTo>
                    <a:lnTo>
                      <a:pt x="200" y="559"/>
                    </a:lnTo>
                    <a:cubicBezTo>
                      <a:pt x="133" y="593"/>
                      <a:pt x="100" y="659"/>
                      <a:pt x="67" y="726"/>
                    </a:cubicBezTo>
                    <a:cubicBezTo>
                      <a:pt x="33" y="793"/>
                      <a:pt x="0" y="860"/>
                      <a:pt x="0" y="960"/>
                    </a:cubicBezTo>
                    <a:lnTo>
                      <a:pt x="0" y="5696"/>
                    </a:lnTo>
                    <a:cubicBezTo>
                      <a:pt x="0" y="5763"/>
                      <a:pt x="0" y="5830"/>
                      <a:pt x="67" y="5897"/>
                    </a:cubicBezTo>
                    <a:cubicBezTo>
                      <a:pt x="83" y="5913"/>
                      <a:pt x="108" y="5922"/>
                      <a:pt x="133" y="5922"/>
                    </a:cubicBezTo>
                    <a:cubicBezTo>
                      <a:pt x="159" y="5922"/>
                      <a:pt x="184" y="5913"/>
                      <a:pt x="200" y="5897"/>
                    </a:cubicBezTo>
                    <a:lnTo>
                      <a:pt x="1101" y="5363"/>
                    </a:lnTo>
                    <a:cubicBezTo>
                      <a:pt x="1168" y="5329"/>
                      <a:pt x="1201" y="5263"/>
                      <a:pt x="1234" y="5196"/>
                    </a:cubicBezTo>
                    <a:cubicBezTo>
                      <a:pt x="1268" y="5129"/>
                      <a:pt x="1301" y="5063"/>
                      <a:pt x="1301" y="4963"/>
                    </a:cubicBezTo>
                    <a:lnTo>
                      <a:pt x="1301" y="226"/>
                    </a:lnTo>
                    <a:cubicBezTo>
                      <a:pt x="1301" y="159"/>
                      <a:pt x="1268" y="92"/>
                      <a:pt x="1234" y="26"/>
                    </a:cubicBezTo>
                    <a:cubicBezTo>
                      <a:pt x="1218" y="9"/>
                      <a:pt x="1193" y="1"/>
                      <a:pt x="1168" y="1"/>
                    </a:cubicBezTo>
                    <a:close/>
                    <a:moveTo>
                      <a:pt x="1168" y="6005"/>
                    </a:moveTo>
                    <a:cubicBezTo>
                      <a:pt x="1143" y="6005"/>
                      <a:pt x="1118" y="6013"/>
                      <a:pt x="1101" y="6030"/>
                    </a:cubicBezTo>
                    <a:lnTo>
                      <a:pt x="200" y="6564"/>
                    </a:lnTo>
                    <a:cubicBezTo>
                      <a:pt x="133" y="6597"/>
                      <a:pt x="100" y="6664"/>
                      <a:pt x="67" y="6730"/>
                    </a:cubicBezTo>
                    <a:cubicBezTo>
                      <a:pt x="33" y="6797"/>
                      <a:pt x="0" y="6864"/>
                      <a:pt x="0" y="6964"/>
                    </a:cubicBezTo>
                    <a:lnTo>
                      <a:pt x="0" y="8065"/>
                    </a:lnTo>
                    <a:cubicBezTo>
                      <a:pt x="0" y="8131"/>
                      <a:pt x="0" y="8198"/>
                      <a:pt x="67" y="8265"/>
                    </a:cubicBezTo>
                    <a:cubicBezTo>
                      <a:pt x="83" y="8282"/>
                      <a:pt x="108" y="8290"/>
                      <a:pt x="133" y="8290"/>
                    </a:cubicBezTo>
                    <a:cubicBezTo>
                      <a:pt x="159" y="8290"/>
                      <a:pt x="184" y="8282"/>
                      <a:pt x="200" y="8265"/>
                    </a:cubicBezTo>
                    <a:lnTo>
                      <a:pt x="1101" y="7731"/>
                    </a:lnTo>
                    <a:cubicBezTo>
                      <a:pt x="1168" y="7698"/>
                      <a:pt x="1201" y="7631"/>
                      <a:pt x="1234" y="7564"/>
                    </a:cubicBezTo>
                    <a:cubicBezTo>
                      <a:pt x="1268" y="7498"/>
                      <a:pt x="1301" y="7431"/>
                      <a:pt x="1301" y="7331"/>
                    </a:cubicBezTo>
                    <a:lnTo>
                      <a:pt x="1301" y="6197"/>
                    </a:lnTo>
                    <a:cubicBezTo>
                      <a:pt x="1301" y="6130"/>
                      <a:pt x="1268" y="6063"/>
                      <a:pt x="1234" y="6030"/>
                    </a:cubicBezTo>
                    <a:cubicBezTo>
                      <a:pt x="1218" y="6013"/>
                      <a:pt x="1193" y="6005"/>
                      <a:pt x="1168" y="600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4968725" y="3534850"/>
                <a:ext cx="325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257" extrusionOk="0">
                    <a:moveTo>
                      <a:pt x="1155" y="0"/>
                    </a:moveTo>
                    <a:cubicBezTo>
                      <a:pt x="1134" y="0"/>
                      <a:pt x="1118" y="9"/>
                      <a:pt x="1101" y="25"/>
                    </a:cubicBezTo>
                    <a:lnTo>
                      <a:pt x="200" y="526"/>
                    </a:lnTo>
                    <a:cubicBezTo>
                      <a:pt x="134" y="592"/>
                      <a:pt x="67" y="626"/>
                      <a:pt x="67" y="693"/>
                    </a:cubicBezTo>
                    <a:cubicBezTo>
                      <a:pt x="0" y="793"/>
                      <a:pt x="0" y="859"/>
                      <a:pt x="0" y="959"/>
                    </a:cubicBezTo>
                    <a:lnTo>
                      <a:pt x="0" y="5696"/>
                    </a:lnTo>
                    <a:cubicBezTo>
                      <a:pt x="0" y="5763"/>
                      <a:pt x="0" y="5830"/>
                      <a:pt x="67" y="5863"/>
                    </a:cubicBezTo>
                    <a:cubicBezTo>
                      <a:pt x="84" y="5880"/>
                      <a:pt x="100" y="5888"/>
                      <a:pt x="121" y="5888"/>
                    </a:cubicBezTo>
                    <a:cubicBezTo>
                      <a:pt x="142" y="5888"/>
                      <a:pt x="167" y="5880"/>
                      <a:pt x="200" y="5863"/>
                    </a:cubicBezTo>
                    <a:lnTo>
                      <a:pt x="1101" y="5363"/>
                    </a:lnTo>
                    <a:cubicBezTo>
                      <a:pt x="1134" y="5329"/>
                      <a:pt x="1201" y="5263"/>
                      <a:pt x="1234" y="5196"/>
                    </a:cubicBezTo>
                    <a:cubicBezTo>
                      <a:pt x="1268" y="5129"/>
                      <a:pt x="1268" y="5029"/>
                      <a:pt x="1268" y="4962"/>
                    </a:cubicBezTo>
                    <a:lnTo>
                      <a:pt x="1268" y="192"/>
                    </a:lnTo>
                    <a:cubicBezTo>
                      <a:pt x="1301" y="125"/>
                      <a:pt x="1268" y="59"/>
                      <a:pt x="1234" y="25"/>
                    </a:cubicBezTo>
                    <a:cubicBezTo>
                      <a:pt x="1201" y="9"/>
                      <a:pt x="1176" y="0"/>
                      <a:pt x="1155" y="0"/>
                    </a:cubicBezTo>
                    <a:close/>
                    <a:moveTo>
                      <a:pt x="1155" y="5980"/>
                    </a:moveTo>
                    <a:cubicBezTo>
                      <a:pt x="1134" y="5980"/>
                      <a:pt x="1118" y="5996"/>
                      <a:pt x="1101" y="6030"/>
                    </a:cubicBezTo>
                    <a:lnTo>
                      <a:pt x="200" y="6530"/>
                    </a:lnTo>
                    <a:cubicBezTo>
                      <a:pt x="134" y="6563"/>
                      <a:pt x="67" y="6630"/>
                      <a:pt x="67" y="6697"/>
                    </a:cubicBezTo>
                    <a:cubicBezTo>
                      <a:pt x="0" y="6764"/>
                      <a:pt x="0" y="6864"/>
                      <a:pt x="0" y="6930"/>
                    </a:cubicBezTo>
                    <a:lnTo>
                      <a:pt x="0" y="8065"/>
                    </a:lnTo>
                    <a:cubicBezTo>
                      <a:pt x="0" y="8131"/>
                      <a:pt x="0" y="8198"/>
                      <a:pt x="67" y="8231"/>
                    </a:cubicBezTo>
                    <a:cubicBezTo>
                      <a:pt x="84" y="8248"/>
                      <a:pt x="100" y="8256"/>
                      <a:pt x="121" y="8256"/>
                    </a:cubicBezTo>
                    <a:cubicBezTo>
                      <a:pt x="142" y="8256"/>
                      <a:pt x="167" y="8248"/>
                      <a:pt x="200" y="8231"/>
                    </a:cubicBezTo>
                    <a:lnTo>
                      <a:pt x="1101" y="7731"/>
                    </a:lnTo>
                    <a:cubicBezTo>
                      <a:pt x="1134" y="7698"/>
                      <a:pt x="1201" y="7631"/>
                      <a:pt x="1234" y="7564"/>
                    </a:cubicBezTo>
                    <a:cubicBezTo>
                      <a:pt x="1268" y="7497"/>
                      <a:pt x="1268" y="7397"/>
                      <a:pt x="1268" y="7331"/>
                    </a:cubicBezTo>
                    <a:lnTo>
                      <a:pt x="1268" y="6197"/>
                    </a:lnTo>
                    <a:cubicBezTo>
                      <a:pt x="1301" y="6130"/>
                      <a:pt x="1268" y="6063"/>
                      <a:pt x="1234" y="6030"/>
                    </a:cubicBezTo>
                    <a:cubicBezTo>
                      <a:pt x="1201" y="5996"/>
                      <a:pt x="1176" y="5980"/>
                      <a:pt x="1155" y="598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3994700" y="3772725"/>
                <a:ext cx="137625" cy="26210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484" extrusionOk="0">
                    <a:moveTo>
                      <a:pt x="2769" y="2819"/>
                    </a:moveTo>
                    <a:lnTo>
                      <a:pt x="3403" y="5388"/>
                    </a:lnTo>
                    <a:lnTo>
                      <a:pt x="2102" y="6122"/>
                    </a:lnTo>
                    <a:lnTo>
                      <a:pt x="2102" y="6122"/>
                    </a:lnTo>
                    <a:lnTo>
                      <a:pt x="2769" y="2819"/>
                    </a:lnTo>
                    <a:close/>
                    <a:moveTo>
                      <a:pt x="3532" y="1"/>
                    </a:moveTo>
                    <a:cubicBezTo>
                      <a:pt x="3494" y="1"/>
                      <a:pt x="3453" y="17"/>
                      <a:pt x="3403" y="51"/>
                    </a:cubicBezTo>
                    <a:lnTo>
                      <a:pt x="2102" y="784"/>
                    </a:lnTo>
                    <a:cubicBezTo>
                      <a:pt x="2002" y="851"/>
                      <a:pt x="1901" y="951"/>
                      <a:pt x="1868" y="1051"/>
                    </a:cubicBezTo>
                    <a:cubicBezTo>
                      <a:pt x="1801" y="1185"/>
                      <a:pt x="1768" y="1285"/>
                      <a:pt x="1735" y="1385"/>
                    </a:cubicBezTo>
                    <a:lnTo>
                      <a:pt x="33" y="10091"/>
                    </a:lnTo>
                    <a:cubicBezTo>
                      <a:pt x="0" y="10158"/>
                      <a:pt x="0" y="10225"/>
                      <a:pt x="0" y="10291"/>
                    </a:cubicBezTo>
                    <a:cubicBezTo>
                      <a:pt x="0" y="10358"/>
                      <a:pt x="0" y="10391"/>
                      <a:pt x="33" y="10458"/>
                    </a:cubicBezTo>
                    <a:cubicBezTo>
                      <a:pt x="50" y="10475"/>
                      <a:pt x="75" y="10483"/>
                      <a:pt x="100" y="10483"/>
                    </a:cubicBezTo>
                    <a:cubicBezTo>
                      <a:pt x="125" y="10483"/>
                      <a:pt x="150" y="10475"/>
                      <a:pt x="167" y="10458"/>
                    </a:cubicBezTo>
                    <a:lnTo>
                      <a:pt x="1168" y="9858"/>
                    </a:lnTo>
                    <a:cubicBezTo>
                      <a:pt x="1268" y="9824"/>
                      <a:pt x="1334" y="9724"/>
                      <a:pt x="1401" y="9624"/>
                    </a:cubicBezTo>
                    <a:cubicBezTo>
                      <a:pt x="1434" y="9557"/>
                      <a:pt x="1468" y="9457"/>
                      <a:pt x="1468" y="9391"/>
                    </a:cubicBezTo>
                    <a:lnTo>
                      <a:pt x="1701" y="8256"/>
                    </a:lnTo>
                    <a:lnTo>
                      <a:pt x="3803" y="7022"/>
                    </a:lnTo>
                    <a:lnTo>
                      <a:pt x="4036" y="7923"/>
                    </a:lnTo>
                    <a:cubicBezTo>
                      <a:pt x="4036" y="7990"/>
                      <a:pt x="4070" y="8023"/>
                      <a:pt x="4103" y="8056"/>
                    </a:cubicBezTo>
                    <a:cubicBezTo>
                      <a:pt x="4131" y="8085"/>
                      <a:pt x="4159" y="8095"/>
                      <a:pt x="4190" y="8095"/>
                    </a:cubicBezTo>
                    <a:cubicBezTo>
                      <a:pt x="4232" y="8095"/>
                      <a:pt x="4279" y="8076"/>
                      <a:pt x="4337" y="8056"/>
                    </a:cubicBezTo>
                    <a:lnTo>
                      <a:pt x="5337" y="7456"/>
                    </a:lnTo>
                    <a:cubicBezTo>
                      <a:pt x="5404" y="7423"/>
                      <a:pt x="5437" y="7389"/>
                      <a:pt x="5471" y="7322"/>
                    </a:cubicBezTo>
                    <a:cubicBezTo>
                      <a:pt x="5504" y="7256"/>
                      <a:pt x="5504" y="7156"/>
                      <a:pt x="5504" y="7089"/>
                    </a:cubicBezTo>
                    <a:cubicBezTo>
                      <a:pt x="5504" y="7022"/>
                      <a:pt x="5504" y="6989"/>
                      <a:pt x="5471" y="6922"/>
                    </a:cubicBezTo>
                    <a:lnTo>
                      <a:pt x="3736" y="251"/>
                    </a:lnTo>
                    <a:cubicBezTo>
                      <a:pt x="3736" y="151"/>
                      <a:pt x="3703" y="84"/>
                      <a:pt x="3636" y="51"/>
                    </a:cubicBezTo>
                    <a:cubicBezTo>
                      <a:pt x="3603" y="17"/>
                      <a:pt x="3569" y="1"/>
                      <a:pt x="353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4123950" y="3682450"/>
                <a:ext cx="118450" cy="25230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0092" extrusionOk="0">
                    <a:moveTo>
                      <a:pt x="4575" y="1"/>
                    </a:moveTo>
                    <a:cubicBezTo>
                      <a:pt x="4545" y="1"/>
                      <a:pt x="4520" y="9"/>
                      <a:pt x="4504" y="26"/>
                    </a:cubicBezTo>
                    <a:lnTo>
                      <a:pt x="234" y="2494"/>
                    </a:lnTo>
                    <a:cubicBezTo>
                      <a:pt x="167" y="2527"/>
                      <a:pt x="101" y="2594"/>
                      <a:pt x="101" y="2661"/>
                    </a:cubicBezTo>
                    <a:cubicBezTo>
                      <a:pt x="34" y="2761"/>
                      <a:pt x="34" y="2861"/>
                      <a:pt x="0" y="2928"/>
                    </a:cubicBezTo>
                    <a:lnTo>
                      <a:pt x="0" y="4229"/>
                    </a:lnTo>
                    <a:cubicBezTo>
                      <a:pt x="0" y="4295"/>
                      <a:pt x="34" y="4395"/>
                      <a:pt x="101" y="4429"/>
                    </a:cubicBezTo>
                    <a:cubicBezTo>
                      <a:pt x="117" y="4445"/>
                      <a:pt x="142" y="4454"/>
                      <a:pt x="167" y="4454"/>
                    </a:cubicBezTo>
                    <a:cubicBezTo>
                      <a:pt x="192" y="4454"/>
                      <a:pt x="217" y="4445"/>
                      <a:pt x="234" y="4429"/>
                    </a:cubicBezTo>
                    <a:lnTo>
                      <a:pt x="1635" y="3628"/>
                    </a:lnTo>
                    <a:lnTo>
                      <a:pt x="1635" y="9866"/>
                    </a:lnTo>
                    <a:cubicBezTo>
                      <a:pt x="1635" y="9966"/>
                      <a:pt x="1668" y="10033"/>
                      <a:pt x="1702" y="10066"/>
                    </a:cubicBezTo>
                    <a:cubicBezTo>
                      <a:pt x="1718" y="10083"/>
                      <a:pt x="1743" y="10091"/>
                      <a:pt x="1773" y="10091"/>
                    </a:cubicBezTo>
                    <a:cubicBezTo>
                      <a:pt x="1802" y="10091"/>
                      <a:pt x="1835" y="10083"/>
                      <a:pt x="1868" y="10066"/>
                    </a:cubicBezTo>
                    <a:lnTo>
                      <a:pt x="2903" y="9466"/>
                    </a:lnTo>
                    <a:cubicBezTo>
                      <a:pt x="2969" y="9432"/>
                      <a:pt x="3003" y="9366"/>
                      <a:pt x="3036" y="9299"/>
                    </a:cubicBezTo>
                    <a:cubicBezTo>
                      <a:pt x="3069" y="9199"/>
                      <a:pt x="3103" y="9099"/>
                      <a:pt x="3103" y="9032"/>
                    </a:cubicBezTo>
                    <a:lnTo>
                      <a:pt x="3103" y="2761"/>
                    </a:lnTo>
                    <a:lnTo>
                      <a:pt x="4504" y="1960"/>
                    </a:lnTo>
                    <a:cubicBezTo>
                      <a:pt x="4570" y="1927"/>
                      <a:pt x="4637" y="1860"/>
                      <a:pt x="4670" y="1794"/>
                    </a:cubicBezTo>
                    <a:cubicBezTo>
                      <a:pt x="4704" y="1694"/>
                      <a:pt x="4704" y="1593"/>
                      <a:pt x="4704" y="1493"/>
                    </a:cubicBezTo>
                    <a:lnTo>
                      <a:pt x="4704" y="226"/>
                    </a:lnTo>
                    <a:cubicBezTo>
                      <a:pt x="4737" y="126"/>
                      <a:pt x="4704" y="59"/>
                      <a:pt x="4670" y="26"/>
                    </a:cubicBezTo>
                    <a:cubicBezTo>
                      <a:pt x="4637" y="9"/>
                      <a:pt x="4604" y="1"/>
                      <a:pt x="45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4249050" y="3609900"/>
                <a:ext cx="118425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10125" extrusionOk="0">
                    <a:moveTo>
                      <a:pt x="4574" y="1"/>
                    </a:moveTo>
                    <a:cubicBezTo>
                      <a:pt x="4545" y="1"/>
                      <a:pt x="4520" y="9"/>
                      <a:pt x="4503" y="26"/>
                    </a:cubicBezTo>
                    <a:lnTo>
                      <a:pt x="234" y="2494"/>
                    </a:lnTo>
                    <a:cubicBezTo>
                      <a:pt x="167" y="2561"/>
                      <a:pt x="100" y="2627"/>
                      <a:pt x="100" y="2694"/>
                    </a:cubicBezTo>
                    <a:cubicBezTo>
                      <a:pt x="33" y="2761"/>
                      <a:pt x="33" y="2861"/>
                      <a:pt x="0" y="2961"/>
                    </a:cubicBezTo>
                    <a:lnTo>
                      <a:pt x="0" y="4262"/>
                    </a:lnTo>
                    <a:cubicBezTo>
                      <a:pt x="0" y="4329"/>
                      <a:pt x="33" y="4395"/>
                      <a:pt x="100" y="4462"/>
                    </a:cubicBezTo>
                    <a:cubicBezTo>
                      <a:pt x="117" y="4479"/>
                      <a:pt x="142" y="4487"/>
                      <a:pt x="167" y="4487"/>
                    </a:cubicBezTo>
                    <a:cubicBezTo>
                      <a:pt x="192" y="4487"/>
                      <a:pt x="217" y="4479"/>
                      <a:pt x="234" y="4462"/>
                    </a:cubicBezTo>
                    <a:lnTo>
                      <a:pt x="1635" y="3662"/>
                    </a:lnTo>
                    <a:lnTo>
                      <a:pt x="1635" y="9899"/>
                    </a:lnTo>
                    <a:cubicBezTo>
                      <a:pt x="1635" y="9966"/>
                      <a:pt x="1668" y="10033"/>
                      <a:pt x="1701" y="10099"/>
                    </a:cubicBezTo>
                    <a:cubicBezTo>
                      <a:pt x="1718" y="10116"/>
                      <a:pt x="1743" y="10124"/>
                      <a:pt x="1772" y="10124"/>
                    </a:cubicBezTo>
                    <a:cubicBezTo>
                      <a:pt x="1801" y="10124"/>
                      <a:pt x="1835" y="10116"/>
                      <a:pt x="1868" y="10099"/>
                    </a:cubicBezTo>
                    <a:lnTo>
                      <a:pt x="2902" y="9499"/>
                    </a:lnTo>
                    <a:cubicBezTo>
                      <a:pt x="2969" y="9432"/>
                      <a:pt x="3002" y="9366"/>
                      <a:pt x="3036" y="9299"/>
                    </a:cubicBezTo>
                    <a:cubicBezTo>
                      <a:pt x="3069" y="9232"/>
                      <a:pt x="3102" y="9132"/>
                      <a:pt x="3102" y="9032"/>
                    </a:cubicBezTo>
                    <a:lnTo>
                      <a:pt x="3102" y="2794"/>
                    </a:lnTo>
                    <a:lnTo>
                      <a:pt x="4503" y="1994"/>
                    </a:lnTo>
                    <a:cubicBezTo>
                      <a:pt x="4570" y="1927"/>
                      <a:pt x="4637" y="1860"/>
                      <a:pt x="4670" y="1794"/>
                    </a:cubicBezTo>
                    <a:cubicBezTo>
                      <a:pt x="4703" y="1693"/>
                      <a:pt x="4703" y="1627"/>
                      <a:pt x="4703" y="1527"/>
                    </a:cubicBezTo>
                    <a:lnTo>
                      <a:pt x="4703" y="226"/>
                    </a:lnTo>
                    <a:cubicBezTo>
                      <a:pt x="4737" y="159"/>
                      <a:pt x="4703" y="92"/>
                      <a:pt x="4670" y="26"/>
                    </a:cubicBezTo>
                    <a:cubicBezTo>
                      <a:pt x="4637" y="9"/>
                      <a:pt x="4603" y="1"/>
                      <a:pt x="45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4384975" y="3540675"/>
                <a:ext cx="105100" cy="2673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692" extrusionOk="0">
                    <a:moveTo>
                      <a:pt x="3986" y="1"/>
                    </a:moveTo>
                    <a:cubicBezTo>
                      <a:pt x="3961" y="1"/>
                      <a:pt x="3936" y="9"/>
                      <a:pt x="3903" y="26"/>
                    </a:cubicBezTo>
                    <a:lnTo>
                      <a:pt x="234" y="2161"/>
                    </a:lnTo>
                    <a:cubicBezTo>
                      <a:pt x="167" y="2194"/>
                      <a:pt x="100" y="2261"/>
                      <a:pt x="67" y="2328"/>
                    </a:cubicBezTo>
                    <a:cubicBezTo>
                      <a:pt x="34" y="2394"/>
                      <a:pt x="0" y="2494"/>
                      <a:pt x="0" y="2594"/>
                    </a:cubicBezTo>
                    <a:lnTo>
                      <a:pt x="0" y="10467"/>
                    </a:lnTo>
                    <a:cubicBezTo>
                      <a:pt x="0" y="10567"/>
                      <a:pt x="34" y="10634"/>
                      <a:pt x="67" y="10667"/>
                    </a:cubicBezTo>
                    <a:cubicBezTo>
                      <a:pt x="84" y="10684"/>
                      <a:pt x="109" y="10692"/>
                      <a:pt x="138" y="10692"/>
                    </a:cubicBezTo>
                    <a:cubicBezTo>
                      <a:pt x="167" y="10692"/>
                      <a:pt x="200" y="10684"/>
                      <a:pt x="234" y="10667"/>
                    </a:cubicBezTo>
                    <a:lnTo>
                      <a:pt x="3970" y="8499"/>
                    </a:lnTo>
                    <a:cubicBezTo>
                      <a:pt x="4036" y="8465"/>
                      <a:pt x="4103" y="8399"/>
                      <a:pt x="4137" y="8332"/>
                    </a:cubicBezTo>
                    <a:cubicBezTo>
                      <a:pt x="4170" y="8232"/>
                      <a:pt x="4170" y="8132"/>
                      <a:pt x="4170" y="8065"/>
                    </a:cubicBezTo>
                    <a:lnTo>
                      <a:pt x="4170" y="6764"/>
                    </a:lnTo>
                    <a:cubicBezTo>
                      <a:pt x="4203" y="6697"/>
                      <a:pt x="4170" y="6631"/>
                      <a:pt x="4137" y="6564"/>
                    </a:cubicBezTo>
                    <a:cubicBezTo>
                      <a:pt x="4103" y="6547"/>
                      <a:pt x="4070" y="6539"/>
                      <a:pt x="4041" y="6539"/>
                    </a:cubicBezTo>
                    <a:cubicBezTo>
                      <a:pt x="4011" y="6539"/>
                      <a:pt x="3986" y="6547"/>
                      <a:pt x="3970" y="6564"/>
                    </a:cubicBezTo>
                    <a:lnTo>
                      <a:pt x="1468" y="7998"/>
                    </a:lnTo>
                    <a:lnTo>
                      <a:pt x="1468" y="6631"/>
                    </a:lnTo>
                    <a:lnTo>
                      <a:pt x="3736" y="5330"/>
                    </a:lnTo>
                    <a:cubicBezTo>
                      <a:pt x="3803" y="5296"/>
                      <a:pt x="3870" y="5230"/>
                      <a:pt x="3903" y="5130"/>
                    </a:cubicBezTo>
                    <a:cubicBezTo>
                      <a:pt x="3936" y="5063"/>
                      <a:pt x="3936" y="4963"/>
                      <a:pt x="3936" y="4863"/>
                    </a:cubicBezTo>
                    <a:lnTo>
                      <a:pt x="3936" y="3595"/>
                    </a:lnTo>
                    <a:cubicBezTo>
                      <a:pt x="3970" y="3495"/>
                      <a:pt x="3936" y="3428"/>
                      <a:pt x="3903" y="3395"/>
                    </a:cubicBezTo>
                    <a:cubicBezTo>
                      <a:pt x="3870" y="3378"/>
                      <a:pt x="3836" y="3370"/>
                      <a:pt x="3807" y="3370"/>
                    </a:cubicBezTo>
                    <a:cubicBezTo>
                      <a:pt x="3778" y="3370"/>
                      <a:pt x="3753" y="3378"/>
                      <a:pt x="3736" y="3395"/>
                    </a:cubicBezTo>
                    <a:lnTo>
                      <a:pt x="1468" y="4696"/>
                    </a:lnTo>
                    <a:lnTo>
                      <a:pt x="1468" y="3362"/>
                    </a:lnTo>
                    <a:lnTo>
                      <a:pt x="3903" y="1961"/>
                    </a:lnTo>
                    <a:cubicBezTo>
                      <a:pt x="3970" y="1927"/>
                      <a:pt x="4036" y="1861"/>
                      <a:pt x="4070" y="1794"/>
                    </a:cubicBezTo>
                    <a:cubicBezTo>
                      <a:pt x="4103" y="1694"/>
                      <a:pt x="4137" y="1627"/>
                      <a:pt x="4137" y="1527"/>
                    </a:cubicBezTo>
                    <a:lnTo>
                      <a:pt x="4137" y="226"/>
                    </a:lnTo>
                    <a:cubicBezTo>
                      <a:pt x="4137" y="159"/>
                      <a:pt x="4103" y="93"/>
                      <a:pt x="4070" y="26"/>
                    </a:cubicBezTo>
                    <a:cubicBezTo>
                      <a:pt x="4036" y="9"/>
                      <a:pt x="4011" y="1"/>
                      <a:pt x="398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4512550" y="3459800"/>
                <a:ext cx="115950" cy="27480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0992" extrusionOk="0">
                    <a:moveTo>
                      <a:pt x="4504" y="0"/>
                    </a:moveTo>
                    <a:cubicBezTo>
                      <a:pt x="4479" y="0"/>
                      <a:pt x="4454" y="9"/>
                      <a:pt x="4437" y="25"/>
                    </a:cubicBezTo>
                    <a:lnTo>
                      <a:pt x="3403" y="626"/>
                    </a:lnTo>
                    <a:cubicBezTo>
                      <a:pt x="3337" y="659"/>
                      <a:pt x="3270" y="726"/>
                      <a:pt x="3237" y="792"/>
                    </a:cubicBezTo>
                    <a:cubicBezTo>
                      <a:pt x="3203" y="893"/>
                      <a:pt x="3170" y="993"/>
                      <a:pt x="3170" y="1093"/>
                    </a:cubicBezTo>
                    <a:lnTo>
                      <a:pt x="3170" y="5196"/>
                    </a:lnTo>
                    <a:lnTo>
                      <a:pt x="1369" y="2060"/>
                    </a:lnTo>
                    <a:cubicBezTo>
                      <a:pt x="1335" y="2027"/>
                      <a:pt x="1302" y="1993"/>
                      <a:pt x="1268" y="1960"/>
                    </a:cubicBezTo>
                    <a:cubicBezTo>
                      <a:pt x="1240" y="1932"/>
                      <a:pt x="1212" y="1921"/>
                      <a:pt x="1181" y="1921"/>
                    </a:cubicBezTo>
                    <a:cubicBezTo>
                      <a:pt x="1139" y="1921"/>
                      <a:pt x="1093" y="1941"/>
                      <a:pt x="1035" y="1960"/>
                    </a:cubicBezTo>
                    <a:lnTo>
                      <a:pt x="201" y="2427"/>
                    </a:lnTo>
                    <a:cubicBezTo>
                      <a:pt x="134" y="2494"/>
                      <a:pt x="68" y="2560"/>
                      <a:pt x="68" y="2627"/>
                    </a:cubicBezTo>
                    <a:cubicBezTo>
                      <a:pt x="1" y="2694"/>
                      <a:pt x="1" y="2794"/>
                      <a:pt x="1" y="2894"/>
                    </a:cubicBezTo>
                    <a:lnTo>
                      <a:pt x="1" y="10766"/>
                    </a:lnTo>
                    <a:cubicBezTo>
                      <a:pt x="1" y="10833"/>
                      <a:pt x="1" y="10900"/>
                      <a:pt x="68" y="10966"/>
                    </a:cubicBezTo>
                    <a:cubicBezTo>
                      <a:pt x="84" y="10983"/>
                      <a:pt x="109" y="10991"/>
                      <a:pt x="134" y="10991"/>
                    </a:cubicBezTo>
                    <a:cubicBezTo>
                      <a:pt x="159" y="10991"/>
                      <a:pt x="184" y="10983"/>
                      <a:pt x="201" y="10966"/>
                    </a:cubicBezTo>
                    <a:lnTo>
                      <a:pt x="1235" y="10366"/>
                    </a:lnTo>
                    <a:cubicBezTo>
                      <a:pt x="1302" y="10333"/>
                      <a:pt x="1369" y="10266"/>
                      <a:pt x="1402" y="10166"/>
                    </a:cubicBezTo>
                    <a:cubicBezTo>
                      <a:pt x="1435" y="10099"/>
                      <a:pt x="1469" y="9999"/>
                      <a:pt x="1469" y="9899"/>
                    </a:cubicBezTo>
                    <a:lnTo>
                      <a:pt x="1469" y="5796"/>
                    </a:lnTo>
                    <a:lnTo>
                      <a:pt x="3270" y="8898"/>
                    </a:lnTo>
                    <a:cubicBezTo>
                      <a:pt x="3303" y="8965"/>
                      <a:pt x="3337" y="8998"/>
                      <a:pt x="3370" y="9032"/>
                    </a:cubicBezTo>
                    <a:cubicBezTo>
                      <a:pt x="3403" y="9048"/>
                      <a:pt x="3437" y="9057"/>
                      <a:pt x="3474" y="9057"/>
                    </a:cubicBezTo>
                    <a:cubicBezTo>
                      <a:pt x="3512" y="9057"/>
                      <a:pt x="3553" y="9048"/>
                      <a:pt x="3603" y="9032"/>
                    </a:cubicBezTo>
                    <a:lnTo>
                      <a:pt x="4437" y="8565"/>
                    </a:lnTo>
                    <a:cubicBezTo>
                      <a:pt x="4504" y="8498"/>
                      <a:pt x="4537" y="8431"/>
                      <a:pt x="4571" y="8365"/>
                    </a:cubicBezTo>
                    <a:cubicBezTo>
                      <a:pt x="4638" y="8298"/>
                      <a:pt x="4638" y="8198"/>
                      <a:pt x="4638" y="8098"/>
                    </a:cubicBezTo>
                    <a:lnTo>
                      <a:pt x="4638" y="225"/>
                    </a:lnTo>
                    <a:cubicBezTo>
                      <a:pt x="4638" y="159"/>
                      <a:pt x="4638" y="59"/>
                      <a:pt x="4571" y="25"/>
                    </a:cubicBezTo>
                    <a:cubicBezTo>
                      <a:pt x="4554" y="9"/>
                      <a:pt x="4529" y="0"/>
                      <a:pt x="450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4646000" y="3380775"/>
                <a:ext cx="11760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0117" extrusionOk="0">
                    <a:moveTo>
                      <a:pt x="4570" y="1"/>
                    </a:moveTo>
                    <a:cubicBezTo>
                      <a:pt x="4545" y="1"/>
                      <a:pt x="4520" y="17"/>
                      <a:pt x="4503" y="51"/>
                    </a:cubicBezTo>
                    <a:lnTo>
                      <a:pt x="234" y="2519"/>
                    </a:lnTo>
                    <a:cubicBezTo>
                      <a:pt x="167" y="2552"/>
                      <a:pt x="100" y="2619"/>
                      <a:pt x="67" y="2686"/>
                    </a:cubicBezTo>
                    <a:cubicBezTo>
                      <a:pt x="33" y="2786"/>
                      <a:pt x="0" y="2886"/>
                      <a:pt x="0" y="2953"/>
                    </a:cubicBezTo>
                    <a:lnTo>
                      <a:pt x="0" y="4254"/>
                    </a:lnTo>
                    <a:cubicBezTo>
                      <a:pt x="0" y="4320"/>
                      <a:pt x="33" y="4387"/>
                      <a:pt x="67" y="4454"/>
                    </a:cubicBezTo>
                    <a:cubicBezTo>
                      <a:pt x="100" y="4471"/>
                      <a:pt x="133" y="4479"/>
                      <a:pt x="163" y="4479"/>
                    </a:cubicBezTo>
                    <a:cubicBezTo>
                      <a:pt x="192" y="4479"/>
                      <a:pt x="217" y="4471"/>
                      <a:pt x="234" y="4454"/>
                    </a:cubicBezTo>
                    <a:lnTo>
                      <a:pt x="1635" y="3653"/>
                    </a:lnTo>
                    <a:lnTo>
                      <a:pt x="1635" y="9891"/>
                    </a:lnTo>
                    <a:cubicBezTo>
                      <a:pt x="1601" y="9958"/>
                      <a:pt x="1635" y="10058"/>
                      <a:pt x="1701" y="10091"/>
                    </a:cubicBezTo>
                    <a:cubicBezTo>
                      <a:pt x="1718" y="10108"/>
                      <a:pt x="1743" y="10116"/>
                      <a:pt x="1768" y="10116"/>
                    </a:cubicBezTo>
                    <a:cubicBezTo>
                      <a:pt x="1793" y="10116"/>
                      <a:pt x="1818" y="10108"/>
                      <a:pt x="1835" y="10091"/>
                    </a:cubicBezTo>
                    <a:lnTo>
                      <a:pt x="2869" y="9491"/>
                    </a:lnTo>
                    <a:cubicBezTo>
                      <a:pt x="2935" y="9457"/>
                      <a:pt x="3002" y="9391"/>
                      <a:pt x="3036" y="9324"/>
                    </a:cubicBezTo>
                    <a:cubicBezTo>
                      <a:pt x="3069" y="9224"/>
                      <a:pt x="3102" y="9124"/>
                      <a:pt x="3102" y="9057"/>
                    </a:cubicBezTo>
                    <a:lnTo>
                      <a:pt x="3102" y="2786"/>
                    </a:lnTo>
                    <a:lnTo>
                      <a:pt x="4503" y="1985"/>
                    </a:lnTo>
                    <a:cubicBezTo>
                      <a:pt x="4570" y="1952"/>
                      <a:pt x="4603" y="1885"/>
                      <a:pt x="4637" y="1785"/>
                    </a:cubicBezTo>
                    <a:cubicBezTo>
                      <a:pt x="4670" y="1719"/>
                      <a:pt x="4703" y="1618"/>
                      <a:pt x="4703" y="1518"/>
                    </a:cubicBezTo>
                    <a:lnTo>
                      <a:pt x="4703" y="251"/>
                    </a:lnTo>
                    <a:cubicBezTo>
                      <a:pt x="4703" y="151"/>
                      <a:pt x="4670" y="84"/>
                      <a:pt x="4637" y="51"/>
                    </a:cubicBezTo>
                    <a:cubicBezTo>
                      <a:pt x="4620" y="17"/>
                      <a:pt x="4595" y="1"/>
                      <a:pt x="457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4781075" y="3349725"/>
                <a:ext cx="36725" cy="2297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190" extrusionOk="0">
                    <a:moveTo>
                      <a:pt x="1335" y="0"/>
                    </a:moveTo>
                    <a:cubicBezTo>
                      <a:pt x="1310" y="0"/>
                      <a:pt x="1285" y="8"/>
                      <a:pt x="1268" y="25"/>
                    </a:cubicBezTo>
                    <a:lnTo>
                      <a:pt x="234" y="626"/>
                    </a:lnTo>
                    <a:cubicBezTo>
                      <a:pt x="134" y="659"/>
                      <a:pt x="101" y="726"/>
                      <a:pt x="68" y="826"/>
                    </a:cubicBezTo>
                    <a:cubicBezTo>
                      <a:pt x="34" y="892"/>
                      <a:pt x="1" y="992"/>
                      <a:pt x="1" y="1093"/>
                    </a:cubicBezTo>
                    <a:lnTo>
                      <a:pt x="1" y="8965"/>
                    </a:lnTo>
                    <a:cubicBezTo>
                      <a:pt x="1" y="9032"/>
                      <a:pt x="34" y="9132"/>
                      <a:pt x="68" y="9165"/>
                    </a:cubicBezTo>
                    <a:cubicBezTo>
                      <a:pt x="84" y="9182"/>
                      <a:pt x="109" y="9190"/>
                      <a:pt x="139" y="9190"/>
                    </a:cubicBezTo>
                    <a:cubicBezTo>
                      <a:pt x="168" y="9190"/>
                      <a:pt x="201" y="9182"/>
                      <a:pt x="234" y="9165"/>
                    </a:cubicBezTo>
                    <a:lnTo>
                      <a:pt x="1268" y="8598"/>
                    </a:lnTo>
                    <a:cubicBezTo>
                      <a:pt x="1335" y="8531"/>
                      <a:pt x="1369" y="8464"/>
                      <a:pt x="1402" y="8398"/>
                    </a:cubicBezTo>
                    <a:cubicBezTo>
                      <a:pt x="1435" y="8331"/>
                      <a:pt x="1469" y="8231"/>
                      <a:pt x="1469" y="8131"/>
                    </a:cubicBezTo>
                    <a:lnTo>
                      <a:pt x="1469" y="225"/>
                    </a:lnTo>
                    <a:cubicBezTo>
                      <a:pt x="1469" y="159"/>
                      <a:pt x="1469" y="92"/>
                      <a:pt x="1402" y="25"/>
                    </a:cubicBezTo>
                    <a:cubicBezTo>
                      <a:pt x="1385" y="8"/>
                      <a:pt x="1360" y="0"/>
                      <a:pt x="13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4841125" y="3286800"/>
                <a:ext cx="124275" cy="2362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9448" extrusionOk="0">
                    <a:moveTo>
                      <a:pt x="2903" y="2142"/>
                    </a:moveTo>
                    <a:cubicBezTo>
                      <a:pt x="3036" y="2142"/>
                      <a:pt x="3136" y="2175"/>
                      <a:pt x="3203" y="2275"/>
                    </a:cubicBezTo>
                    <a:cubicBezTo>
                      <a:pt x="3303" y="2375"/>
                      <a:pt x="3370" y="2475"/>
                      <a:pt x="3403" y="2609"/>
                    </a:cubicBezTo>
                    <a:cubicBezTo>
                      <a:pt x="3436" y="2776"/>
                      <a:pt x="3470" y="2942"/>
                      <a:pt x="3503" y="3109"/>
                    </a:cubicBezTo>
                    <a:lnTo>
                      <a:pt x="3503" y="3576"/>
                    </a:lnTo>
                    <a:lnTo>
                      <a:pt x="3503" y="4110"/>
                    </a:lnTo>
                    <a:lnTo>
                      <a:pt x="3503" y="4677"/>
                    </a:lnTo>
                    <a:lnTo>
                      <a:pt x="3503" y="5177"/>
                    </a:lnTo>
                    <a:cubicBezTo>
                      <a:pt x="3470" y="5578"/>
                      <a:pt x="3370" y="5978"/>
                      <a:pt x="3236" y="6345"/>
                    </a:cubicBezTo>
                    <a:cubicBezTo>
                      <a:pt x="3103" y="6678"/>
                      <a:pt x="2836" y="6979"/>
                      <a:pt x="2502" y="7179"/>
                    </a:cubicBezTo>
                    <a:cubicBezTo>
                      <a:pt x="2352" y="7262"/>
                      <a:pt x="2211" y="7304"/>
                      <a:pt x="2085" y="7304"/>
                    </a:cubicBezTo>
                    <a:cubicBezTo>
                      <a:pt x="1960" y="7304"/>
                      <a:pt x="1852" y="7262"/>
                      <a:pt x="1769" y="7179"/>
                    </a:cubicBezTo>
                    <a:cubicBezTo>
                      <a:pt x="1568" y="6945"/>
                      <a:pt x="1502" y="6645"/>
                      <a:pt x="1502" y="6345"/>
                    </a:cubicBezTo>
                    <a:lnTo>
                      <a:pt x="1502" y="5844"/>
                    </a:lnTo>
                    <a:lnTo>
                      <a:pt x="1502" y="5311"/>
                    </a:lnTo>
                    <a:lnTo>
                      <a:pt x="1502" y="4777"/>
                    </a:lnTo>
                    <a:lnTo>
                      <a:pt x="1502" y="4277"/>
                    </a:lnTo>
                    <a:cubicBezTo>
                      <a:pt x="1502" y="4077"/>
                      <a:pt x="1535" y="3876"/>
                      <a:pt x="1568" y="3676"/>
                    </a:cubicBezTo>
                    <a:cubicBezTo>
                      <a:pt x="1635" y="3476"/>
                      <a:pt x="1702" y="3309"/>
                      <a:pt x="1769" y="3109"/>
                    </a:cubicBezTo>
                    <a:cubicBezTo>
                      <a:pt x="1835" y="2942"/>
                      <a:pt x="1935" y="2776"/>
                      <a:pt x="2069" y="2642"/>
                    </a:cubicBezTo>
                    <a:cubicBezTo>
                      <a:pt x="2202" y="2509"/>
                      <a:pt x="2336" y="2375"/>
                      <a:pt x="2502" y="2275"/>
                    </a:cubicBezTo>
                    <a:cubicBezTo>
                      <a:pt x="2602" y="2209"/>
                      <a:pt x="2769" y="2142"/>
                      <a:pt x="2903" y="2142"/>
                    </a:cubicBezTo>
                    <a:close/>
                    <a:moveTo>
                      <a:pt x="3606" y="1"/>
                    </a:moveTo>
                    <a:cubicBezTo>
                      <a:pt x="3571" y="1"/>
                      <a:pt x="3537" y="3"/>
                      <a:pt x="3503" y="7"/>
                    </a:cubicBezTo>
                    <a:cubicBezTo>
                      <a:pt x="3136" y="7"/>
                      <a:pt x="2769" y="140"/>
                      <a:pt x="2469" y="341"/>
                    </a:cubicBezTo>
                    <a:cubicBezTo>
                      <a:pt x="2102" y="541"/>
                      <a:pt x="1735" y="841"/>
                      <a:pt x="1435" y="1208"/>
                    </a:cubicBezTo>
                    <a:cubicBezTo>
                      <a:pt x="1135" y="1541"/>
                      <a:pt x="901" y="1942"/>
                      <a:pt x="668" y="2342"/>
                    </a:cubicBezTo>
                    <a:cubicBezTo>
                      <a:pt x="468" y="2776"/>
                      <a:pt x="301" y="3209"/>
                      <a:pt x="201" y="3676"/>
                    </a:cubicBezTo>
                    <a:cubicBezTo>
                      <a:pt x="101" y="4143"/>
                      <a:pt x="34" y="4610"/>
                      <a:pt x="1" y="5077"/>
                    </a:cubicBezTo>
                    <a:cubicBezTo>
                      <a:pt x="1" y="5411"/>
                      <a:pt x="1" y="5778"/>
                      <a:pt x="1" y="6145"/>
                    </a:cubicBezTo>
                    <a:lnTo>
                      <a:pt x="1" y="7212"/>
                    </a:lnTo>
                    <a:cubicBezTo>
                      <a:pt x="1" y="7612"/>
                      <a:pt x="67" y="8013"/>
                      <a:pt x="201" y="8413"/>
                    </a:cubicBezTo>
                    <a:cubicBezTo>
                      <a:pt x="301" y="8680"/>
                      <a:pt x="468" y="8947"/>
                      <a:pt x="668" y="9180"/>
                    </a:cubicBezTo>
                    <a:cubicBezTo>
                      <a:pt x="901" y="9347"/>
                      <a:pt x="1168" y="9447"/>
                      <a:pt x="1435" y="9447"/>
                    </a:cubicBezTo>
                    <a:cubicBezTo>
                      <a:pt x="1802" y="9414"/>
                      <a:pt x="2169" y="9314"/>
                      <a:pt x="2469" y="9113"/>
                    </a:cubicBezTo>
                    <a:cubicBezTo>
                      <a:pt x="2869" y="8880"/>
                      <a:pt x="3203" y="8613"/>
                      <a:pt x="3503" y="8280"/>
                    </a:cubicBezTo>
                    <a:cubicBezTo>
                      <a:pt x="3803" y="7913"/>
                      <a:pt x="4070" y="7546"/>
                      <a:pt x="4270" y="7112"/>
                    </a:cubicBezTo>
                    <a:cubicBezTo>
                      <a:pt x="4470" y="6678"/>
                      <a:pt x="4637" y="6245"/>
                      <a:pt x="4771" y="5778"/>
                    </a:cubicBezTo>
                    <a:cubicBezTo>
                      <a:pt x="4871" y="5311"/>
                      <a:pt x="4937" y="4844"/>
                      <a:pt x="4971" y="4377"/>
                    </a:cubicBezTo>
                    <a:lnTo>
                      <a:pt x="4971" y="3309"/>
                    </a:lnTo>
                    <a:lnTo>
                      <a:pt x="4971" y="2209"/>
                    </a:lnTo>
                    <a:cubicBezTo>
                      <a:pt x="4937" y="1808"/>
                      <a:pt x="4871" y="1408"/>
                      <a:pt x="4771" y="1041"/>
                    </a:cubicBezTo>
                    <a:cubicBezTo>
                      <a:pt x="4671" y="741"/>
                      <a:pt x="4504" y="474"/>
                      <a:pt x="4270" y="274"/>
                    </a:cubicBezTo>
                    <a:cubicBezTo>
                      <a:pt x="4096" y="99"/>
                      <a:pt x="3845" y="1"/>
                      <a:pt x="36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4987900" y="3184600"/>
                <a:ext cx="116775" cy="2756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11025" extrusionOk="0">
                    <a:moveTo>
                      <a:pt x="4537" y="0"/>
                    </a:moveTo>
                    <a:cubicBezTo>
                      <a:pt x="4512" y="0"/>
                      <a:pt x="4487" y="9"/>
                      <a:pt x="4470" y="25"/>
                    </a:cubicBezTo>
                    <a:lnTo>
                      <a:pt x="3403" y="626"/>
                    </a:lnTo>
                    <a:cubicBezTo>
                      <a:pt x="3336" y="693"/>
                      <a:pt x="3303" y="759"/>
                      <a:pt x="3269" y="826"/>
                    </a:cubicBezTo>
                    <a:cubicBezTo>
                      <a:pt x="3236" y="893"/>
                      <a:pt x="3203" y="993"/>
                      <a:pt x="3203" y="1093"/>
                    </a:cubicBezTo>
                    <a:lnTo>
                      <a:pt x="3203" y="5229"/>
                    </a:lnTo>
                    <a:lnTo>
                      <a:pt x="1368" y="2094"/>
                    </a:lnTo>
                    <a:cubicBezTo>
                      <a:pt x="1368" y="2027"/>
                      <a:pt x="1301" y="1993"/>
                      <a:pt x="1268" y="1993"/>
                    </a:cubicBezTo>
                    <a:cubicBezTo>
                      <a:pt x="1235" y="1960"/>
                      <a:pt x="1201" y="1943"/>
                      <a:pt x="1168" y="1943"/>
                    </a:cubicBezTo>
                    <a:cubicBezTo>
                      <a:pt x="1135" y="1943"/>
                      <a:pt x="1101" y="1960"/>
                      <a:pt x="1068" y="1993"/>
                    </a:cubicBezTo>
                    <a:lnTo>
                      <a:pt x="234" y="2460"/>
                    </a:lnTo>
                    <a:cubicBezTo>
                      <a:pt x="167" y="2494"/>
                      <a:pt x="101" y="2561"/>
                      <a:pt x="67" y="2627"/>
                    </a:cubicBezTo>
                    <a:cubicBezTo>
                      <a:pt x="34" y="2727"/>
                      <a:pt x="0" y="2827"/>
                      <a:pt x="0" y="2894"/>
                    </a:cubicBezTo>
                    <a:lnTo>
                      <a:pt x="0" y="10800"/>
                    </a:lnTo>
                    <a:cubicBezTo>
                      <a:pt x="0" y="10866"/>
                      <a:pt x="34" y="10933"/>
                      <a:pt x="67" y="11000"/>
                    </a:cubicBezTo>
                    <a:cubicBezTo>
                      <a:pt x="84" y="11017"/>
                      <a:pt x="109" y="11025"/>
                      <a:pt x="138" y="11025"/>
                    </a:cubicBezTo>
                    <a:cubicBezTo>
                      <a:pt x="167" y="11025"/>
                      <a:pt x="201" y="11017"/>
                      <a:pt x="234" y="11000"/>
                    </a:cubicBezTo>
                    <a:lnTo>
                      <a:pt x="1268" y="10366"/>
                    </a:lnTo>
                    <a:cubicBezTo>
                      <a:pt x="1335" y="10333"/>
                      <a:pt x="1401" y="10266"/>
                      <a:pt x="1435" y="10199"/>
                    </a:cubicBezTo>
                    <a:cubicBezTo>
                      <a:pt x="1468" y="10099"/>
                      <a:pt x="1468" y="10033"/>
                      <a:pt x="1468" y="9932"/>
                    </a:cubicBezTo>
                    <a:lnTo>
                      <a:pt x="1468" y="5796"/>
                    </a:lnTo>
                    <a:lnTo>
                      <a:pt x="3303" y="8932"/>
                    </a:lnTo>
                    <a:cubicBezTo>
                      <a:pt x="3336" y="8965"/>
                      <a:pt x="3370" y="8998"/>
                      <a:pt x="3403" y="9032"/>
                    </a:cubicBezTo>
                    <a:cubicBezTo>
                      <a:pt x="3436" y="9065"/>
                      <a:pt x="3478" y="9082"/>
                      <a:pt x="3520" y="9082"/>
                    </a:cubicBezTo>
                    <a:cubicBezTo>
                      <a:pt x="3561" y="9082"/>
                      <a:pt x="3603" y="9065"/>
                      <a:pt x="3636" y="9032"/>
                    </a:cubicBezTo>
                    <a:lnTo>
                      <a:pt x="4470" y="8565"/>
                    </a:lnTo>
                    <a:cubicBezTo>
                      <a:pt x="4537" y="8498"/>
                      <a:pt x="4570" y="8431"/>
                      <a:pt x="4604" y="8365"/>
                    </a:cubicBezTo>
                    <a:cubicBezTo>
                      <a:pt x="4637" y="8298"/>
                      <a:pt x="4670" y="8198"/>
                      <a:pt x="4670" y="8098"/>
                    </a:cubicBezTo>
                    <a:lnTo>
                      <a:pt x="4670" y="226"/>
                    </a:lnTo>
                    <a:cubicBezTo>
                      <a:pt x="4670" y="125"/>
                      <a:pt x="4637" y="59"/>
                      <a:pt x="4604" y="25"/>
                    </a:cubicBezTo>
                    <a:cubicBezTo>
                      <a:pt x="4587" y="9"/>
                      <a:pt x="4562" y="0"/>
                      <a:pt x="453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3395100" y="3903425"/>
                <a:ext cx="1680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6720" h="3329" extrusionOk="0">
                    <a:moveTo>
                      <a:pt x="6014" y="1"/>
                    </a:moveTo>
                    <a:cubicBezTo>
                      <a:pt x="5939" y="1"/>
                      <a:pt x="5857" y="19"/>
                      <a:pt x="5771" y="60"/>
                    </a:cubicBezTo>
                    <a:lnTo>
                      <a:pt x="501" y="2361"/>
                    </a:lnTo>
                    <a:cubicBezTo>
                      <a:pt x="0" y="2595"/>
                      <a:pt x="167" y="3329"/>
                      <a:pt x="701" y="3329"/>
                    </a:cubicBezTo>
                    <a:cubicBezTo>
                      <a:pt x="768" y="3329"/>
                      <a:pt x="834" y="3329"/>
                      <a:pt x="901" y="3295"/>
                    </a:cubicBezTo>
                    <a:lnTo>
                      <a:pt x="6171" y="994"/>
                    </a:lnTo>
                    <a:cubicBezTo>
                      <a:pt x="6719" y="734"/>
                      <a:pt x="6494" y="1"/>
                      <a:pt x="60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3393250" y="3710675"/>
                <a:ext cx="1845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3367" extrusionOk="0">
                    <a:moveTo>
                      <a:pt x="756" y="0"/>
                    </a:moveTo>
                    <a:cubicBezTo>
                      <a:pt x="246" y="0"/>
                      <a:pt x="1" y="829"/>
                      <a:pt x="608" y="1032"/>
                    </a:cubicBezTo>
                    <a:lnTo>
                      <a:pt x="6479" y="3333"/>
                    </a:lnTo>
                    <a:cubicBezTo>
                      <a:pt x="6546" y="3367"/>
                      <a:pt x="6612" y="3367"/>
                      <a:pt x="6679" y="3367"/>
                    </a:cubicBezTo>
                    <a:cubicBezTo>
                      <a:pt x="7246" y="3367"/>
                      <a:pt x="7380" y="2599"/>
                      <a:pt x="6879" y="2399"/>
                    </a:cubicBezTo>
                    <a:lnTo>
                      <a:pt x="1008" y="64"/>
                    </a:lnTo>
                    <a:cubicBezTo>
                      <a:pt x="919" y="20"/>
                      <a:pt x="835" y="0"/>
                      <a:pt x="7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3536375" y="3518875"/>
                <a:ext cx="106425" cy="1467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5869" extrusionOk="0">
                    <a:moveTo>
                      <a:pt x="702" y="1"/>
                    </a:moveTo>
                    <a:cubicBezTo>
                      <a:pt x="351" y="1"/>
                      <a:pt x="0" y="383"/>
                      <a:pt x="254" y="798"/>
                    </a:cubicBezTo>
                    <a:lnTo>
                      <a:pt x="3156" y="5635"/>
                    </a:lnTo>
                    <a:cubicBezTo>
                      <a:pt x="3222" y="5768"/>
                      <a:pt x="3389" y="5868"/>
                      <a:pt x="3589" y="5868"/>
                    </a:cubicBezTo>
                    <a:cubicBezTo>
                      <a:pt x="3990" y="5868"/>
                      <a:pt x="4256" y="5435"/>
                      <a:pt x="4056" y="5101"/>
                    </a:cubicBezTo>
                    <a:lnTo>
                      <a:pt x="1121" y="264"/>
                    </a:lnTo>
                    <a:cubicBezTo>
                      <a:pt x="1017" y="78"/>
                      <a:pt x="860" y="1"/>
                      <a:pt x="70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5304800" y="3491500"/>
                <a:ext cx="166650" cy="95700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828" extrusionOk="0">
                    <a:moveTo>
                      <a:pt x="5914" y="1"/>
                    </a:moveTo>
                    <a:cubicBezTo>
                      <a:pt x="5827" y="1"/>
                      <a:pt x="5733" y="28"/>
                      <a:pt x="5638" y="92"/>
                    </a:cubicBezTo>
                    <a:lnTo>
                      <a:pt x="334" y="2860"/>
                    </a:lnTo>
                    <a:cubicBezTo>
                      <a:pt x="67" y="2994"/>
                      <a:pt x="0" y="3327"/>
                      <a:pt x="134" y="3561"/>
                    </a:cubicBezTo>
                    <a:cubicBezTo>
                      <a:pt x="200" y="3727"/>
                      <a:pt x="367" y="3828"/>
                      <a:pt x="567" y="3828"/>
                    </a:cubicBezTo>
                    <a:cubicBezTo>
                      <a:pt x="667" y="3828"/>
                      <a:pt x="734" y="3828"/>
                      <a:pt x="801" y="3794"/>
                    </a:cubicBezTo>
                    <a:lnTo>
                      <a:pt x="6105" y="992"/>
                    </a:lnTo>
                    <a:cubicBezTo>
                      <a:pt x="6666" y="768"/>
                      <a:pt x="6377" y="1"/>
                      <a:pt x="59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5290850" y="3695250"/>
                <a:ext cx="18575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2716" extrusionOk="0">
                    <a:moveTo>
                      <a:pt x="697" y="0"/>
                    </a:moveTo>
                    <a:cubicBezTo>
                      <a:pt x="162" y="0"/>
                      <a:pt x="0" y="764"/>
                      <a:pt x="558" y="981"/>
                    </a:cubicBezTo>
                    <a:lnTo>
                      <a:pt x="6596" y="2683"/>
                    </a:lnTo>
                    <a:lnTo>
                      <a:pt x="6729" y="2683"/>
                    </a:lnTo>
                    <a:lnTo>
                      <a:pt x="6729" y="2716"/>
                    </a:lnTo>
                    <a:cubicBezTo>
                      <a:pt x="7330" y="2683"/>
                      <a:pt x="7430" y="1849"/>
                      <a:pt x="6896" y="1682"/>
                    </a:cubicBezTo>
                    <a:lnTo>
                      <a:pt x="825" y="14"/>
                    </a:lnTo>
                    <a:cubicBezTo>
                      <a:pt x="780" y="5"/>
                      <a:pt x="737" y="0"/>
                      <a:pt x="69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5229325" y="3828550"/>
                <a:ext cx="1088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5424" extrusionOk="0">
                    <a:moveTo>
                      <a:pt x="668" y="1"/>
                    </a:moveTo>
                    <a:cubicBezTo>
                      <a:pt x="322" y="1"/>
                      <a:pt x="1" y="368"/>
                      <a:pt x="217" y="753"/>
                    </a:cubicBezTo>
                    <a:lnTo>
                      <a:pt x="3353" y="5190"/>
                    </a:lnTo>
                    <a:cubicBezTo>
                      <a:pt x="3453" y="5323"/>
                      <a:pt x="3620" y="5423"/>
                      <a:pt x="3786" y="5423"/>
                    </a:cubicBezTo>
                    <a:cubicBezTo>
                      <a:pt x="3886" y="5423"/>
                      <a:pt x="3953" y="5390"/>
                      <a:pt x="4053" y="5323"/>
                    </a:cubicBezTo>
                    <a:cubicBezTo>
                      <a:pt x="4287" y="5156"/>
                      <a:pt x="4353" y="4856"/>
                      <a:pt x="4187" y="4622"/>
                    </a:cubicBezTo>
                    <a:lnTo>
                      <a:pt x="1051" y="186"/>
                    </a:lnTo>
                    <a:cubicBezTo>
                      <a:pt x="939" y="56"/>
                      <a:pt x="802" y="1"/>
                      <a:pt x="6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2933100" y="453700"/>
                <a:ext cx="591275" cy="702425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28097" extrusionOk="0">
                    <a:moveTo>
                      <a:pt x="9031" y="0"/>
                    </a:moveTo>
                    <a:cubicBezTo>
                      <a:pt x="8071" y="0"/>
                      <a:pt x="7198" y="222"/>
                      <a:pt x="6438" y="650"/>
                    </a:cubicBezTo>
                    <a:cubicBezTo>
                      <a:pt x="5671" y="1117"/>
                      <a:pt x="3703" y="2218"/>
                      <a:pt x="2936" y="2685"/>
                    </a:cubicBezTo>
                    <a:cubicBezTo>
                      <a:pt x="1135" y="3719"/>
                      <a:pt x="0" y="5987"/>
                      <a:pt x="0" y="9190"/>
                    </a:cubicBezTo>
                    <a:cubicBezTo>
                      <a:pt x="0" y="15661"/>
                      <a:pt x="4537" y="23500"/>
                      <a:pt x="10108" y="26702"/>
                    </a:cubicBezTo>
                    <a:cubicBezTo>
                      <a:pt x="11739" y="27654"/>
                      <a:pt x="13268" y="28097"/>
                      <a:pt x="14623" y="28097"/>
                    </a:cubicBezTo>
                    <a:cubicBezTo>
                      <a:pt x="15596" y="28097"/>
                      <a:pt x="16479" y="27868"/>
                      <a:pt x="17246" y="27436"/>
                    </a:cubicBezTo>
                    <a:lnTo>
                      <a:pt x="20715" y="25435"/>
                    </a:lnTo>
                    <a:cubicBezTo>
                      <a:pt x="22517" y="24367"/>
                      <a:pt x="23651" y="22132"/>
                      <a:pt x="23651" y="18897"/>
                    </a:cubicBezTo>
                    <a:cubicBezTo>
                      <a:pt x="23651" y="12459"/>
                      <a:pt x="19114" y="4620"/>
                      <a:pt x="13543" y="1384"/>
                    </a:cubicBezTo>
                    <a:cubicBezTo>
                      <a:pt x="11921" y="446"/>
                      <a:pt x="10390" y="0"/>
                      <a:pt x="903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2933100" y="453700"/>
                <a:ext cx="591275" cy="702425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28097" extrusionOk="0">
                    <a:moveTo>
                      <a:pt x="9031" y="0"/>
                    </a:moveTo>
                    <a:cubicBezTo>
                      <a:pt x="8071" y="0"/>
                      <a:pt x="7198" y="222"/>
                      <a:pt x="6438" y="650"/>
                    </a:cubicBezTo>
                    <a:cubicBezTo>
                      <a:pt x="5671" y="1117"/>
                      <a:pt x="3703" y="2218"/>
                      <a:pt x="2936" y="2685"/>
                    </a:cubicBezTo>
                    <a:cubicBezTo>
                      <a:pt x="1135" y="3719"/>
                      <a:pt x="0" y="5987"/>
                      <a:pt x="0" y="9190"/>
                    </a:cubicBezTo>
                    <a:cubicBezTo>
                      <a:pt x="0" y="15661"/>
                      <a:pt x="4537" y="23500"/>
                      <a:pt x="10108" y="26702"/>
                    </a:cubicBezTo>
                    <a:cubicBezTo>
                      <a:pt x="11739" y="27654"/>
                      <a:pt x="13268" y="28097"/>
                      <a:pt x="14623" y="28097"/>
                    </a:cubicBezTo>
                    <a:cubicBezTo>
                      <a:pt x="15596" y="28097"/>
                      <a:pt x="16479" y="27868"/>
                      <a:pt x="17246" y="27436"/>
                    </a:cubicBezTo>
                    <a:lnTo>
                      <a:pt x="20715" y="25435"/>
                    </a:lnTo>
                    <a:cubicBezTo>
                      <a:pt x="22517" y="24367"/>
                      <a:pt x="23651" y="22132"/>
                      <a:pt x="23651" y="18897"/>
                    </a:cubicBezTo>
                    <a:cubicBezTo>
                      <a:pt x="23651" y="12459"/>
                      <a:pt x="19114" y="4620"/>
                      <a:pt x="13543" y="1384"/>
                    </a:cubicBezTo>
                    <a:cubicBezTo>
                      <a:pt x="11921" y="446"/>
                      <a:pt x="10390" y="0"/>
                      <a:pt x="90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3325875" y="1044525"/>
                <a:ext cx="2543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7381" extrusionOk="0">
                    <a:moveTo>
                      <a:pt x="6806" y="0"/>
                    </a:moveTo>
                    <a:lnTo>
                      <a:pt x="1" y="3937"/>
                    </a:lnTo>
                    <a:cubicBezTo>
                      <a:pt x="634" y="4937"/>
                      <a:pt x="1502" y="5805"/>
                      <a:pt x="2536" y="6438"/>
                    </a:cubicBezTo>
                    <a:cubicBezTo>
                      <a:pt x="3575" y="7050"/>
                      <a:pt x="4782" y="7381"/>
                      <a:pt x="6003" y="7381"/>
                    </a:cubicBezTo>
                    <a:cubicBezTo>
                      <a:pt x="6115" y="7381"/>
                      <a:pt x="6227" y="7378"/>
                      <a:pt x="6339" y="7372"/>
                    </a:cubicBezTo>
                    <a:cubicBezTo>
                      <a:pt x="6405" y="7372"/>
                      <a:pt x="6439" y="7372"/>
                      <a:pt x="6505" y="7339"/>
                    </a:cubicBezTo>
                    <a:lnTo>
                      <a:pt x="9941" y="5371"/>
                    </a:lnTo>
                    <a:cubicBezTo>
                      <a:pt x="10175" y="5238"/>
                      <a:pt x="10175" y="4904"/>
                      <a:pt x="9941" y="4771"/>
                    </a:cubicBezTo>
                    <a:cubicBezTo>
                      <a:pt x="8173" y="3803"/>
                      <a:pt x="7006" y="2035"/>
                      <a:pt x="68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3325875" y="1044525"/>
                <a:ext cx="2543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7381" extrusionOk="0">
                    <a:moveTo>
                      <a:pt x="6806" y="0"/>
                    </a:moveTo>
                    <a:lnTo>
                      <a:pt x="1" y="3937"/>
                    </a:lnTo>
                    <a:cubicBezTo>
                      <a:pt x="634" y="4937"/>
                      <a:pt x="1502" y="5805"/>
                      <a:pt x="2536" y="6438"/>
                    </a:cubicBezTo>
                    <a:cubicBezTo>
                      <a:pt x="3575" y="7050"/>
                      <a:pt x="4782" y="7381"/>
                      <a:pt x="6003" y="7381"/>
                    </a:cubicBezTo>
                    <a:cubicBezTo>
                      <a:pt x="6115" y="7381"/>
                      <a:pt x="6227" y="7378"/>
                      <a:pt x="6339" y="7372"/>
                    </a:cubicBezTo>
                    <a:cubicBezTo>
                      <a:pt x="6405" y="7372"/>
                      <a:pt x="6439" y="7372"/>
                      <a:pt x="6505" y="7339"/>
                    </a:cubicBezTo>
                    <a:lnTo>
                      <a:pt x="9941" y="5371"/>
                    </a:lnTo>
                    <a:cubicBezTo>
                      <a:pt x="10175" y="5238"/>
                      <a:pt x="10175" y="4904"/>
                      <a:pt x="9941" y="4771"/>
                    </a:cubicBezTo>
                    <a:cubicBezTo>
                      <a:pt x="8173" y="3803"/>
                      <a:pt x="7006" y="2035"/>
                      <a:pt x="68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2908075" y="503300"/>
                <a:ext cx="554600" cy="652575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26103" extrusionOk="0">
                    <a:moveTo>
                      <a:pt x="6580" y="1"/>
                    </a:moveTo>
                    <a:cubicBezTo>
                      <a:pt x="5638" y="1"/>
                      <a:pt x="4755" y="215"/>
                      <a:pt x="3970" y="668"/>
                    </a:cubicBezTo>
                    <a:cubicBezTo>
                      <a:pt x="1" y="2969"/>
                      <a:pt x="1" y="10341"/>
                      <a:pt x="3970" y="17180"/>
                    </a:cubicBezTo>
                    <a:cubicBezTo>
                      <a:pt x="7114" y="22641"/>
                      <a:pt x="11832" y="26102"/>
                      <a:pt x="15610" y="26102"/>
                    </a:cubicBezTo>
                    <a:cubicBezTo>
                      <a:pt x="16562" y="26102"/>
                      <a:pt x="17455" y="25882"/>
                      <a:pt x="18247" y="25419"/>
                    </a:cubicBezTo>
                    <a:cubicBezTo>
                      <a:pt x="22183" y="23150"/>
                      <a:pt x="22183" y="15779"/>
                      <a:pt x="18247" y="8940"/>
                    </a:cubicBezTo>
                    <a:cubicBezTo>
                      <a:pt x="15096" y="3466"/>
                      <a:pt x="10362" y="1"/>
                      <a:pt x="6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3306278" y="1060134"/>
                <a:ext cx="181825" cy="172850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914" extrusionOk="0">
                    <a:moveTo>
                      <a:pt x="3870" y="0"/>
                    </a:moveTo>
                    <a:lnTo>
                      <a:pt x="1" y="2235"/>
                    </a:lnTo>
                    <a:cubicBezTo>
                      <a:pt x="1" y="2235"/>
                      <a:pt x="334" y="4270"/>
                      <a:pt x="3003" y="5971"/>
                    </a:cubicBezTo>
                    <a:cubicBezTo>
                      <a:pt x="4072" y="6583"/>
                      <a:pt x="5254" y="6914"/>
                      <a:pt x="6470" y="6914"/>
                    </a:cubicBezTo>
                    <a:cubicBezTo>
                      <a:pt x="6582" y="6914"/>
                      <a:pt x="6694" y="6911"/>
                      <a:pt x="6806" y="6905"/>
                    </a:cubicBezTo>
                    <a:cubicBezTo>
                      <a:pt x="7172" y="6905"/>
                      <a:pt x="7273" y="6438"/>
                      <a:pt x="6972" y="6272"/>
                    </a:cubicBezTo>
                    <a:cubicBezTo>
                      <a:pt x="4737" y="5037"/>
                      <a:pt x="3470" y="2536"/>
                      <a:pt x="3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3124900" y="619925"/>
                <a:ext cx="82575" cy="2995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1982" extrusionOk="0">
                    <a:moveTo>
                      <a:pt x="237" y="1"/>
                    </a:moveTo>
                    <a:cubicBezTo>
                      <a:pt x="93" y="1"/>
                      <a:pt x="1" y="107"/>
                      <a:pt x="1" y="306"/>
                    </a:cubicBezTo>
                    <a:lnTo>
                      <a:pt x="901" y="10513"/>
                    </a:lnTo>
                    <a:cubicBezTo>
                      <a:pt x="935" y="10813"/>
                      <a:pt x="1101" y="11080"/>
                      <a:pt x="1368" y="11247"/>
                    </a:cubicBezTo>
                    <a:lnTo>
                      <a:pt x="2669" y="11914"/>
                    </a:lnTo>
                    <a:cubicBezTo>
                      <a:pt x="2726" y="11961"/>
                      <a:pt x="2787" y="11982"/>
                      <a:pt x="2846" y="11982"/>
                    </a:cubicBezTo>
                    <a:cubicBezTo>
                      <a:pt x="2996" y="11982"/>
                      <a:pt x="3127" y="11848"/>
                      <a:pt x="3103" y="11681"/>
                    </a:cubicBezTo>
                    <a:lnTo>
                      <a:pt x="3303" y="2074"/>
                    </a:lnTo>
                    <a:cubicBezTo>
                      <a:pt x="3270" y="1774"/>
                      <a:pt x="3136" y="1507"/>
                      <a:pt x="2869" y="1373"/>
                    </a:cubicBezTo>
                    <a:lnTo>
                      <a:pt x="401" y="39"/>
                    </a:lnTo>
                    <a:cubicBezTo>
                      <a:pt x="341" y="13"/>
                      <a:pt x="286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3144275" y="938350"/>
                <a:ext cx="67825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3772" extrusionOk="0">
                    <a:moveTo>
                      <a:pt x="780" y="0"/>
                    </a:moveTo>
                    <a:cubicBezTo>
                      <a:pt x="272" y="0"/>
                      <a:pt x="0" y="510"/>
                      <a:pt x="26" y="1179"/>
                    </a:cubicBezTo>
                    <a:cubicBezTo>
                      <a:pt x="60" y="2179"/>
                      <a:pt x="593" y="3080"/>
                      <a:pt x="1427" y="3614"/>
                    </a:cubicBezTo>
                    <a:cubicBezTo>
                      <a:pt x="1622" y="3723"/>
                      <a:pt x="1797" y="3772"/>
                      <a:pt x="1949" y="3772"/>
                    </a:cubicBezTo>
                    <a:cubicBezTo>
                      <a:pt x="2450" y="3772"/>
                      <a:pt x="2713" y="3244"/>
                      <a:pt x="2661" y="2580"/>
                    </a:cubicBezTo>
                    <a:cubicBezTo>
                      <a:pt x="2628" y="1612"/>
                      <a:pt x="2094" y="678"/>
                      <a:pt x="1294" y="144"/>
                    </a:cubicBezTo>
                    <a:cubicBezTo>
                      <a:pt x="1103" y="45"/>
                      <a:pt x="931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5367325" y="719300"/>
                <a:ext cx="722225" cy="722200"/>
              </a:xfrm>
              <a:custGeom>
                <a:avLst/>
                <a:gdLst/>
                <a:ahLst/>
                <a:cxnLst/>
                <a:rect l="l" t="t" r="r" b="b"/>
                <a:pathLst>
                  <a:path w="28889" h="28888" extrusionOk="0">
                    <a:moveTo>
                      <a:pt x="14445" y="0"/>
                    </a:moveTo>
                    <a:cubicBezTo>
                      <a:pt x="6472" y="0"/>
                      <a:pt x="1" y="6471"/>
                      <a:pt x="1" y="14444"/>
                    </a:cubicBezTo>
                    <a:cubicBezTo>
                      <a:pt x="1" y="22416"/>
                      <a:pt x="6472" y="28887"/>
                      <a:pt x="14445" y="28887"/>
                    </a:cubicBezTo>
                    <a:cubicBezTo>
                      <a:pt x="22417" y="28887"/>
                      <a:pt x="28888" y="22416"/>
                      <a:pt x="28888" y="14444"/>
                    </a:cubicBezTo>
                    <a:cubicBezTo>
                      <a:pt x="28888" y="6471"/>
                      <a:pt x="22417" y="0"/>
                      <a:pt x="1444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5501600" y="878575"/>
                <a:ext cx="626300" cy="563125"/>
              </a:xfrm>
              <a:custGeom>
                <a:avLst/>
                <a:gdLst/>
                <a:ahLst/>
                <a:cxnLst/>
                <a:rect l="l" t="t" r="r" b="b"/>
                <a:pathLst>
                  <a:path w="25052" h="22525" extrusionOk="0">
                    <a:moveTo>
                      <a:pt x="21049" y="0"/>
                    </a:moveTo>
                    <a:cubicBezTo>
                      <a:pt x="22350" y="3670"/>
                      <a:pt x="21549" y="6872"/>
                      <a:pt x="16312" y="9907"/>
                    </a:cubicBezTo>
                    <a:lnTo>
                      <a:pt x="0" y="19314"/>
                    </a:lnTo>
                    <a:cubicBezTo>
                      <a:pt x="2657" y="21461"/>
                      <a:pt x="5866" y="22524"/>
                      <a:pt x="9069" y="22524"/>
                    </a:cubicBezTo>
                    <a:cubicBezTo>
                      <a:pt x="12584" y="22524"/>
                      <a:pt x="16090" y="21244"/>
                      <a:pt x="18847" y="18714"/>
                    </a:cubicBezTo>
                    <a:cubicBezTo>
                      <a:pt x="24118" y="13877"/>
                      <a:pt x="25052" y="5938"/>
                      <a:pt x="21049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5405700" y="1183800"/>
                <a:ext cx="273550" cy="110497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441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3" y="11642"/>
                      <a:pt x="4837" y="29088"/>
                      <a:pt x="4037" y="41863"/>
                    </a:cubicBezTo>
                    <a:lnTo>
                      <a:pt x="8073" y="44198"/>
                    </a:lnTo>
                    <a:cubicBezTo>
                      <a:pt x="10408" y="36526"/>
                      <a:pt x="10942" y="20815"/>
                      <a:pt x="10074" y="58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5607500" y="1327225"/>
                <a:ext cx="356125" cy="962375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38495" extrusionOk="0">
                    <a:moveTo>
                      <a:pt x="14244" y="1"/>
                    </a:moveTo>
                    <a:lnTo>
                      <a:pt x="2002" y="134"/>
                    </a:lnTo>
                    <a:cubicBezTo>
                      <a:pt x="2669" y="13744"/>
                      <a:pt x="2403" y="29322"/>
                      <a:pt x="1" y="38495"/>
                    </a:cubicBezTo>
                    <a:cubicBezTo>
                      <a:pt x="6072" y="34892"/>
                      <a:pt x="9841" y="28354"/>
                      <a:pt x="9908" y="21249"/>
                    </a:cubicBezTo>
                    <a:lnTo>
                      <a:pt x="10008" y="5438"/>
                    </a:lnTo>
                    <a:lnTo>
                      <a:pt x="14244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5607500" y="1746275"/>
                <a:ext cx="15097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021" extrusionOk="0">
                    <a:moveTo>
                      <a:pt x="5559" y="0"/>
                    </a:moveTo>
                    <a:cubicBezTo>
                      <a:pt x="5441" y="0"/>
                      <a:pt x="5309" y="39"/>
                      <a:pt x="5171" y="117"/>
                    </a:cubicBezTo>
                    <a:lnTo>
                      <a:pt x="2870" y="1452"/>
                    </a:lnTo>
                    <a:cubicBezTo>
                      <a:pt x="2603" y="1585"/>
                      <a:pt x="2302" y="1652"/>
                      <a:pt x="2002" y="1652"/>
                    </a:cubicBezTo>
                    <a:cubicBezTo>
                      <a:pt x="1702" y="1652"/>
                      <a:pt x="1402" y="1585"/>
                      <a:pt x="1135" y="1452"/>
                    </a:cubicBezTo>
                    <a:lnTo>
                      <a:pt x="835" y="1285"/>
                    </a:lnTo>
                    <a:cubicBezTo>
                      <a:pt x="699" y="1207"/>
                      <a:pt x="571" y="1169"/>
                      <a:pt x="458" y="1169"/>
                    </a:cubicBezTo>
                    <a:cubicBezTo>
                      <a:pt x="185" y="1169"/>
                      <a:pt x="1" y="1393"/>
                      <a:pt x="1" y="1818"/>
                    </a:cubicBezTo>
                    <a:lnTo>
                      <a:pt x="1" y="2152"/>
                    </a:lnTo>
                    <a:cubicBezTo>
                      <a:pt x="34" y="2752"/>
                      <a:pt x="334" y="3286"/>
                      <a:pt x="835" y="3653"/>
                    </a:cubicBezTo>
                    <a:lnTo>
                      <a:pt x="1102" y="3820"/>
                    </a:lnTo>
                    <a:cubicBezTo>
                      <a:pt x="1368" y="3953"/>
                      <a:pt x="1669" y="4020"/>
                      <a:pt x="1969" y="4020"/>
                    </a:cubicBezTo>
                    <a:cubicBezTo>
                      <a:pt x="2269" y="4020"/>
                      <a:pt x="2569" y="3953"/>
                      <a:pt x="2836" y="3820"/>
                    </a:cubicBezTo>
                    <a:lnTo>
                      <a:pt x="5171" y="2452"/>
                    </a:lnTo>
                    <a:cubicBezTo>
                      <a:pt x="5672" y="2119"/>
                      <a:pt x="6005" y="1585"/>
                      <a:pt x="6038" y="985"/>
                    </a:cubicBezTo>
                    <a:lnTo>
                      <a:pt x="6038" y="618"/>
                    </a:lnTo>
                    <a:cubicBezTo>
                      <a:pt x="6038" y="218"/>
                      <a:pt x="5840" y="0"/>
                      <a:pt x="555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5598575" y="1875675"/>
                <a:ext cx="15072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015" extrusionOk="0">
                    <a:moveTo>
                      <a:pt x="5534" y="1"/>
                    </a:moveTo>
                    <a:cubicBezTo>
                      <a:pt x="5420" y="1"/>
                      <a:pt x="5293" y="36"/>
                      <a:pt x="5161" y="112"/>
                    </a:cubicBezTo>
                    <a:lnTo>
                      <a:pt x="2860" y="1446"/>
                    </a:lnTo>
                    <a:cubicBezTo>
                      <a:pt x="2593" y="1596"/>
                      <a:pt x="2301" y="1671"/>
                      <a:pt x="2005" y="1671"/>
                    </a:cubicBezTo>
                    <a:cubicBezTo>
                      <a:pt x="1709" y="1671"/>
                      <a:pt x="1409" y="1596"/>
                      <a:pt x="1125" y="1446"/>
                    </a:cubicBezTo>
                    <a:lnTo>
                      <a:pt x="858" y="1279"/>
                    </a:lnTo>
                    <a:cubicBezTo>
                      <a:pt x="711" y="1200"/>
                      <a:pt x="575" y="1162"/>
                      <a:pt x="457" y="1162"/>
                    </a:cubicBezTo>
                    <a:cubicBezTo>
                      <a:pt x="176" y="1162"/>
                      <a:pt x="1" y="1380"/>
                      <a:pt x="24" y="1779"/>
                    </a:cubicBezTo>
                    <a:lnTo>
                      <a:pt x="24" y="2146"/>
                    </a:lnTo>
                    <a:cubicBezTo>
                      <a:pt x="58" y="2747"/>
                      <a:pt x="358" y="3281"/>
                      <a:pt x="858" y="3648"/>
                    </a:cubicBezTo>
                    <a:lnTo>
                      <a:pt x="1125" y="3814"/>
                    </a:lnTo>
                    <a:cubicBezTo>
                      <a:pt x="1392" y="3948"/>
                      <a:pt x="1684" y="4014"/>
                      <a:pt x="1980" y="4014"/>
                    </a:cubicBezTo>
                    <a:cubicBezTo>
                      <a:pt x="2276" y="4014"/>
                      <a:pt x="2576" y="3948"/>
                      <a:pt x="2860" y="3814"/>
                    </a:cubicBezTo>
                    <a:lnTo>
                      <a:pt x="5195" y="2447"/>
                    </a:lnTo>
                    <a:cubicBezTo>
                      <a:pt x="5695" y="2113"/>
                      <a:pt x="5995" y="1546"/>
                      <a:pt x="6029" y="946"/>
                    </a:cubicBezTo>
                    <a:lnTo>
                      <a:pt x="6029" y="612"/>
                    </a:lnTo>
                    <a:cubicBezTo>
                      <a:pt x="6029" y="229"/>
                      <a:pt x="5823" y="1"/>
                      <a:pt x="55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5589150" y="2005625"/>
                <a:ext cx="150975" cy="996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3987" extrusionOk="0">
                    <a:moveTo>
                      <a:pt x="5559" y="1"/>
                    </a:moveTo>
                    <a:cubicBezTo>
                      <a:pt x="5441" y="1"/>
                      <a:pt x="5309" y="39"/>
                      <a:pt x="5171" y="117"/>
                    </a:cubicBezTo>
                    <a:lnTo>
                      <a:pt x="2870" y="1452"/>
                    </a:lnTo>
                    <a:cubicBezTo>
                      <a:pt x="2603" y="1585"/>
                      <a:pt x="2311" y="1652"/>
                      <a:pt x="2019" y="1652"/>
                    </a:cubicBezTo>
                    <a:cubicBezTo>
                      <a:pt x="1727" y="1652"/>
                      <a:pt x="1435" y="1585"/>
                      <a:pt x="1168" y="1452"/>
                    </a:cubicBezTo>
                    <a:lnTo>
                      <a:pt x="868" y="1285"/>
                    </a:lnTo>
                    <a:cubicBezTo>
                      <a:pt x="729" y="1195"/>
                      <a:pt x="596" y="1153"/>
                      <a:pt x="478" y="1153"/>
                    </a:cubicBezTo>
                    <a:cubicBezTo>
                      <a:pt x="198" y="1153"/>
                      <a:pt x="1" y="1387"/>
                      <a:pt x="1" y="1785"/>
                    </a:cubicBezTo>
                    <a:lnTo>
                      <a:pt x="1" y="2119"/>
                    </a:lnTo>
                    <a:cubicBezTo>
                      <a:pt x="34" y="2719"/>
                      <a:pt x="368" y="3286"/>
                      <a:pt x="835" y="3620"/>
                    </a:cubicBezTo>
                    <a:lnTo>
                      <a:pt x="1135" y="3787"/>
                    </a:lnTo>
                    <a:cubicBezTo>
                      <a:pt x="1402" y="3920"/>
                      <a:pt x="1694" y="3987"/>
                      <a:pt x="1986" y="3987"/>
                    </a:cubicBezTo>
                    <a:cubicBezTo>
                      <a:pt x="2278" y="3987"/>
                      <a:pt x="2569" y="3920"/>
                      <a:pt x="2836" y="3787"/>
                    </a:cubicBezTo>
                    <a:lnTo>
                      <a:pt x="5171" y="2419"/>
                    </a:lnTo>
                    <a:cubicBezTo>
                      <a:pt x="5672" y="2085"/>
                      <a:pt x="6005" y="1552"/>
                      <a:pt x="6039" y="951"/>
                    </a:cubicBezTo>
                    <a:lnTo>
                      <a:pt x="6039" y="618"/>
                    </a:lnTo>
                    <a:cubicBezTo>
                      <a:pt x="6039" y="218"/>
                      <a:pt x="5840" y="1"/>
                      <a:pt x="55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5257250" y="730600"/>
                <a:ext cx="713050" cy="854325"/>
              </a:xfrm>
              <a:custGeom>
                <a:avLst/>
                <a:gdLst/>
                <a:ahLst/>
                <a:cxnLst/>
                <a:rect l="l" t="t" r="r" b="b"/>
                <a:pathLst>
                  <a:path w="28522" h="34173" extrusionOk="0">
                    <a:moveTo>
                      <a:pt x="11726" y="1"/>
                    </a:moveTo>
                    <a:cubicBezTo>
                      <a:pt x="10252" y="1"/>
                      <a:pt x="8782" y="352"/>
                      <a:pt x="7439" y="1049"/>
                    </a:cubicBezTo>
                    <a:lnTo>
                      <a:pt x="7239" y="1149"/>
                    </a:lnTo>
                    <a:cubicBezTo>
                      <a:pt x="7139" y="1183"/>
                      <a:pt x="7039" y="1249"/>
                      <a:pt x="6972" y="1316"/>
                    </a:cubicBezTo>
                    <a:lnTo>
                      <a:pt x="1" y="5319"/>
                    </a:lnTo>
                    <a:cubicBezTo>
                      <a:pt x="897" y="4809"/>
                      <a:pt x="1936" y="4542"/>
                      <a:pt x="3082" y="4542"/>
                    </a:cubicBezTo>
                    <a:cubicBezTo>
                      <a:pt x="4410" y="4542"/>
                      <a:pt x="5882" y="4900"/>
                      <a:pt x="7439" y="5652"/>
                    </a:cubicBezTo>
                    <a:cubicBezTo>
                      <a:pt x="7740" y="5819"/>
                      <a:pt x="8040" y="5986"/>
                      <a:pt x="8373" y="6153"/>
                    </a:cubicBezTo>
                    <a:cubicBezTo>
                      <a:pt x="8674" y="6320"/>
                      <a:pt x="9074" y="6586"/>
                      <a:pt x="9441" y="6853"/>
                    </a:cubicBezTo>
                    <a:cubicBezTo>
                      <a:pt x="10041" y="7254"/>
                      <a:pt x="10642" y="7687"/>
                      <a:pt x="11209" y="8154"/>
                    </a:cubicBezTo>
                    <a:cubicBezTo>
                      <a:pt x="12243" y="9055"/>
                      <a:pt x="13244" y="10056"/>
                      <a:pt x="14111" y="11123"/>
                    </a:cubicBezTo>
                    <a:cubicBezTo>
                      <a:pt x="16546" y="14125"/>
                      <a:pt x="18347" y="17561"/>
                      <a:pt x="19415" y="21264"/>
                    </a:cubicBezTo>
                    <a:cubicBezTo>
                      <a:pt x="19915" y="22998"/>
                      <a:pt x="20182" y="24800"/>
                      <a:pt x="20182" y="26634"/>
                    </a:cubicBezTo>
                    <a:cubicBezTo>
                      <a:pt x="20182" y="30303"/>
                      <a:pt x="18948" y="32905"/>
                      <a:pt x="16880" y="34173"/>
                    </a:cubicBezTo>
                    <a:lnTo>
                      <a:pt x="24151" y="30003"/>
                    </a:lnTo>
                    <a:cubicBezTo>
                      <a:pt x="26920" y="28202"/>
                      <a:pt x="28521" y="25133"/>
                      <a:pt x="28455" y="21864"/>
                    </a:cubicBezTo>
                    <a:cubicBezTo>
                      <a:pt x="28455" y="20130"/>
                      <a:pt x="28188" y="18428"/>
                      <a:pt x="27721" y="16760"/>
                    </a:cubicBezTo>
                    <a:cubicBezTo>
                      <a:pt x="26687" y="12958"/>
                      <a:pt x="24852" y="9422"/>
                      <a:pt x="22350" y="6353"/>
                    </a:cubicBezTo>
                    <a:cubicBezTo>
                      <a:pt x="21449" y="5286"/>
                      <a:pt x="20482" y="4285"/>
                      <a:pt x="19415" y="3384"/>
                    </a:cubicBezTo>
                    <a:cubicBezTo>
                      <a:pt x="18881" y="2917"/>
                      <a:pt x="18281" y="2450"/>
                      <a:pt x="17680" y="2050"/>
                    </a:cubicBezTo>
                    <a:cubicBezTo>
                      <a:pt x="17347" y="1816"/>
                      <a:pt x="16980" y="1583"/>
                      <a:pt x="16613" y="1383"/>
                    </a:cubicBezTo>
                    <a:cubicBezTo>
                      <a:pt x="16312" y="1183"/>
                      <a:pt x="16012" y="1049"/>
                      <a:pt x="15679" y="882"/>
                    </a:cubicBezTo>
                    <a:cubicBezTo>
                      <a:pt x="14421" y="293"/>
                      <a:pt x="13072" y="1"/>
                      <a:pt x="1172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5679225" y="1149600"/>
                <a:ext cx="2910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17447" extrusionOk="0">
                    <a:moveTo>
                      <a:pt x="10875" y="0"/>
                    </a:moveTo>
                    <a:lnTo>
                      <a:pt x="2536" y="4537"/>
                    </a:lnTo>
                    <a:cubicBezTo>
                      <a:pt x="3036" y="6272"/>
                      <a:pt x="3270" y="8073"/>
                      <a:pt x="3303" y="9874"/>
                    </a:cubicBezTo>
                    <a:cubicBezTo>
                      <a:pt x="3303" y="13543"/>
                      <a:pt x="2069" y="16179"/>
                      <a:pt x="1" y="17446"/>
                    </a:cubicBezTo>
                    <a:lnTo>
                      <a:pt x="7272" y="13243"/>
                    </a:lnTo>
                    <a:cubicBezTo>
                      <a:pt x="10041" y="11442"/>
                      <a:pt x="11642" y="8373"/>
                      <a:pt x="11576" y="5104"/>
                    </a:cubicBezTo>
                    <a:cubicBezTo>
                      <a:pt x="11576" y="3370"/>
                      <a:pt x="11309" y="1668"/>
                      <a:pt x="10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5170525" y="844100"/>
                <a:ext cx="591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30530" extrusionOk="0">
                    <a:moveTo>
                      <a:pt x="6551" y="0"/>
                    </a:moveTo>
                    <a:cubicBezTo>
                      <a:pt x="5419" y="0"/>
                      <a:pt x="4392" y="265"/>
                      <a:pt x="3503" y="779"/>
                    </a:cubicBezTo>
                    <a:cubicBezTo>
                      <a:pt x="1368" y="2013"/>
                      <a:pt x="1" y="4648"/>
                      <a:pt x="1" y="8418"/>
                    </a:cubicBezTo>
                    <a:cubicBezTo>
                      <a:pt x="1" y="15956"/>
                      <a:pt x="5304" y="25130"/>
                      <a:pt x="11842" y="28899"/>
                    </a:cubicBezTo>
                    <a:cubicBezTo>
                      <a:pt x="13734" y="29999"/>
                      <a:pt x="15524" y="30530"/>
                      <a:pt x="17118" y="30530"/>
                    </a:cubicBezTo>
                    <a:cubicBezTo>
                      <a:pt x="18279" y="30530"/>
                      <a:pt x="19335" y="30248"/>
                      <a:pt x="20248" y="29700"/>
                    </a:cubicBezTo>
                    <a:cubicBezTo>
                      <a:pt x="20282" y="29700"/>
                      <a:pt x="20315" y="29666"/>
                      <a:pt x="20349" y="29633"/>
                    </a:cubicBezTo>
                    <a:cubicBezTo>
                      <a:pt x="22417" y="28399"/>
                      <a:pt x="23651" y="25763"/>
                      <a:pt x="23651" y="22094"/>
                    </a:cubicBezTo>
                    <a:cubicBezTo>
                      <a:pt x="23651" y="14555"/>
                      <a:pt x="18380" y="5382"/>
                      <a:pt x="11842" y="1613"/>
                    </a:cubicBezTo>
                    <a:cubicBezTo>
                      <a:pt x="9934" y="522"/>
                      <a:pt x="8139" y="0"/>
                      <a:pt x="655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5170525" y="844100"/>
                <a:ext cx="591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30530" extrusionOk="0">
                    <a:moveTo>
                      <a:pt x="6551" y="0"/>
                    </a:moveTo>
                    <a:cubicBezTo>
                      <a:pt x="5419" y="0"/>
                      <a:pt x="4392" y="265"/>
                      <a:pt x="3503" y="779"/>
                    </a:cubicBezTo>
                    <a:cubicBezTo>
                      <a:pt x="1368" y="2013"/>
                      <a:pt x="1" y="4648"/>
                      <a:pt x="1" y="8418"/>
                    </a:cubicBezTo>
                    <a:cubicBezTo>
                      <a:pt x="1" y="15956"/>
                      <a:pt x="5304" y="25130"/>
                      <a:pt x="11842" y="28899"/>
                    </a:cubicBezTo>
                    <a:cubicBezTo>
                      <a:pt x="13734" y="29999"/>
                      <a:pt x="15524" y="30530"/>
                      <a:pt x="17118" y="30530"/>
                    </a:cubicBezTo>
                    <a:cubicBezTo>
                      <a:pt x="18279" y="30530"/>
                      <a:pt x="19335" y="30248"/>
                      <a:pt x="20248" y="29700"/>
                    </a:cubicBezTo>
                    <a:cubicBezTo>
                      <a:pt x="20282" y="29700"/>
                      <a:pt x="20315" y="29666"/>
                      <a:pt x="20349" y="29633"/>
                    </a:cubicBezTo>
                    <a:cubicBezTo>
                      <a:pt x="22417" y="28399"/>
                      <a:pt x="23651" y="25763"/>
                      <a:pt x="23651" y="22094"/>
                    </a:cubicBezTo>
                    <a:cubicBezTo>
                      <a:pt x="23651" y="14555"/>
                      <a:pt x="18380" y="5382"/>
                      <a:pt x="11842" y="1613"/>
                    </a:cubicBezTo>
                    <a:cubicBezTo>
                      <a:pt x="9934" y="522"/>
                      <a:pt x="8139" y="0"/>
                      <a:pt x="6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264875" y="862600"/>
                <a:ext cx="1477750" cy="1513725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0549" extrusionOk="0">
                    <a:moveTo>
                      <a:pt x="42810" y="1"/>
                    </a:moveTo>
                    <a:cubicBezTo>
                      <a:pt x="41808" y="1"/>
                      <a:pt x="40892" y="228"/>
                      <a:pt x="40096" y="673"/>
                    </a:cubicBezTo>
                    <a:cubicBezTo>
                      <a:pt x="36460" y="2207"/>
                      <a:pt x="32758" y="3575"/>
                      <a:pt x="28988" y="4742"/>
                    </a:cubicBezTo>
                    <a:cubicBezTo>
                      <a:pt x="23957" y="6269"/>
                      <a:pt x="18835" y="6821"/>
                      <a:pt x="13768" y="6821"/>
                    </a:cubicBezTo>
                    <a:cubicBezTo>
                      <a:pt x="9094" y="6821"/>
                      <a:pt x="4467" y="6351"/>
                      <a:pt x="1" y="5743"/>
                    </a:cubicBezTo>
                    <a:lnTo>
                      <a:pt x="1" y="5743"/>
                    </a:lnTo>
                    <a:cubicBezTo>
                      <a:pt x="1" y="5743"/>
                      <a:pt x="11909" y="11848"/>
                      <a:pt x="22083" y="29493"/>
                    </a:cubicBezTo>
                    <a:cubicBezTo>
                      <a:pt x="23918" y="32662"/>
                      <a:pt x="25519" y="35965"/>
                      <a:pt x="26920" y="39334"/>
                    </a:cubicBezTo>
                    <a:cubicBezTo>
                      <a:pt x="32024" y="51909"/>
                      <a:pt x="31623" y="60549"/>
                      <a:pt x="31623" y="60549"/>
                    </a:cubicBezTo>
                    <a:cubicBezTo>
                      <a:pt x="35159" y="51843"/>
                      <a:pt x="39596" y="42803"/>
                      <a:pt x="46968" y="35898"/>
                    </a:cubicBezTo>
                    <a:cubicBezTo>
                      <a:pt x="49836" y="33229"/>
                      <a:pt x="52872" y="30694"/>
                      <a:pt x="56041" y="28326"/>
                    </a:cubicBezTo>
                    <a:cubicBezTo>
                      <a:pt x="57976" y="27192"/>
                      <a:pt x="59110" y="24723"/>
                      <a:pt x="59110" y="21354"/>
                    </a:cubicBezTo>
                    <a:cubicBezTo>
                      <a:pt x="59076" y="18986"/>
                      <a:pt x="58643" y="16617"/>
                      <a:pt x="57775" y="14416"/>
                    </a:cubicBezTo>
                    <a:cubicBezTo>
                      <a:pt x="57242" y="12881"/>
                      <a:pt x="56575" y="11447"/>
                      <a:pt x="55774" y="10046"/>
                    </a:cubicBezTo>
                    <a:cubicBezTo>
                      <a:pt x="53706" y="6443"/>
                      <a:pt x="50837" y="3341"/>
                      <a:pt x="47702" y="1507"/>
                    </a:cubicBezTo>
                    <a:cubicBezTo>
                      <a:pt x="45953" y="493"/>
                      <a:pt x="44287" y="1"/>
                      <a:pt x="4281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4264875" y="862600"/>
                <a:ext cx="1477750" cy="1513725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0549" extrusionOk="0">
                    <a:moveTo>
                      <a:pt x="42810" y="1"/>
                    </a:moveTo>
                    <a:cubicBezTo>
                      <a:pt x="41808" y="1"/>
                      <a:pt x="40892" y="228"/>
                      <a:pt x="40096" y="673"/>
                    </a:cubicBezTo>
                    <a:cubicBezTo>
                      <a:pt x="36460" y="2207"/>
                      <a:pt x="32758" y="3575"/>
                      <a:pt x="28988" y="4742"/>
                    </a:cubicBezTo>
                    <a:cubicBezTo>
                      <a:pt x="23957" y="6269"/>
                      <a:pt x="18835" y="6821"/>
                      <a:pt x="13768" y="6821"/>
                    </a:cubicBezTo>
                    <a:cubicBezTo>
                      <a:pt x="9094" y="6821"/>
                      <a:pt x="4467" y="6351"/>
                      <a:pt x="1" y="5743"/>
                    </a:cubicBezTo>
                    <a:lnTo>
                      <a:pt x="1" y="5743"/>
                    </a:lnTo>
                    <a:cubicBezTo>
                      <a:pt x="1" y="5743"/>
                      <a:pt x="11909" y="11848"/>
                      <a:pt x="22083" y="29493"/>
                    </a:cubicBezTo>
                    <a:cubicBezTo>
                      <a:pt x="23918" y="32662"/>
                      <a:pt x="25519" y="35965"/>
                      <a:pt x="26920" y="39334"/>
                    </a:cubicBezTo>
                    <a:cubicBezTo>
                      <a:pt x="32024" y="51909"/>
                      <a:pt x="31623" y="60549"/>
                      <a:pt x="31623" y="60549"/>
                    </a:cubicBezTo>
                    <a:cubicBezTo>
                      <a:pt x="35159" y="51843"/>
                      <a:pt x="39596" y="42803"/>
                      <a:pt x="46968" y="35898"/>
                    </a:cubicBezTo>
                    <a:cubicBezTo>
                      <a:pt x="49836" y="33229"/>
                      <a:pt x="52872" y="30694"/>
                      <a:pt x="56041" y="28326"/>
                    </a:cubicBezTo>
                    <a:cubicBezTo>
                      <a:pt x="57976" y="27192"/>
                      <a:pt x="59110" y="24723"/>
                      <a:pt x="59110" y="21354"/>
                    </a:cubicBezTo>
                    <a:cubicBezTo>
                      <a:pt x="59076" y="18986"/>
                      <a:pt x="58643" y="16617"/>
                      <a:pt x="57775" y="14416"/>
                    </a:cubicBezTo>
                    <a:cubicBezTo>
                      <a:pt x="57242" y="12881"/>
                      <a:pt x="56575" y="11447"/>
                      <a:pt x="55774" y="10046"/>
                    </a:cubicBezTo>
                    <a:cubicBezTo>
                      <a:pt x="53706" y="6443"/>
                      <a:pt x="50837" y="3341"/>
                      <a:pt x="47702" y="1507"/>
                    </a:cubicBezTo>
                    <a:cubicBezTo>
                      <a:pt x="45953" y="493"/>
                      <a:pt x="44287" y="1"/>
                      <a:pt x="428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9"/>
              <p:cNvSpPr/>
              <p:nvPr/>
            </p:nvSpPr>
            <p:spPr>
              <a:xfrm>
                <a:off x="4938700" y="1222975"/>
                <a:ext cx="804775" cy="1153350"/>
              </a:xfrm>
              <a:custGeom>
                <a:avLst/>
                <a:gdLst/>
                <a:ahLst/>
                <a:cxnLst/>
                <a:rect l="l" t="t" r="r" b="b"/>
                <a:pathLst>
                  <a:path w="32191" h="46134" extrusionOk="0">
                    <a:moveTo>
                      <a:pt x="30856" y="1"/>
                    </a:moveTo>
                    <a:cubicBezTo>
                      <a:pt x="21816" y="4504"/>
                      <a:pt x="7172" y="12843"/>
                      <a:pt x="0" y="24919"/>
                    </a:cubicBezTo>
                    <a:cubicBezTo>
                      <a:pt x="5104" y="37494"/>
                      <a:pt x="4670" y="46134"/>
                      <a:pt x="4670" y="46134"/>
                    </a:cubicBezTo>
                    <a:cubicBezTo>
                      <a:pt x="8240" y="37428"/>
                      <a:pt x="12643" y="28421"/>
                      <a:pt x="20015" y="21516"/>
                    </a:cubicBezTo>
                    <a:cubicBezTo>
                      <a:pt x="22917" y="18814"/>
                      <a:pt x="25952" y="16279"/>
                      <a:pt x="29088" y="13911"/>
                    </a:cubicBezTo>
                    <a:cubicBezTo>
                      <a:pt x="31056" y="12777"/>
                      <a:pt x="32190" y="10308"/>
                      <a:pt x="32190" y="6939"/>
                    </a:cubicBezTo>
                    <a:cubicBezTo>
                      <a:pt x="32157" y="4571"/>
                      <a:pt x="31690" y="2202"/>
                      <a:pt x="308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9"/>
              <p:cNvSpPr/>
              <p:nvPr/>
            </p:nvSpPr>
            <p:spPr>
              <a:xfrm>
                <a:off x="3702825" y="929250"/>
                <a:ext cx="1406025" cy="1816700"/>
              </a:xfrm>
              <a:custGeom>
                <a:avLst/>
                <a:gdLst/>
                <a:ahLst/>
                <a:cxnLst/>
                <a:rect l="l" t="t" r="r" b="b"/>
                <a:pathLst>
                  <a:path w="56241" h="72668" extrusionOk="0">
                    <a:moveTo>
                      <a:pt x="15568" y="0"/>
                    </a:moveTo>
                    <a:cubicBezTo>
                      <a:pt x="6344" y="0"/>
                      <a:pt x="0" y="7359"/>
                      <a:pt x="0" y="20089"/>
                    </a:cubicBezTo>
                    <a:cubicBezTo>
                      <a:pt x="0" y="27961"/>
                      <a:pt x="2402" y="36568"/>
                      <a:pt x="6438" y="44507"/>
                    </a:cubicBezTo>
                    <a:cubicBezTo>
                      <a:pt x="11608" y="54681"/>
                      <a:pt x="19414" y="63787"/>
                      <a:pt x="28120" y="68824"/>
                    </a:cubicBezTo>
                    <a:cubicBezTo>
                      <a:pt x="32637" y="71431"/>
                      <a:pt x="36903" y="72667"/>
                      <a:pt x="40683" y="72667"/>
                    </a:cubicBezTo>
                    <a:cubicBezTo>
                      <a:pt x="49911" y="72667"/>
                      <a:pt x="56240" y="65301"/>
                      <a:pt x="56240" y="52546"/>
                    </a:cubicBezTo>
                    <a:cubicBezTo>
                      <a:pt x="56207" y="48243"/>
                      <a:pt x="55573" y="43973"/>
                      <a:pt x="54406" y="39837"/>
                    </a:cubicBezTo>
                    <a:cubicBezTo>
                      <a:pt x="51437" y="29229"/>
                      <a:pt x="45166" y="18588"/>
                      <a:pt x="37360" y="10949"/>
                    </a:cubicBezTo>
                    <a:cubicBezTo>
                      <a:pt x="36226" y="9882"/>
                      <a:pt x="35092" y="8848"/>
                      <a:pt x="33958" y="7914"/>
                    </a:cubicBezTo>
                    <a:cubicBezTo>
                      <a:pt x="33457" y="7480"/>
                      <a:pt x="32990" y="7113"/>
                      <a:pt x="32490" y="6746"/>
                    </a:cubicBezTo>
                    <a:cubicBezTo>
                      <a:pt x="31789" y="6213"/>
                      <a:pt x="31089" y="5712"/>
                      <a:pt x="30388" y="5245"/>
                    </a:cubicBezTo>
                    <a:cubicBezTo>
                      <a:pt x="29655" y="4745"/>
                      <a:pt x="28887" y="4278"/>
                      <a:pt x="28120" y="3844"/>
                    </a:cubicBezTo>
                    <a:cubicBezTo>
                      <a:pt x="23612" y="1236"/>
                      <a:pt x="19348" y="0"/>
                      <a:pt x="155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9"/>
              <p:cNvSpPr/>
              <p:nvPr/>
            </p:nvSpPr>
            <p:spPr>
              <a:xfrm>
                <a:off x="3863775" y="1925150"/>
                <a:ext cx="1245900" cy="820800"/>
              </a:xfrm>
              <a:custGeom>
                <a:avLst/>
                <a:gdLst/>
                <a:ahLst/>
                <a:cxnLst/>
                <a:rect l="l" t="t" r="r" b="b"/>
                <a:pathLst>
                  <a:path w="49836" h="32832" extrusionOk="0">
                    <a:moveTo>
                      <a:pt x="47968" y="1"/>
                    </a:moveTo>
                    <a:cubicBezTo>
                      <a:pt x="47180" y="1778"/>
                      <a:pt x="44789" y="4116"/>
                      <a:pt x="42956" y="4116"/>
                    </a:cubicBezTo>
                    <a:cubicBezTo>
                      <a:pt x="42381" y="4116"/>
                      <a:pt x="41861" y="3886"/>
                      <a:pt x="41463" y="3336"/>
                    </a:cubicBezTo>
                    <a:lnTo>
                      <a:pt x="41463" y="3336"/>
                    </a:lnTo>
                    <a:cubicBezTo>
                      <a:pt x="42497" y="7006"/>
                      <a:pt x="43031" y="10775"/>
                      <a:pt x="43097" y="14611"/>
                    </a:cubicBezTo>
                    <a:cubicBezTo>
                      <a:pt x="43097" y="19748"/>
                      <a:pt x="41930" y="23918"/>
                      <a:pt x="39762" y="26653"/>
                    </a:cubicBezTo>
                    <a:cubicBezTo>
                      <a:pt x="37919" y="28924"/>
                      <a:pt x="35427" y="30123"/>
                      <a:pt x="32318" y="30123"/>
                    </a:cubicBezTo>
                    <a:cubicBezTo>
                      <a:pt x="32275" y="30123"/>
                      <a:pt x="32233" y="30123"/>
                      <a:pt x="32190" y="30122"/>
                    </a:cubicBezTo>
                    <a:cubicBezTo>
                      <a:pt x="29087" y="30122"/>
                      <a:pt x="25518" y="29021"/>
                      <a:pt x="21816" y="26887"/>
                    </a:cubicBezTo>
                    <a:cubicBezTo>
                      <a:pt x="14410" y="22583"/>
                      <a:pt x="7572" y="14911"/>
                      <a:pt x="2735" y="6172"/>
                    </a:cubicBezTo>
                    <a:cubicBezTo>
                      <a:pt x="2735" y="6186"/>
                      <a:pt x="2570" y="6331"/>
                      <a:pt x="2250" y="6331"/>
                    </a:cubicBezTo>
                    <a:cubicBezTo>
                      <a:pt x="1798" y="6331"/>
                      <a:pt x="1036" y="6039"/>
                      <a:pt x="0" y="4671"/>
                    </a:cubicBezTo>
                    <a:lnTo>
                      <a:pt x="0" y="4671"/>
                    </a:lnTo>
                    <a:cubicBezTo>
                      <a:pt x="5170" y="14878"/>
                      <a:pt x="12976" y="23951"/>
                      <a:pt x="21682" y="28988"/>
                    </a:cubicBezTo>
                    <a:cubicBezTo>
                      <a:pt x="26200" y="31596"/>
                      <a:pt x="30471" y="32832"/>
                      <a:pt x="34255" y="32832"/>
                    </a:cubicBezTo>
                    <a:cubicBezTo>
                      <a:pt x="43491" y="32832"/>
                      <a:pt x="49836" y="25473"/>
                      <a:pt x="49836" y="12743"/>
                    </a:cubicBezTo>
                    <a:cubicBezTo>
                      <a:pt x="49769" y="8407"/>
                      <a:pt x="49168" y="4137"/>
                      <a:pt x="479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9"/>
              <p:cNvSpPr/>
              <p:nvPr/>
            </p:nvSpPr>
            <p:spPr>
              <a:xfrm>
                <a:off x="4216525" y="1617425"/>
                <a:ext cx="332750" cy="44117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17647" extrusionOk="0">
                    <a:moveTo>
                      <a:pt x="3336" y="1"/>
                    </a:moveTo>
                    <a:cubicBezTo>
                      <a:pt x="1268" y="1"/>
                      <a:pt x="0" y="1669"/>
                      <a:pt x="0" y="4504"/>
                    </a:cubicBezTo>
                    <a:lnTo>
                      <a:pt x="0" y="4604"/>
                    </a:lnTo>
                    <a:cubicBezTo>
                      <a:pt x="0" y="9041"/>
                      <a:pt x="3136" y="14478"/>
                      <a:pt x="7005" y="16679"/>
                    </a:cubicBezTo>
                    <a:lnTo>
                      <a:pt x="7072" y="16746"/>
                    </a:lnTo>
                    <a:cubicBezTo>
                      <a:pt x="7939" y="17280"/>
                      <a:pt x="8940" y="17580"/>
                      <a:pt x="9974" y="17647"/>
                    </a:cubicBezTo>
                    <a:cubicBezTo>
                      <a:pt x="12075" y="17647"/>
                      <a:pt x="13310" y="15979"/>
                      <a:pt x="13310" y="13110"/>
                    </a:cubicBezTo>
                    <a:lnTo>
                      <a:pt x="13310" y="13044"/>
                    </a:lnTo>
                    <a:cubicBezTo>
                      <a:pt x="13310" y="8574"/>
                      <a:pt x="10174" y="3136"/>
                      <a:pt x="6338" y="935"/>
                    </a:cubicBezTo>
                    <a:lnTo>
                      <a:pt x="6271" y="901"/>
                    </a:lnTo>
                    <a:cubicBezTo>
                      <a:pt x="5371" y="334"/>
                      <a:pt x="4370" y="34"/>
                      <a:pt x="333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9"/>
              <p:cNvSpPr/>
              <p:nvPr/>
            </p:nvSpPr>
            <p:spPr>
              <a:xfrm>
                <a:off x="2577000" y="3513800"/>
                <a:ext cx="37030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9372" extrusionOk="0">
                    <a:moveTo>
                      <a:pt x="8540" y="0"/>
                    </a:moveTo>
                    <a:lnTo>
                      <a:pt x="1" y="6305"/>
                    </a:lnTo>
                    <a:cubicBezTo>
                      <a:pt x="1235" y="16479"/>
                      <a:pt x="1736" y="19214"/>
                      <a:pt x="1769" y="20882"/>
                    </a:cubicBezTo>
                    <a:cubicBezTo>
                      <a:pt x="1736" y="21015"/>
                      <a:pt x="1736" y="21182"/>
                      <a:pt x="1736" y="21315"/>
                    </a:cubicBezTo>
                    <a:cubicBezTo>
                      <a:pt x="1736" y="23317"/>
                      <a:pt x="4004" y="24418"/>
                      <a:pt x="5772" y="25752"/>
                    </a:cubicBezTo>
                    <a:cubicBezTo>
                      <a:pt x="7273" y="26919"/>
                      <a:pt x="8874" y="27987"/>
                      <a:pt x="10575" y="28887"/>
                    </a:cubicBezTo>
                    <a:cubicBezTo>
                      <a:pt x="11195" y="29197"/>
                      <a:pt x="12140" y="29371"/>
                      <a:pt x="12985" y="29371"/>
                    </a:cubicBezTo>
                    <a:cubicBezTo>
                      <a:pt x="13868" y="29371"/>
                      <a:pt x="14641" y="29181"/>
                      <a:pt x="14812" y="28754"/>
                    </a:cubicBezTo>
                    <a:cubicBezTo>
                      <a:pt x="12643" y="27120"/>
                      <a:pt x="10142" y="25318"/>
                      <a:pt x="8440" y="23417"/>
                    </a:cubicBezTo>
                    <a:cubicBezTo>
                      <a:pt x="7606" y="22550"/>
                      <a:pt x="7039" y="21616"/>
                      <a:pt x="7206" y="19514"/>
                    </a:cubicBezTo>
                    <a:cubicBezTo>
                      <a:pt x="7340" y="17746"/>
                      <a:pt x="8540" y="1"/>
                      <a:pt x="854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9"/>
              <p:cNvSpPr/>
              <p:nvPr/>
            </p:nvSpPr>
            <p:spPr>
              <a:xfrm>
                <a:off x="2592850" y="4173425"/>
                <a:ext cx="452850" cy="190200"/>
              </a:xfrm>
              <a:custGeom>
                <a:avLst/>
                <a:gdLst/>
                <a:ahLst/>
                <a:cxnLst/>
                <a:rect l="l" t="t" r="r" b="b"/>
                <a:pathLst>
                  <a:path w="18114" h="7608" extrusionOk="0">
                    <a:moveTo>
                      <a:pt x="34" y="1"/>
                    </a:moveTo>
                    <a:cubicBezTo>
                      <a:pt x="34" y="1"/>
                      <a:pt x="1" y="1535"/>
                      <a:pt x="368" y="1902"/>
                    </a:cubicBezTo>
                    <a:cubicBezTo>
                      <a:pt x="735" y="2236"/>
                      <a:pt x="1935" y="2769"/>
                      <a:pt x="3070" y="3003"/>
                    </a:cubicBezTo>
                    <a:cubicBezTo>
                      <a:pt x="4304" y="3270"/>
                      <a:pt x="5805" y="4537"/>
                      <a:pt x="6872" y="5438"/>
                    </a:cubicBezTo>
                    <a:cubicBezTo>
                      <a:pt x="7973" y="6339"/>
                      <a:pt x="9407" y="7172"/>
                      <a:pt x="12109" y="7539"/>
                    </a:cubicBezTo>
                    <a:cubicBezTo>
                      <a:pt x="12490" y="7586"/>
                      <a:pt x="12858" y="7608"/>
                      <a:pt x="13210" y="7608"/>
                    </a:cubicBezTo>
                    <a:cubicBezTo>
                      <a:pt x="15358" y="7608"/>
                      <a:pt x="16940" y="6821"/>
                      <a:pt x="17513" y="6305"/>
                    </a:cubicBezTo>
                    <a:cubicBezTo>
                      <a:pt x="18114" y="5771"/>
                      <a:pt x="17947" y="4571"/>
                      <a:pt x="17847" y="4571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9"/>
              <p:cNvSpPr/>
              <p:nvPr/>
            </p:nvSpPr>
            <p:spPr>
              <a:xfrm>
                <a:off x="2592850" y="4024150"/>
                <a:ext cx="4587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2811" extrusionOk="0">
                    <a:moveTo>
                      <a:pt x="1135" y="1"/>
                    </a:moveTo>
                    <a:cubicBezTo>
                      <a:pt x="901" y="1"/>
                      <a:pt x="735" y="134"/>
                      <a:pt x="701" y="368"/>
                    </a:cubicBezTo>
                    <a:cubicBezTo>
                      <a:pt x="635" y="768"/>
                      <a:pt x="534" y="2036"/>
                      <a:pt x="368" y="2736"/>
                    </a:cubicBezTo>
                    <a:cubicBezTo>
                      <a:pt x="67" y="3970"/>
                      <a:pt x="1" y="5238"/>
                      <a:pt x="101" y="6505"/>
                    </a:cubicBezTo>
                    <a:cubicBezTo>
                      <a:pt x="234" y="7306"/>
                      <a:pt x="2102" y="7840"/>
                      <a:pt x="3270" y="8307"/>
                    </a:cubicBezTo>
                    <a:cubicBezTo>
                      <a:pt x="4637" y="8907"/>
                      <a:pt x="5938" y="9708"/>
                      <a:pt x="7072" y="10708"/>
                    </a:cubicBezTo>
                    <a:cubicBezTo>
                      <a:pt x="8321" y="11727"/>
                      <a:pt x="10930" y="12811"/>
                      <a:pt x="12665" y="12811"/>
                    </a:cubicBezTo>
                    <a:cubicBezTo>
                      <a:pt x="12692" y="12811"/>
                      <a:pt x="12717" y="12810"/>
                      <a:pt x="12743" y="12810"/>
                    </a:cubicBezTo>
                    <a:cubicBezTo>
                      <a:pt x="14845" y="12810"/>
                      <a:pt x="17146" y="12143"/>
                      <a:pt x="17680" y="11175"/>
                    </a:cubicBezTo>
                    <a:cubicBezTo>
                      <a:pt x="18347" y="9975"/>
                      <a:pt x="17847" y="9307"/>
                      <a:pt x="14778" y="7873"/>
                    </a:cubicBezTo>
                    <a:cubicBezTo>
                      <a:pt x="14211" y="7606"/>
                      <a:pt x="12143" y="6405"/>
                      <a:pt x="11442" y="5938"/>
                    </a:cubicBezTo>
                    <a:cubicBezTo>
                      <a:pt x="9541" y="4771"/>
                      <a:pt x="7673" y="3103"/>
                      <a:pt x="6806" y="1001"/>
                    </a:cubicBezTo>
                    <a:cubicBezTo>
                      <a:pt x="6739" y="768"/>
                      <a:pt x="6605" y="534"/>
                      <a:pt x="6372" y="368"/>
                    </a:cubicBezTo>
                    <a:cubicBezTo>
                      <a:pt x="6248" y="326"/>
                      <a:pt x="6125" y="298"/>
                      <a:pt x="6001" y="298"/>
                    </a:cubicBezTo>
                    <a:cubicBezTo>
                      <a:pt x="5924" y="298"/>
                      <a:pt x="5848" y="309"/>
                      <a:pt x="5772" y="334"/>
                    </a:cubicBezTo>
                    <a:cubicBezTo>
                      <a:pt x="5271" y="401"/>
                      <a:pt x="4771" y="534"/>
                      <a:pt x="4304" y="768"/>
                    </a:cubicBezTo>
                    <a:cubicBezTo>
                      <a:pt x="3870" y="968"/>
                      <a:pt x="3303" y="1168"/>
                      <a:pt x="3303" y="1702"/>
                    </a:cubicBezTo>
                    <a:cubicBezTo>
                      <a:pt x="3303" y="1902"/>
                      <a:pt x="3370" y="2069"/>
                      <a:pt x="3437" y="2269"/>
                    </a:cubicBezTo>
                    <a:cubicBezTo>
                      <a:pt x="3470" y="2369"/>
                      <a:pt x="3503" y="2503"/>
                      <a:pt x="3403" y="2569"/>
                    </a:cubicBezTo>
                    <a:cubicBezTo>
                      <a:pt x="3374" y="2589"/>
                      <a:pt x="3345" y="2597"/>
                      <a:pt x="3315" y="2597"/>
                    </a:cubicBezTo>
                    <a:cubicBezTo>
                      <a:pt x="3244" y="2597"/>
                      <a:pt x="3174" y="2550"/>
                      <a:pt x="3103" y="2503"/>
                    </a:cubicBezTo>
                    <a:cubicBezTo>
                      <a:pt x="2803" y="2169"/>
                      <a:pt x="2536" y="1835"/>
                      <a:pt x="2269" y="1502"/>
                    </a:cubicBezTo>
                    <a:cubicBezTo>
                      <a:pt x="2136" y="1302"/>
                      <a:pt x="1969" y="1135"/>
                      <a:pt x="1802" y="1001"/>
                    </a:cubicBezTo>
                    <a:cubicBezTo>
                      <a:pt x="1602" y="901"/>
                      <a:pt x="1435" y="768"/>
                      <a:pt x="1268" y="668"/>
                    </a:cubicBezTo>
                    <a:cubicBezTo>
                      <a:pt x="1102" y="468"/>
                      <a:pt x="1135" y="234"/>
                      <a:pt x="113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9"/>
              <p:cNvSpPr/>
              <p:nvPr/>
            </p:nvSpPr>
            <p:spPr>
              <a:xfrm>
                <a:off x="2727950" y="4213450"/>
                <a:ext cx="32442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338" extrusionOk="0">
                    <a:moveTo>
                      <a:pt x="8774" y="1"/>
                    </a:moveTo>
                    <a:cubicBezTo>
                      <a:pt x="7873" y="101"/>
                      <a:pt x="5538" y="1168"/>
                      <a:pt x="5571" y="1435"/>
                    </a:cubicBezTo>
                    <a:cubicBezTo>
                      <a:pt x="5605" y="1669"/>
                      <a:pt x="6038" y="2436"/>
                      <a:pt x="5104" y="3103"/>
                    </a:cubicBezTo>
                    <a:cubicBezTo>
                      <a:pt x="4837" y="3279"/>
                      <a:pt x="4497" y="3352"/>
                      <a:pt x="4120" y="3352"/>
                    </a:cubicBezTo>
                    <a:cubicBezTo>
                      <a:pt x="2432" y="3352"/>
                      <a:pt x="2" y="1903"/>
                      <a:pt x="1" y="1902"/>
                    </a:cubicBezTo>
                    <a:lnTo>
                      <a:pt x="1" y="1902"/>
                    </a:lnTo>
                    <a:cubicBezTo>
                      <a:pt x="601" y="2269"/>
                      <a:pt x="1135" y="2703"/>
                      <a:pt x="1668" y="3136"/>
                    </a:cubicBezTo>
                    <a:cubicBezTo>
                      <a:pt x="2936" y="4170"/>
                      <a:pt x="5638" y="5305"/>
                      <a:pt x="7406" y="5338"/>
                    </a:cubicBezTo>
                    <a:cubicBezTo>
                      <a:pt x="10074" y="5338"/>
                      <a:pt x="11776" y="4571"/>
                      <a:pt x="12309" y="3603"/>
                    </a:cubicBezTo>
                    <a:cubicBezTo>
                      <a:pt x="12977" y="2436"/>
                      <a:pt x="12443" y="1735"/>
                      <a:pt x="9374" y="301"/>
                    </a:cubicBezTo>
                    <a:cubicBezTo>
                      <a:pt x="9241" y="234"/>
                      <a:pt x="9040" y="134"/>
                      <a:pt x="87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9"/>
              <p:cNvSpPr/>
              <p:nvPr/>
            </p:nvSpPr>
            <p:spPr>
              <a:xfrm>
                <a:off x="2607875" y="4024150"/>
                <a:ext cx="30022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9476" extrusionOk="0">
                    <a:moveTo>
                      <a:pt x="534" y="1"/>
                    </a:moveTo>
                    <a:cubicBezTo>
                      <a:pt x="334" y="1"/>
                      <a:pt x="134" y="134"/>
                      <a:pt x="100" y="368"/>
                    </a:cubicBezTo>
                    <a:cubicBezTo>
                      <a:pt x="67" y="568"/>
                      <a:pt x="34" y="935"/>
                      <a:pt x="0" y="1368"/>
                    </a:cubicBezTo>
                    <a:cubicBezTo>
                      <a:pt x="267" y="1635"/>
                      <a:pt x="567" y="1902"/>
                      <a:pt x="834" y="2102"/>
                    </a:cubicBezTo>
                    <a:cubicBezTo>
                      <a:pt x="1601" y="2703"/>
                      <a:pt x="2902" y="4471"/>
                      <a:pt x="4937" y="6105"/>
                    </a:cubicBezTo>
                    <a:cubicBezTo>
                      <a:pt x="6871" y="7613"/>
                      <a:pt x="10030" y="9476"/>
                      <a:pt x="10645" y="9476"/>
                    </a:cubicBezTo>
                    <a:cubicBezTo>
                      <a:pt x="10655" y="9476"/>
                      <a:pt x="10665" y="9475"/>
                      <a:pt x="10674" y="9474"/>
                    </a:cubicBezTo>
                    <a:cubicBezTo>
                      <a:pt x="11208" y="9374"/>
                      <a:pt x="12009" y="9041"/>
                      <a:pt x="10107" y="8273"/>
                    </a:cubicBezTo>
                    <a:cubicBezTo>
                      <a:pt x="8173" y="7506"/>
                      <a:pt x="4170" y="4604"/>
                      <a:pt x="2535" y="2503"/>
                    </a:cubicBezTo>
                    <a:cubicBezTo>
                      <a:pt x="2235" y="2169"/>
                      <a:pt x="1935" y="1869"/>
                      <a:pt x="1701" y="1502"/>
                    </a:cubicBezTo>
                    <a:cubicBezTo>
                      <a:pt x="1568" y="1302"/>
                      <a:pt x="1401" y="1135"/>
                      <a:pt x="1201" y="1001"/>
                    </a:cubicBezTo>
                    <a:cubicBezTo>
                      <a:pt x="1034" y="901"/>
                      <a:pt x="867" y="801"/>
                      <a:pt x="667" y="668"/>
                    </a:cubicBezTo>
                    <a:cubicBezTo>
                      <a:pt x="501" y="468"/>
                      <a:pt x="534" y="234"/>
                      <a:pt x="5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9"/>
              <p:cNvSpPr/>
              <p:nvPr/>
            </p:nvSpPr>
            <p:spPr>
              <a:xfrm>
                <a:off x="2865550" y="4210800"/>
                <a:ext cx="94250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08" extrusionOk="0">
                    <a:moveTo>
                      <a:pt x="3339" y="1"/>
                    </a:moveTo>
                    <a:cubicBezTo>
                      <a:pt x="2120" y="1"/>
                      <a:pt x="946" y="498"/>
                      <a:pt x="67" y="1408"/>
                    </a:cubicBezTo>
                    <a:cubicBezTo>
                      <a:pt x="1" y="1474"/>
                      <a:pt x="34" y="1608"/>
                      <a:pt x="101" y="1675"/>
                    </a:cubicBezTo>
                    <a:cubicBezTo>
                      <a:pt x="134" y="1675"/>
                      <a:pt x="167" y="1708"/>
                      <a:pt x="234" y="1708"/>
                    </a:cubicBezTo>
                    <a:cubicBezTo>
                      <a:pt x="267" y="1708"/>
                      <a:pt x="334" y="1675"/>
                      <a:pt x="367" y="1641"/>
                    </a:cubicBezTo>
                    <a:cubicBezTo>
                      <a:pt x="1149" y="860"/>
                      <a:pt x="2194" y="401"/>
                      <a:pt x="3310" y="401"/>
                    </a:cubicBezTo>
                    <a:cubicBezTo>
                      <a:pt x="3385" y="401"/>
                      <a:pt x="3461" y="403"/>
                      <a:pt x="3536" y="407"/>
                    </a:cubicBezTo>
                    <a:cubicBezTo>
                      <a:pt x="3636" y="407"/>
                      <a:pt x="3737" y="340"/>
                      <a:pt x="3737" y="240"/>
                    </a:cubicBezTo>
                    <a:cubicBezTo>
                      <a:pt x="3770" y="107"/>
                      <a:pt x="3670" y="40"/>
                      <a:pt x="3570" y="7"/>
                    </a:cubicBezTo>
                    <a:cubicBezTo>
                      <a:pt x="3493" y="3"/>
                      <a:pt x="3416" y="1"/>
                      <a:pt x="3339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9"/>
              <p:cNvSpPr/>
              <p:nvPr/>
            </p:nvSpPr>
            <p:spPr>
              <a:xfrm>
                <a:off x="2823850" y="4185650"/>
                <a:ext cx="9592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680" extrusionOk="0">
                    <a:moveTo>
                      <a:pt x="3258" y="0"/>
                    </a:moveTo>
                    <a:cubicBezTo>
                      <a:pt x="2068" y="0"/>
                      <a:pt x="927" y="521"/>
                      <a:pt x="67" y="1380"/>
                    </a:cubicBezTo>
                    <a:cubicBezTo>
                      <a:pt x="1" y="1446"/>
                      <a:pt x="34" y="1580"/>
                      <a:pt x="101" y="1647"/>
                    </a:cubicBezTo>
                    <a:cubicBezTo>
                      <a:pt x="134" y="1680"/>
                      <a:pt x="167" y="1680"/>
                      <a:pt x="234" y="1680"/>
                    </a:cubicBezTo>
                    <a:cubicBezTo>
                      <a:pt x="268" y="1680"/>
                      <a:pt x="334" y="1680"/>
                      <a:pt x="368" y="1613"/>
                    </a:cubicBezTo>
                    <a:cubicBezTo>
                      <a:pt x="1149" y="832"/>
                      <a:pt x="2194" y="373"/>
                      <a:pt x="3310" y="373"/>
                    </a:cubicBezTo>
                    <a:cubicBezTo>
                      <a:pt x="3385" y="373"/>
                      <a:pt x="3461" y="375"/>
                      <a:pt x="3537" y="379"/>
                    </a:cubicBezTo>
                    <a:cubicBezTo>
                      <a:pt x="3770" y="379"/>
                      <a:pt x="3837" y="12"/>
                      <a:pt x="3570" y="12"/>
                    </a:cubicBezTo>
                    <a:cubicBezTo>
                      <a:pt x="3466" y="4"/>
                      <a:pt x="3362" y="0"/>
                      <a:pt x="325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9"/>
              <p:cNvSpPr/>
              <p:nvPr/>
            </p:nvSpPr>
            <p:spPr>
              <a:xfrm>
                <a:off x="2782150" y="4160775"/>
                <a:ext cx="959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708" extrusionOk="0">
                    <a:moveTo>
                      <a:pt x="3339" y="0"/>
                    </a:moveTo>
                    <a:cubicBezTo>
                      <a:pt x="2117" y="0"/>
                      <a:pt x="915" y="497"/>
                      <a:pt x="68" y="1407"/>
                    </a:cubicBezTo>
                    <a:cubicBezTo>
                      <a:pt x="1" y="1474"/>
                      <a:pt x="34" y="1607"/>
                      <a:pt x="101" y="1674"/>
                    </a:cubicBezTo>
                    <a:cubicBezTo>
                      <a:pt x="134" y="1708"/>
                      <a:pt x="168" y="1708"/>
                      <a:pt x="234" y="1708"/>
                    </a:cubicBezTo>
                    <a:cubicBezTo>
                      <a:pt x="268" y="1708"/>
                      <a:pt x="334" y="1674"/>
                      <a:pt x="368" y="1641"/>
                    </a:cubicBezTo>
                    <a:cubicBezTo>
                      <a:pt x="1149" y="860"/>
                      <a:pt x="2194" y="400"/>
                      <a:pt x="3310" y="400"/>
                    </a:cubicBezTo>
                    <a:cubicBezTo>
                      <a:pt x="3385" y="400"/>
                      <a:pt x="3461" y="402"/>
                      <a:pt x="3537" y="407"/>
                    </a:cubicBezTo>
                    <a:cubicBezTo>
                      <a:pt x="3770" y="407"/>
                      <a:pt x="3837" y="40"/>
                      <a:pt x="3570" y="6"/>
                    </a:cubicBezTo>
                    <a:cubicBezTo>
                      <a:pt x="3493" y="2"/>
                      <a:pt x="3416" y="0"/>
                      <a:pt x="333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9"/>
              <p:cNvSpPr/>
              <p:nvPr/>
            </p:nvSpPr>
            <p:spPr>
              <a:xfrm>
                <a:off x="2743800" y="4133250"/>
                <a:ext cx="934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708" extrusionOk="0">
                    <a:moveTo>
                      <a:pt x="3338" y="1"/>
                    </a:moveTo>
                    <a:cubicBezTo>
                      <a:pt x="2116" y="1"/>
                      <a:pt x="914" y="496"/>
                      <a:pt x="67" y="1374"/>
                    </a:cubicBezTo>
                    <a:cubicBezTo>
                      <a:pt x="0" y="1474"/>
                      <a:pt x="0" y="1574"/>
                      <a:pt x="100" y="1641"/>
                    </a:cubicBezTo>
                    <a:cubicBezTo>
                      <a:pt x="134" y="1674"/>
                      <a:pt x="167" y="1708"/>
                      <a:pt x="201" y="1708"/>
                    </a:cubicBezTo>
                    <a:cubicBezTo>
                      <a:pt x="267" y="1708"/>
                      <a:pt x="334" y="1674"/>
                      <a:pt x="367" y="1641"/>
                    </a:cubicBezTo>
                    <a:cubicBezTo>
                      <a:pt x="1171" y="805"/>
                      <a:pt x="2255" y="372"/>
                      <a:pt x="3408" y="372"/>
                    </a:cubicBezTo>
                    <a:cubicBezTo>
                      <a:pt x="3450" y="372"/>
                      <a:pt x="3493" y="372"/>
                      <a:pt x="3536" y="373"/>
                    </a:cubicBezTo>
                    <a:cubicBezTo>
                      <a:pt x="3550" y="378"/>
                      <a:pt x="3563" y="380"/>
                      <a:pt x="3576" y="380"/>
                    </a:cubicBezTo>
                    <a:cubicBezTo>
                      <a:pt x="3661" y="380"/>
                      <a:pt x="3736" y="293"/>
                      <a:pt x="3736" y="207"/>
                    </a:cubicBezTo>
                    <a:cubicBezTo>
                      <a:pt x="3736" y="107"/>
                      <a:pt x="3670" y="7"/>
                      <a:pt x="3570" y="7"/>
                    </a:cubicBezTo>
                    <a:cubicBezTo>
                      <a:pt x="3493" y="3"/>
                      <a:pt x="3415" y="1"/>
                      <a:pt x="333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9"/>
              <p:cNvSpPr/>
              <p:nvPr/>
            </p:nvSpPr>
            <p:spPr>
              <a:xfrm>
                <a:off x="2705425" y="4104575"/>
                <a:ext cx="1032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721" extrusionOk="0">
                    <a:moveTo>
                      <a:pt x="3506" y="1"/>
                    </a:moveTo>
                    <a:cubicBezTo>
                      <a:pt x="2199" y="1"/>
                      <a:pt x="763" y="574"/>
                      <a:pt x="68" y="1420"/>
                    </a:cubicBezTo>
                    <a:cubicBezTo>
                      <a:pt x="1" y="1520"/>
                      <a:pt x="34" y="1621"/>
                      <a:pt x="101" y="1687"/>
                    </a:cubicBezTo>
                    <a:cubicBezTo>
                      <a:pt x="134" y="1721"/>
                      <a:pt x="168" y="1721"/>
                      <a:pt x="234" y="1721"/>
                    </a:cubicBezTo>
                    <a:cubicBezTo>
                      <a:pt x="301" y="1721"/>
                      <a:pt x="335" y="1687"/>
                      <a:pt x="368" y="1654"/>
                    </a:cubicBezTo>
                    <a:cubicBezTo>
                      <a:pt x="969" y="902"/>
                      <a:pt x="2304" y="367"/>
                      <a:pt x="3489" y="367"/>
                    </a:cubicBezTo>
                    <a:cubicBezTo>
                      <a:pt x="3618" y="367"/>
                      <a:pt x="3746" y="373"/>
                      <a:pt x="3870" y="386"/>
                    </a:cubicBezTo>
                    <a:cubicBezTo>
                      <a:pt x="3881" y="388"/>
                      <a:pt x="3890" y="388"/>
                      <a:pt x="3900" y="388"/>
                    </a:cubicBezTo>
                    <a:cubicBezTo>
                      <a:pt x="4106" y="388"/>
                      <a:pt x="4127" y="51"/>
                      <a:pt x="3904" y="19"/>
                    </a:cubicBezTo>
                    <a:cubicBezTo>
                      <a:pt x="3773" y="7"/>
                      <a:pt x="3640" y="1"/>
                      <a:pt x="3506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9"/>
              <p:cNvSpPr/>
              <p:nvPr/>
            </p:nvSpPr>
            <p:spPr>
              <a:xfrm>
                <a:off x="1901225" y="3567150"/>
                <a:ext cx="347250" cy="770075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30803" extrusionOk="0">
                    <a:moveTo>
                      <a:pt x="6250" y="1"/>
                    </a:moveTo>
                    <a:cubicBezTo>
                      <a:pt x="4783" y="5505"/>
                      <a:pt x="3749" y="13044"/>
                      <a:pt x="2381" y="18214"/>
                    </a:cubicBezTo>
                    <a:cubicBezTo>
                      <a:pt x="2114" y="19181"/>
                      <a:pt x="446" y="25719"/>
                      <a:pt x="213" y="27821"/>
                    </a:cubicBezTo>
                    <a:cubicBezTo>
                      <a:pt x="0" y="29820"/>
                      <a:pt x="1414" y="30802"/>
                      <a:pt x="2649" y="30802"/>
                    </a:cubicBezTo>
                    <a:cubicBezTo>
                      <a:pt x="3351" y="30802"/>
                      <a:pt x="3995" y="30484"/>
                      <a:pt x="4249" y="29856"/>
                    </a:cubicBezTo>
                    <a:cubicBezTo>
                      <a:pt x="4983" y="28121"/>
                      <a:pt x="7051" y="20582"/>
                      <a:pt x="7285" y="19815"/>
                    </a:cubicBezTo>
                    <a:cubicBezTo>
                      <a:pt x="8219" y="16546"/>
                      <a:pt x="13756" y="3504"/>
                      <a:pt x="13889" y="3237"/>
                    </a:cubicBezTo>
                    <a:lnTo>
                      <a:pt x="6250" y="1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9"/>
              <p:cNvSpPr/>
              <p:nvPr/>
            </p:nvSpPr>
            <p:spPr>
              <a:xfrm>
                <a:off x="1838975" y="4274325"/>
                <a:ext cx="193500" cy="19720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88" extrusionOk="0">
                    <a:moveTo>
                      <a:pt x="868" y="1"/>
                    </a:moveTo>
                    <a:cubicBezTo>
                      <a:pt x="268" y="1635"/>
                      <a:pt x="1" y="2703"/>
                      <a:pt x="68" y="4304"/>
                    </a:cubicBezTo>
                    <a:cubicBezTo>
                      <a:pt x="134" y="5905"/>
                      <a:pt x="1502" y="7039"/>
                      <a:pt x="2669" y="7573"/>
                    </a:cubicBezTo>
                    <a:cubicBezTo>
                      <a:pt x="3136" y="7780"/>
                      <a:pt x="3608" y="7887"/>
                      <a:pt x="4059" y="7887"/>
                    </a:cubicBezTo>
                    <a:cubicBezTo>
                      <a:pt x="4769" y="7887"/>
                      <a:pt x="5429" y="7623"/>
                      <a:pt x="5938" y="7073"/>
                    </a:cubicBezTo>
                    <a:cubicBezTo>
                      <a:pt x="6772" y="6139"/>
                      <a:pt x="7273" y="5004"/>
                      <a:pt x="7740" y="3203"/>
                    </a:cubicBez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1844000" y="4006625"/>
                <a:ext cx="254350" cy="446500"/>
              </a:xfrm>
              <a:custGeom>
                <a:avLst/>
                <a:gdLst/>
                <a:ahLst/>
                <a:cxnLst/>
                <a:rect l="l" t="t" r="r" b="b"/>
                <a:pathLst>
                  <a:path w="10174" h="17860" extrusionOk="0">
                    <a:moveTo>
                      <a:pt x="4826" y="1"/>
                    </a:moveTo>
                    <a:cubicBezTo>
                      <a:pt x="4328" y="1"/>
                      <a:pt x="3731" y="2353"/>
                      <a:pt x="3002" y="4705"/>
                    </a:cubicBezTo>
                    <a:cubicBezTo>
                      <a:pt x="2202" y="7240"/>
                      <a:pt x="1501" y="8140"/>
                      <a:pt x="834" y="10209"/>
                    </a:cubicBezTo>
                    <a:cubicBezTo>
                      <a:pt x="67" y="12577"/>
                      <a:pt x="0" y="13678"/>
                      <a:pt x="534" y="15312"/>
                    </a:cubicBezTo>
                    <a:cubicBezTo>
                      <a:pt x="940" y="16483"/>
                      <a:pt x="2476" y="17859"/>
                      <a:pt x="4001" y="17859"/>
                    </a:cubicBezTo>
                    <a:cubicBezTo>
                      <a:pt x="4605" y="17859"/>
                      <a:pt x="5208" y="17643"/>
                      <a:pt x="5737" y="17113"/>
                    </a:cubicBezTo>
                    <a:cubicBezTo>
                      <a:pt x="7272" y="15646"/>
                      <a:pt x="7672" y="13744"/>
                      <a:pt x="8006" y="11309"/>
                    </a:cubicBezTo>
                    <a:cubicBezTo>
                      <a:pt x="8339" y="9208"/>
                      <a:pt x="8806" y="7140"/>
                      <a:pt x="9340" y="5072"/>
                    </a:cubicBezTo>
                    <a:cubicBezTo>
                      <a:pt x="9774" y="3304"/>
                      <a:pt x="10174" y="1803"/>
                      <a:pt x="9807" y="1536"/>
                    </a:cubicBezTo>
                    <a:lnTo>
                      <a:pt x="9807" y="1536"/>
                    </a:lnTo>
                    <a:cubicBezTo>
                      <a:pt x="9707" y="1803"/>
                      <a:pt x="9640" y="2136"/>
                      <a:pt x="9540" y="2370"/>
                    </a:cubicBezTo>
                    <a:cubicBezTo>
                      <a:pt x="9442" y="2599"/>
                      <a:pt x="9247" y="3505"/>
                      <a:pt x="8987" y="3505"/>
                    </a:cubicBezTo>
                    <a:cubicBezTo>
                      <a:pt x="8982" y="3505"/>
                      <a:pt x="8978" y="3504"/>
                      <a:pt x="8973" y="3504"/>
                    </a:cubicBezTo>
                    <a:cubicBezTo>
                      <a:pt x="8973" y="3270"/>
                      <a:pt x="9006" y="3037"/>
                      <a:pt x="9073" y="2803"/>
                    </a:cubicBezTo>
                    <a:cubicBezTo>
                      <a:pt x="9140" y="2603"/>
                      <a:pt x="9140" y="2403"/>
                      <a:pt x="9040" y="2203"/>
                    </a:cubicBezTo>
                    <a:cubicBezTo>
                      <a:pt x="8906" y="2036"/>
                      <a:pt x="8740" y="1936"/>
                      <a:pt x="8539" y="1869"/>
                    </a:cubicBezTo>
                    <a:cubicBezTo>
                      <a:pt x="8072" y="1669"/>
                      <a:pt x="7339" y="1269"/>
                      <a:pt x="6872" y="1135"/>
                    </a:cubicBezTo>
                    <a:cubicBezTo>
                      <a:pt x="6638" y="1069"/>
                      <a:pt x="6371" y="1002"/>
                      <a:pt x="6138" y="969"/>
                    </a:cubicBezTo>
                    <a:cubicBezTo>
                      <a:pt x="5902" y="945"/>
                      <a:pt x="5683" y="921"/>
                      <a:pt x="5468" y="921"/>
                    </a:cubicBezTo>
                    <a:cubicBezTo>
                      <a:pt x="5380" y="921"/>
                      <a:pt x="5292" y="925"/>
                      <a:pt x="5204" y="935"/>
                    </a:cubicBezTo>
                    <a:cubicBezTo>
                      <a:pt x="5070" y="969"/>
                      <a:pt x="4937" y="1035"/>
                      <a:pt x="4870" y="1135"/>
                    </a:cubicBezTo>
                    <a:cubicBezTo>
                      <a:pt x="4837" y="1235"/>
                      <a:pt x="4803" y="1302"/>
                      <a:pt x="4803" y="1402"/>
                    </a:cubicBezTo>
                    <a:cubicBezTo>
                      <a:pt x="4770" y="1569"/>
                      <a:pt x="4703" y="1736"/>
                      <a:pt x="4637" y="1869"/>
                    </a:cubicBezTo>
                    <a:cubicBezTo>
                      <a:pt x="4609" y="1924"/>
                      <a:pt x="4560" y="1978"/>
                      <a:pt x="4488" y="1978"/>
                    </a:cubicBezTo>
                    <a:cubicBezTo>
                      <a:pt x="4472" y="1978"/>
                      <a:pt x="4455" y="1975"/>
                      <a:pt x="4437" y="1969"/>
                    </a:cubicBezTo>
                    <a:cubicBezTo>
                      <a:pt x="4403" y="1936"/>
                      <a:pt x="4370" y="1869"/>
                      <a:pt x="4403" y="1836"/>
                    </a:cubicBezTo>
                    <a:cubicBezTo>
                      <a:pt x="4437" y="1536"/>
                      <a:pt x="4537" y="1336"/>
                      <a:pt x="4603" y="1002"/>
                    </a:cubicBezTo>
                    <a:cubicBezTo>
                      <a:pt x="4637" y="835"/>
                      <a:pt x="4703" y="635"/>
                      <a:pt x="4737" y="468"/>
                    </a:cubicBezTo>
                    <a:cubicBezTo>
                      <a:pt x="4770" y="301"/>
                      <a:pt x="4803" y="168"/>
                      <a:pt x="4837" y="1"/>
                    </a:cubicBezTo>
                    <a:cubicBezTo>
                      <a:pt x="4833" y="1"/>
                      <a:pt x="4830" y="1"/>
                      <a:pt x="482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1842325" y="4245150"/>
                <a:ext cx="201000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8319" extrusionOk="0">
                    <a:moveTo>
                      <a:pt x="8039" y="1968"/>
                    </a:moveTo>
                    <a:lnTo>
                      <a:pt x="8039" y="1968"/>
                    </a:lnTo>
                    <a:cubicBezTo>
                      <a:pt x="8039" y="1969"/>
                      <a:pt x="8039" y="1970"/>
                      <a:pt x="8039" y="1971"/>
                    </a:cubicBezTo>
                    <a:lnTo>
                      <a:pt x="8039" y="1971"/>
                    </a:lnTo>
                    <a:cubicBezTo>
                      <a:pt x="8039" y="1970"/>
                      <a:pt x="8039" y="1969"/>
                      <a:pt x="8039" y="1968"/>
                    </a:cubicBezTo>
                    <a:close/>
                    <a:moveTo>
                      <a:pt x="1134" y="0"/>
                    </a:moveTo>
                    <a:cubicBezTo>
                      <a:pt x="1068" y="234"/>
                      <a:pt x="968" y="434"/>
                      <a:pt x="868" y="668"/>
                    </a:cubicBezTo>
                    <a:cubicBezTo>
                      <a:pt x="100" y="3036"/>
                      <a:pt x="0" y="4137"/>
                      <a:pt x="601" y="5771"/>
                    </a:cubicBezTo>
                    <a:cubicBezTo>
                      <a:pt x="1031" y="6942"/>
                      <a:pt x="2556" y="8318"/>
                      <a:pt x="4074" y="8318"/>
                    </a:cubicBezTo>
                    <a:cubicBezTo>
                      <a:pt x="4675" y="8318"/>
                      <a:pt x="5275" y="8102"/>
                      <a:pt x="5804" y="7572"/>
                    </a:cubicBezTo>
                    <a:cubicBezTo>
                      <a:pt x="7272" y="6139"/>
                      <a:pt x="7705" y="4305"/>
                      <a:pt x="8039" y="1971"/>
                    </a:cubicBezTo>
                    <a:lnTo>
                      <a:pt x="8039" y="1971"/>
                    </a:lnTo>
                    <a:cubicBezTo>
                      <a:pt x="8020" y="2069"/>
                      <a:pt x="7296" y="4605"/>
                      <a:pt x="6605" y="4737"/>
                    </a:cubicBezTo>
                    <a:cubicBezTo>
                      <a:pt x="6566" y="4747"/>
                      <a:pt x="6529" y="4751"/>
                      <a:pt x="6494" y="4751"/>
                    </a:cubicBezTo>
                    <a:cubicBezTo>
                      <a:pt x="5923" y="4751"/>
                      <a:pt x="5814" y="3550"/>
                      <a:pt x="5971" y="3236"/>
                    </a:cubicBezTo>
                    <a:cubicBezTo>
                      <a:pt x="4239" y="2072"/>
                      <a:pt x="2815" y="1963"/>
                      <a:pt x="2339" y="1963"/>
                    </a:cubicBezTo>
                    <a:cubicBezTo>
                      <a:pt x="2228" y="1963"/>
                      <a:pt x="2169" y="1968"/>
                      <a:pt x="2169" y="1968"/>
                    </a:cubicBezTo>
                    <a:cubicBezTo>
                      <a:pt x="2169" y="1968"/>
                      <a:pt x="1570" y="3240"/>
                      <a:pt x="1063" y="3240"/>
                    </a:cubicBezTo>
                    <a:cubicBezTo>
                      <a:pt x="984" y="3240"/>
                      <a:pt x="907" y="3208"/>
                      <a:pt x="834" y="3136"/>
                    </a:cubicBezTo>
                    <a:cubicBezTo>
                      <a:pt x="301" y="2602"/>
                      <a:pt x="1034" y="367"/>
                      <a:pt x="1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1877425" y="4006600"/>
                <a:ext cx="87500" cy="30390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2156" extrusionOk="0">
                    <a:moveTo>
                      <a:pt x="3479" y="1"/>
                    </a:moveTo>
                    <a:cubicBezTo>
                      <a:pt x="2983" y="1"/>
                      <a:pt x="2389" y="2369"/>
                      <a:pt x="1665" y="4706"/>
                    </a:cubicBezTo>
                    <a:cubicBezTo>
                      <a:pt x="1265" y="6807"/>
                      <a:pt x="298" y="9609"/>
                      <a:pt x="131" y="10877"/>
                    </a:cubicBezTo>
                    <a:cubicBezTo>
                      <a:pt x="1" y="11677"/>
                      <a:pt x="292" y="12155"/>
                      <a:pt x="558" y="12155"/>
                    </a:cubicBezTo>
                    <a:cubicBezTo>
                      <a:pt x="703" y="12155"/>
                      <a:pt x="839" y="12015"/>
                      <a:pt x="898" y="11711"/>
                    </a:cubicBezTo>
                    <a:cubicBezTo>
                      <a:pt x="1098" y="10677"/>
                      <a:pt x="1332" y="9642"/>
                      <a:pt x="1665" y="8608"/>
                    </a:cubicBezTo>
                    <a:cubicBezTo>
                      <a:pt x="2099" y="7007"/>
                      <a:pt x="2733" y="3605"/>
                      <a:pt x="3066" y="1837"/>
                    </a:cubicBezTo>
                    <a:cubicBezTo>
                      <a:pt x="3100" y="1637"/>
                      <a:pt x="3166" y="1470"/>
                      <a:pt x="3200" y="1303"/>
                    </a:cubicBezTo>
                    <a:lnTo>
                      <a:pt x="3500" y="102"/>
                    </a:lnTo>
                    <a:cubicBezTo>
                      <a:pt x="3500" y="69"/>
                      <a:pt x="3500" y="36"/>
                      <a:pt x="3500" y="2"/>
                    </a:cubicBezTo>
                    <a:cubicBezTo>
                      <a:pt x="3493" y="1"/>
                      <a:pt x="3486" y="1"/>
                      <a:pt x="34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1981325" y="4045000"/>
                <a:ext cx="114525" cy="2949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11798" extrusionOk="0">
                    <a:moveTo>
                      <a:pt x="4281" y="1"/>
                    </a:moveTo>
                    <a:lnTo>
                      <a:pt x="4281" y="67"/>
                    </a:lnTo>
                    <a:cubicBezTo>
                      <a:pt x="4214" y="301"/>
                      <a:pt x="4114" y="601"/>
                      <a:pt x="4047" y="835"/>
                    </a:cubicBezTo>
                    <a:cubicBezTo>
                      <a:pt x="3947" y="1168"/>
                      <a:pt x="3847" y="1502"/>
                      <a:pt x="3680" y="1802"/>
                    </a:cubicBezTo>
                    <a:cubicBezTo>
                      <a:pt x="3013" y="3503"/>
                      <a:pt x="1679" y="6605"/>
                      <a:pt x="1212" y="8207"/>
                    </a:cubicBezTo>
                    <a:cubicBezTo>
                      <a:pt x="912" y="9207"/>
                      <a:pt x="578" y="10208"/>
                      <a:pt x="144" y="11175"/>
                    </a:cubicBezTo>
                    <a:cubicBezTo>
                      <a:pt x="1" y="11575"/>
                      <a:pt x="132" y="11798"/>
                      <a:pt x="363" y="11798"/>
                    </a:cubicBezTo>
                    <a:cubicBezTo>
                      <a:pt x="615" y="11798"/>
                      <a:pt x="984" y="11533"/>
                      <a:pt x="1245" y="10942"/>
                    </a:cubicBezTo>
                    <a:cubicBezTo>
                      <a:pt x="1746" y="9774"/>
                      <a:pt x="2346" y="6839"/>
                      <a:pt x="3180" y="4837"/>
                    </a:cubicBezTo>
                    <a:cubicBezTo>
                      <a:pt x="3513" y="3803"/>
                      <a:pt x="3947" y="3070"/>
                      <a:pt x="4147" y="2402"/>
                    </a:cubicBezTo>
                    <a:cubicBezTo>
                      <a:pt x="4414" y="1168"/>
                      <a:pt x="4581" y="201"/>
                      <a:pt x="42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1891525" y="4289825"/>
                <a:ext cx="107600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550" extrusionOk="0">
                    <a:moveTo>
                      <a:pt x="582" y="1"/>
                    </a:moveTo>
                    <a:cubicBezTo>
                      <a:pt x="444" y="1"/>
                      <a:pt x="306" y="5"/>
                      <a:pt x="167" y="15"/>
                    </a:cubicBezTo>
                    <a:cubicBezTo>
                      <a:pt x="67" y="15"/>
                      <a:pt x="0" y="81"/>
                      <a:pt x="0" y="215"/>
                    </a:cubicBezTo>
                    <a:cubicBezTo>
                      <a:pt x="0" y="315"/>
                      <a:pt x="100" y="382"/>
                      <a:pt x="201" y="382"/>
                    </a:cubicBezTo>
                    <a:cubicBezTo>
                      <a:pt x="299" y="377"/>
                      <a:pt x="397" y="374"/>
                      <a:pt x="495" y="374"/>
                    </a:cubicBezTo>
                    <a:cubicBezTo>
                      <a:pt x="1759" y="374"/>
                      <a:pt x="2981" y="773"/>
                      <a:pt x="4003" y="1516"/>
                    </a:cubicBezTo>
                    <a:cubicBezTo>
                      <a:pt x="4003" y="1516"/>
                      <a:pt x="4037" y="1516"/>
                      <a:pt x="4070" y="1549"/>
                    </a:cubicBezTo>
                    <a:cubicBezTo>
                      <a:pt x="4137" y="1549"/>
                      <a:pt x="4203" y="1549"/>
                      <a:pt x="4270" y="1482"/>
                    </a:cubicBezTo>
                    <a:cubicBezTo>
                      <a:pt x="4303" y="1382"/>
                      <a:pt x="4303" y="1282"/>
                      <a:pt x="4237" y="1216"/>
                    </a:cubicBezTo>
                    <a:cubicBezTo>
                      <a:pt x="3149" y="430"/>
                      <a:pt x="1898" y="1"/>
                      <a:pt x="582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1899850" y="4240925"/>
                <a:ext cx="1197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4790" h="1681" extrusionOk="0">
                    <a:moveTo>
                      <a:pt x="328" y="1"/>
                    </a:moveTo>
                    <a:cubicBezTo>
                      <a:pt x="275" y="1"/>
                      <a:pt x="221" y="2"/>
                      <a:pt x="168" y="3"/>
                    </a:cubicBezTo>
                    <a:cubicBezTo>
                      <a:pt x="68" y="3"/>
                      <a:pt x="1" y="103"/>
                      <a:pt x="1" y="203"/>
                    </a:cubicBezTo>
                    <a:cubicBezTo>
                      <a:pt x="1" y="303"/>
                      <a:pt x="101" y="403"/>
                      <a:pt x="201" y="403"/>
                    </a:cubicBezTo>
                    <a:cubicBezTo>
                      <a:pt x="255" y="402"/>
                      <a:pt x="309" y="401"/>
                      <a:pt x="362" y="401"/>
                    </a:cubicBezTo>
                    <a:cubicBezTo>
                      <a:pt x="1807" y="401"/>
                      <a:pt x="3215" y="833"/>
                      <a:pt x="4437" y="1637"/>
                    </a:cubicBezTo>
                    <a:cubicBezTo>
                      <a:pt x="4471" y="1670"/>
                      <a:pt x="4471" y="1670"/>
                      <a:pt x="4504" y="1670"/>
                    </a:cubicBezTo>
                    <a:cubicBezTo>
                      <a:pt x="4526" y="1678"/>
                      <a:pt x="4546" y="1681"/>
                      <a:pt x="4565" y="1681"/>
                    </a:cubicBezTo>
                    <a:cubicBezTo>
                      <a:pt x="4723" y="1681"/>
                      <a:pt x="4790" y="1456"/>
                      <a:pt x="4671" y="1337"/>
                    </a:cubicBezTo>
                    <a:cubicBezTo>
                      <a:pt x="3381" y="466"/>
                      <a:pt x="1873" y="1"/>
                      <a:pt x="32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39"/>
              <p:cNvSpPr/>
              <p:nvPr/>
            </p:nvSpPr>
            <p:spPr>
              <a:xfrm>
                <a:off x="1912375" y="4195625"/>
                <a:ext cx="119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661" extrusionOk="0">
                    <a:moveTo>
                      <a:pt x="871" y="0"/>
                    </a:moveTo>
                    <a:cubicBezTo>
                      <a:pt x="652" y="0"/>
                      <a:pt x="428" y="15"/>
                      <a:pt x="200" y="47"/>
                    </a:cubicBezTo>
                    <a:cubicBezTo>
                      <a:pt x="67" y="47"/>
                      <a:pt x="0" y="147"/>
                      <a:pt x="34" y="247"/>
                    </a:cubicBezTo>
                    <a:cubicBezTo>
                      <a:pt x="34" y="314"/>
                      <a:pt x="100" y="380"/>
                      <a:pt x="167" y="414"/>
                    </a:cubicBezTo>
                    <a:lnTo>
                      <a:pt x="234" y="414"/>
                    </a:lnTo>
                    <a:cubicBezTo>
                      <a:pt x="453" y="381"/>
                      <a:pt x="669" y="366"/>
                      <a:pt x="882" y="366"/>
                    </a:cubicBezTo>
                    <a:cubicBezTo>
                      <a:pt x="2836" y="366"/>
                      <a:pt x="4437" y="1614"/>
                      <a:pt x="4437" y="1614"/>
                    </a:cubicBezTo>
                    <a:cubicBezTo>
                      <a:pt x="4467" y="1644"/>
                      <a:pt x="4510" y="1661"/>
                      <a:pt x="4555" y="1661"/>
                    </a:cubicBezTo>
                    <a:cubicBezTo>
                      <a:pt x="4610" y="1661"/>
                      <a:pt x="4667" y="1636"/>
                      <a:pt x="4704" y="1581"/>
                    </a:cubicBezTo>
                    <a:cubicBezTo>
                      <a:pt x="4770" y="1514"/>
                      <a:pt x="4737" y="1381"/>
                      <a:pt x="4670" y="1348"/>
                    </a:cubicBezTo>
                    <a:cubicBezTo>
                      <a:pt x="4580" y="1287"/>
                      <a:pt x="2935" y="0"/>
                      <a:pt x="871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39"/>
              <p:cNvSpPr/>
              <p:nvPr/>
            </p:nvSpPr>
            <p:spPr>
              <a:xfrm>
                <a:off x="1916550" y="4153250"/>
                <a:ext cx="1293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1678" extrusionOk="0">
                    <a:moveTo>
                      <a:pt x="1078" y="1"/>
                    </a:moveTo>
                    <a:cubicBezTo>
                      <a:pt x="783" y="1"/>
                      <a:pt x="479" y="23"/>
                      <a:pt x="167" y="74"/>
                    </a:cubicBezTo>
                    <a:cubicBezTo>
                      <a:pt x="67" y="74"/>
                      <a:pt x="0" y="174"/>
                      <a:pt x="33" y="274"/>
                    </a:cubicBezTo>
                    <a:cubicBezTo>
                      <a:pt x="33" y="341"/>
                      <a:pt x="100" y="407"/>
                      <a:pt x="167" y="441"/>
                    </a:cubicBezTo>
                    <a:lnTo>
                      <a:pt x="234" y="441"/>
                    </a:lnTo>
                    <a:cubicBezTo>
                      <a:pt x="508" y="396"/>
                      <a:pt x="778" y="377"/>
                      <a:pt x="1040" y="377"/>
                    </a:cubicBezTo>
                    <a:cubicBezTo>
                      <a:pt x="3143" y="377"/>
                      <a:pt x="4804" y="1642"/>
                      <a:pt x="4804" y="1642"/>
                    </a:cubicBezTo>
                    <a:cubicBezTo>
                      <a:pt x="4835" y="1667"/>
                      <a:pt x="4869" y="1678"/>
                      <a:pt x="4902" y="1678"/>
                    </a:cubicBezTo>
                    <a:cubicBezTo>
                      <a:pt x="5044" y="1678"/>
                      <a:pt x="5172" y="1477"/>
                      <a:pt x="5037" y="1341"/>
                    </a:cubicBezTo>
                    <a:cubicBezTo>
                      <a:pt x="4978" y="1282"/>
                      <a:pt x="3306" y="1"/>
                      <a:pt x="107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1929050" y="4106000"/>
                <a:ext cx="1284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747" extrusionOk="0">
                    <a:moveTo>
                      <a:pt x="993" y="1"/>
                    </a:moveTo>
                    <a:cubicBezTo>
                      <a:pt x="733" y="1"/>
                      <a:pt x="468" y="20"/>
                      <a:pt x="201" y="62"/>
                    </a:cubicBezTo>
                    <a:cubicBezTo>
                      <a:pt x="101" y="96"/>
                      <a:pt x="0" y="196"/>
                      <a:pt x="34" y="296"/>
                    </a:cubicBezTo>
                    <a:cubicBezTo>
                      <a:pt x="34" y="363"/>
                      <a:pt x="101" y="396"/>
                      <a:pt x="167" y="429"/>
                    </a:cubicBezTo>
                    <a:cubicBezTo>
                      <a:pt x="167" y="429"/>
                      <a:pt x="201" y="463"/>
                      <a:pt x="234" y="463"/>
                    </a:cubicBezTo>
                    <a:cubicBezTo>
                      <a:pt x="499" y="413"/>
                      <a:pt x="763" y="391"/>
                      <a:pt x="1024" y="391"/>
                    </a:cubicBezTo>
                    <a:cubicBezTo>
                      <a:pt x="3027" y="391"/>
                      <a:pt x="4804" y="1697"/>
                      <a:pt x="4804" y="1697"/>
                    </a:cubicBezTo>
                    <a:cubicBezTo>
                      <a:pt x="4837" y="1730"/>
                      <a:pt x="4887" y="1747"/>
                      <a:pt x="4937" y="1747"/>
                    </a:cubicBezTo>
                    <a:cubicBezTo>
                      <a:pt x="4987" y="1747"/>
                      <a:pt x="5037" y="1730"/>
                      <a:pt x="5071" y="1697"/>
                    </a:cubicBezTo>
                    <a:cubicBezTo>
                      <a:pt x="5137" y="1597"/>
                      <a:pt x="5137" y="1497"/>
                      <a:pt x="5071" y="1430"/>
                    </a:cubicBezTo>
                    <a:cubicBezTo>
                      <a:pt x="5011" y="1341"/>
                      <a:pt x="3169" y="1"/>
                      <a:pt x="99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1978250" y="2232050"/>
                <a:ext cx="860650" cy="1704450"/>
              </a:xfrm>
              <a:custGeom>
                <a:avLst/>
                <a:gdLst/>
                <a:ahLst/>
                <a:cxnLst/>
                <a:rect l="l" t="t" r="r" b="b"/>
                <a:pathLst>
                  <a:path w="34426" h="68178" extrusionOk="0">
                    <a:moveTo>
                      <a:pt x="11976" y="0"/>
                    </a:moveTo>
                    <a:cubicBezTo>
                      <a:pt x="10308" y="3736"/>
                      <a:pt x="8773" y="5604"/>
                      <a:pt x="7973" y="13743"/>
                    </a:cubicBezTo>
                    <a:cubicBezTo>
                      <a:pt x="6505" y="28254"/>
                      <a:pt x="5605" y="38995"/>
                      <a:pt x="5605" y="38995"/>
                    </a:cubicBezTo>
                    <a:cubicBezTo>
                      <a:pt x="5271" y="40529"/>
                      <a:pt x="4337" y="44065"/>
                      <a:pt x="2869" y="50136"/>
                    </a:cubicBezTo>
                    <a:cubicBezTo>
                      <a:pt x="1502" y="55707"/>
                      <a:pt x="1" y="66915"/>
                      <a:pt x="1" y="66915"/>
                    </a:cubicBezTo>
                    <a:cubicBezTo>
                      <a:pt x="1" y="66915"/>
                      <a:pt x="1441" y="67348"/>
                      <a:pt x="3376" y="67348"/>
                    </a:cubicBezTo>
                    <a:cubicBezTo>
                      <a:pt x="4572" y="67348"/>
                      <a:pt x="5956" y="67183"/>
                      <a:pt x="7306" y="66648"/>
                    </a:cubicBezTo>
                    <a:cubicBezTo>
                      <a:pt x="9441" y="61311"/>
                      <a:pt x="14644" y="48135"/>
                      <a:pt x="16412" y="41697"/>
                    </a:cubicBezTo>
                    <a:cubicBezTo>
                      <a:pt x="18180" y="35359"/>
                      <a:pt x="21116" y="25685"/>
                      <a:pt x="21116" y="25685"/>
                    </a:cubicBezTo>
                    <a:lnTo>
                      <a:pt x="23217" y="40362"/>
                    </a:lnTo>
                    <a:cubicBezTo>
                      <a:pt x="23217" y="40362"/>
                      <a:pt x="22717" y="46233"/>
                      <a:pt x="22884" y="49669"/>
                    </a:cubicBezTo>
                    <a:cubicBezTo>
                      <a:pt x="23050" y="53705"/>
                      <a:pt x="24818" y="67415"/>
                      <a:pt x="24818" y="67415"/>
                    </a:cubicBezTo>
                    <a:cubicBezTo>
                      <a:pt x="24818" y="67415"/>
                      <a:pt x="26357" y="68178"/>
                      <a:pt x="28265" y="68178"/>
                    </a:cubicBezTo>
                    <a:cubicBezTo>
                      <a:pt x="29370" y="68178"/>
                      <a:pt x="30598" y="67922"/>
                      <a:pt x="31723" y="67115"/>
                    </a:cubicBezTo>
                    <a:cubicBezTo>
                      <a:pt x="31723" y="67115"/>
                      <a:pt x="33491" y="44332"/>
                      <a:pt x="33558" y="39495"/>
                    </a:cubicBezTo>
                    <a:cubicBezTo>
                      <a:pt x="33725" y="29988"/>
                      <a:pt x="34425" y="9974"/>
                      <a:pt x="3289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1978250" y="3839850"/>
                <a:ext cx="1826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840" extrusionOk="0">
                    <a:moveTo>
                      <a:pt x="367" y="1"/>
                    </a:moveTo>
                    <a:lnTo>
                      <a:pt x="1" y="2603"/>
                    </a:lnTo>
                    <a:cubicBezTo>
                      <a:pt x="1" y="2603"/>
                      <a:pt x="601" y="3837"/>
                      <a:pt x="3236" y="4504"/>
                    </a:cubicBezTo>
                    <a:cubicBezTo>
                      <a:pt x="4237" y="4761"/>
                      <a:pt x="4951" y="4840"/>
                      <a:pt x="5452" y="4840"/>
                    </a:cubicBezTo>
                    <a:cubicBezTo>
                      <a:pt x="6253" y="4840"/>
                      <a:pt x="6505" y="4637"/>
                      <a:pt x="6505" y="4637"/>
                    </a:cubicBezTo>
                    <a:lnTo>
                      <a:pt x="7306" y="2336"/>
                    </a:lnTo>
                    <a:lnTo>
                      <a:pt x="7306" y="2336"/>
                    </a:lnTo>
                    <a:cubicBezTo>
                      <a:pt x="7093" y="2374"/>
                      <a:pt x="6864" y="2391"/>
                      <a:pt x="6624" y="2391"/>
                    </a:cubicBezTo>
                    <a:cubicBezTo>
                      <a:pt x="4522" y="2391"/>
                      <a:pt x="1505" y="1048"/>
                      <a:pt x="3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2593700" y="3876550"/>
                <a:ext cx="18015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3270" extrusionOk="0">
                    <a:moveTo>
                      <a:pt x="0" y="1"/>
                    </a:moveTo>
                    <a:lnTo>
                      <a:pt x="134" y="2436"/>
                    </a:lnTo>
                    <a:cubicBezTo>
                      <a:pt x="134" y="2436"/>
                      <a:pt x="1134" y="3270"/>
                      <a:pt x="3803" y="3270"/>
                    </a:cubicBezTo>
                    <a:cubicBezTo>
                      <a:pt x="6505" y="3236"/>
                      <a:pt x="7139" y="2369"/>
                      <a:pt x="7139" y="2369"/>
                    </a:cubicBezTo>
                    <a:lnTo>
                      <a:pt x="7205" y="1"/>
                    </a:lnTo>
                    <a:lnTo>
                      <a:pt x="7205" y="1"/>
                    </a:lnTo>
                    <a:cubicBezTo>
                      <a:pt x="6334" y="451"/>
                      <a:pt x="5043" y="641"/>
                      <a:pt x="3757" y="641"/>
                    </a:cubicBezTo>
                    <a:cubicBezTo>
                      <a:pt x="2285" y="641"/>
                      <a:pt x="819" y="392"/>
                      <a:pt x="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2506125" y="2538925"/>
                <a:ext cx="259375" cy="699700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27988" extrusionOk="0">
                    <a:moveTo>
                      <a:pt x="10375" y="1"/>
                    </a:moveTo>
                    <a:lnTo>
                      <a:pt x="10375" y="1"/>
                    </a:lnTo>
                    <a:cubicBezTo>
                      <a:pt x="8073" y="2169"/>
                      <a:pt x="1769" y="2869"/>
                      <a:pt x="1769" y="2869"/>
                    </a:cubicBezTo>
                    <a:lnTo>
                      <a:pt x="1" y="13410"/>
                    </a:lnTo>
                    <a:lnTo>
                      <a:pt x="2069" y="27987"/>
                    </a:lnTo>
                    <a:lnTo>
                      <a:pt x="1268" y="13444"/>
                    </a:lnTo>
                    <a:lnTo>
                      <a:pt x="3170" y="4671"/>
                    </a:lnTo>
                    <a:cubicBezTo>
                      <a:pt x="7472" y="4070"/>
                      <a:pt x="10374" y="1"/>
                      <a:pt x="103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2722950" y="1559750"/>
                <a:ext cx="458675" cy="437150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86" extrusionOk="0">
                    <a:moveTo>
                      <a:pt x="459" y="1"/>
                    </a:moveTo>
                    <a:cubicBezTo>
                      <a:pt x="313" y="1"/>
                      <a:pt x="160" y="2"/>
                      <a:pt x="0" y="6"/>
                    </a:cubicBezTo>
                    <a:lnTo>
                      <a:pt x="1335" y="9179"/>
                    </a:lnTo>
                    <a:cubicBezTo>
                      <a:pt x="1335" y="9179"/>
                      <a:pt x="4370" y="11281"/>
                      <a:pt x="7172" y="13316"/>
                    </a:cubicBezTo>
                    <a:cubicBezTo>
                      <a:pt x="9974" y="15351"/>
                      <a:pt x="12109" y="16651"/>
                      <a:pt x="15111" y="17485"/>
                    </a:cubicBezTo>
                    <a:lnTo>
                      <a:pt x="18347" y="12915"/>
                    </a:lnTo>
                    <a:cubicBezTo>
                      <a:pt x="18347" y="12915"/>
                      <a:pt x="5604" y="1941"/>
                      <a:pt x="4570" y="1274"/>
                    </a:cubicBezTo>
                    <a:cubicBezTo>
                      <a:pt x="3406" y="518"/>
                      <a:pt x="2895" y="1"/>
                      <a:pt x="459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9"/>
              <p:cNvSpPr/>
              <p:nvPr/>
            </p:nvSpPr>
            <p:spPr>
              <a:xfrm>
                <a:off x="2041625" y="1449050"/>
                <a:ext cx="512900" cy="33357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3343" extrusionOk="0">
                    <a:moveTo>
                      <a:pt x="5605" y="1"/>
                    </a:moveTo>
                    <a:cubicBezTo>
                      <a:pt x="5539" y="1"/>
                      <a:pt x="5472" y="10"/>
                      <a:pt x="5405" y="31"/>
                    </a:cubicBezTo>
                    <a:cubicBezTo>
                      <a:pt x="5071" y="131"/>
                      <a:pt x="4804" y="431"/>
                      <a:pt x="4737" y="798"/>
                    </a:cubicBezTo>
                    <a:cubicBezTo>
                      <a:pt x="4471" y="1532"/>
                      <a:pt x="4471" y="2333"/>
                      <a:pt x="4671" y="3067"/>
                    </a:cubicBezTo>
                    <a:cubicBezTo>
                      <a:pt x="3737" y="2766"/>
                      <a:pt x="2936" y="2099"/>
                      <a:pt x="2436" y="1232"/>
                    </a:cubicBezTo>
                    <a:cubicBezTo>
                      <a:pt x="2336" y="965"/>
                      <a:pt x="2169" y="732"/>
                      <a:pt x="1935" y="598"/>
                    </a:cubicBezTo>
                    <a:cubicBezTo>
                      <a:pt x="1833" y="557"/>
                      <a:pt x="1731" y="538"/>
                      <a:pt x="1633" y="538"/>
                    </a:cubicBezTo>
                    <a:cubicBezTo>
                      <a:pt x="1410" y="538"/>
                      <a:pt x="1207" y="636"/>
                      <a:pt x="1068" y="798"/>
                    </a:cubicBezTo>
                    <a:cubicBezTo>
                      <a:pt x="835" y="1032"/>
                      <a:pt x="701" y="1299"/>
                      <a:pt x="634" y="1632"/>
                    </a:cubicBezTo>
                    <a:cubicBezTo>
                      <a:pt x="1" y="4001"/>
                      <a:pt x="1001" y="6502"/>
                      <a:pt x="3070" y="7803"/>
                    </a:cubicBezTo>
                    <a:cubicBezTo>
                      <a:pt x="2975" y="7809"/>
                      <a:pt x="2880" y="7812"/>
                      <a:pt x="2786" y="7812"/>
                    </a:cubicBezTo>
                    <a:cubicBezTo>
                      <a:pt x="2314" y="7812"/>
                      <a:pt x="1846" y="7742"/>
                      <a:pt x="1402" y="7603"/>
                    </a:cubicBezTo>
                    <a:cubicBezTo>
                      <a:pt x="1321" y="7587"/>
                      <a:pt x="1242" y="7579"/>
                      <a:pt x="1166" y="7579"/>
                    </a:cubicBezTo>
                    <a:cubicBezTo>
                      <a:pt x="928" y="7579"/>
                      <a:pt x="719" y="7660"/>
                      <a:pt x="568" y="7837"/>
                    </a:cubicBezTo>
                    <a:cubicBezTo>
                      <a:pt x="334" y="8170"/>
                      <a:pt x="268" y="8604"/>
                      <a:pt x="401" y="8971"/>
                    </a:cubicBezTo>
                    <a:cubicBezTo>
                      <a:pt x="768" y="10072"/>
                      <a:pt x="1502" y="11039"/>
                      <a:pt x="2502" y="11673"/>
                    </a:cubicBezTo>
                    <a:cubicBezTo>
                      <a:pt x="4266" y="12807"/>
                      <a:pt x="6500" y="13343"/>
                      <a:pt x="8780" y="13343"/>
                    </a:cubicBezTo>
                    <a:cubicBezTo>
                      <a:pt x="12063" y="13343"/>
                      <a:pt x="15442" y="12233"/>
                      <a:pt x="17647" y="10205"/>
                    </a:cubicBezTo>
                    <a:cubicBezTo>
                      <a:pt x="19448" y="8537"/>
                      <a:pt x="20515" y="6035"/>
                      <a:pt x="20115" y="3600"/>
                    </a:cubicBezTo>
                    <a:cubicBezTo>
                      <a:pt x="20015" y="3000"/>
                      <a:pt x="19781" y="2433"/>
                      <a:pt x="19481" y="1899"/>
                    </a:cubicBezTo>
                    <a:cubicBezTo>
                      <a:pt x="19381" y="1666"/>
                      <a:pt x="19214" y="1499"/>
                      <a:pt x="19081" y="1299"/>
                    </a:cubicBezTo>
                    <a:cubicBezTo>
                      <a:pt x="18379" y="557"/>
                      <a:pt x="17376" y="309"/>
                      <a:pt x="16355" y="309"/>
                    </a:cubicBezTo>
                    <a:cubicBezTo>
                      <a:pt x="15677" y="309"/>
                      <a:pt x="14990" y="418"/>
                      <a:pt x="14378" y="565"/>
                    </a:cubicBezTo>
                    <a:cubicBezTo>
                      <a:pt x="13010" y="898"/>
                      <a:pt x="11709" y="1432"/>
                      <a:pt x="10275" y="1599"/>
                    </a:cubicBezTo>
                    <a:cubicBezTo>
                      <a:pt x="10100" y="1617"/>
                      <a:pt x="9926" y="1626"/>
                      <a:pt x="9751" y="1626"/>
                    </a:cubicBezTo>
                    <a:cubicBezTo>
                      <a:pt x="8622" y="1626"/>
                      <a:pt x="7501" y="1254"/>
                      <a:pt x="6605" y="531"/>
                    </a:cubicBezTo>
                    <a:cubicBezTo>
                      <a:pt x="6296" y="278"/>
                      <a:pt x="5962" y="1"/>
                      <a:pt x="560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9"/>
              <p:cNvSpPr/>
              <p:nvPr/>
            </p:nvSpPr>
            <p:spPr>
              <a:xfrm>
                <a:off x="2277625" y="1549050"/>
                <a:ext cx="613800" cy="736375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29455" extrusionOk="0">
                    <a:moveTo>
                      <a:pt x="8640" y="1"/>
                    </a:moveTo>
                    <a:lnTo>
                      <a:pt x="3036" y="568"/>
                    </a:lnTo>
                    <a:cubicBezTo>
                      <a:pt x="3270" y="4671"/>
                      <a:pt x="2269" y="8740"/>
                      <a:pt x="201" y="12276"/>
                    </a:cubicBezTo>
                    <a:lnTo>
                      <a:pt x="1869" y="21883"/>
                    </a:lnTo>
                    <a:cubicBezTo>
                      <a:pt x="1935" y="23651"/>
                      <a:pt x="768" y="25485"/>
                      <a:pt x="1" y="27320"/>
                    </a:cubicBezTo>
                    <a:cubicBezTo>
                      <a:pt x="1" y="27320"/>
                      <a:pt x="5797" y="29455"/>
                      <a:pt x="11994" y="29455"/>
                    </a:cubicBezTo>
                    <a:cubicBezTo>
                      <a:pt x="15093" y="29455"/>
                      <a:pt x="18292" y="28921"/>
                      <a:pt x="20916" y="27320"/>
                    </a:cubicBezTo>
                    <a:cubicBezTo>
                      <a:pt x="20916" y="27320"/>
                      <a:pt x="20816" y="19214"/>
                      <a:pt x="21016" y="16713"/>
                    </a:cubicBezTo>
                    <a:cubicBezTo>
                      <a:pt x="23884" y="13710"/>
                      <a:pt x="24552" y="10375"/>
                      <a:pt x="22617" y="6672"/>
                    </a:cubicBezTo>
                    <a:cubicBezTo>
                      <a:pt x="21349" y="4337"/>
                      <a:pt x="19715" y="2202"/>
                      <a:pt x="17813" y="401"/>
                    </a:cubicBezTo>
                    <a:lnTo>
                      <a:pt x="14011" y="134"/>
                    </a:lnTo>
                    <a:lnTo>
                      <a:pt x="86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2262625" y="1001550"/>
                <a:ext cx="527075" cy="456625"/>
              </a:xfrm>
              <a:custGeom>
                <a:avLst/>
                <a:gdLst/>
                <a:ahLst/>
                <a:cxnLst/>
                <a:rect l="l" t="t" r="r" b="b"/>
                <a:pathLst>
                  <a:path w="21083" h="18265" extrusionOk="0">
                    <a:moveTo>
                      <a:pt x="10759" y="1"/>
                    </a:moveTo>
                    <a:cubicBezTo>
                      <a:pt x="8972" y="1"/>
                      <a:pt x="7149" y="806"/>
                      <a:pt x="5671" y="1719"/>
                    </a:cubicBezTo>
                    <a:cubicBezTo>
                      <a:pt x="4103" y="2687"/>
                      <a:pt x="2702" y="3888"/>
                      <a:pt x="1535" y="5322"/>
                    </a:cubicBezTo>
                    <a:cubicBezTo>
                      <a:pt x="901" y="5989"/>
                      <a:pt x="434" y="6823"/>
                      <a:pt x="134" y="7690"/>
                    </a:cubicBezTo>
                    <a:cubicBezTo>
                      <a:pt x="0" y="8024"/>
                      <a:pt x="0" y="8424"/>
                      <a:pt x="134" y="8758"/>
                    </a:cubicBezTo>
                    <a:cubicBezTo>
                      <a:pt x="334" y="9125"/>
                      <a:pt x="701" y="9358"/>
                      <a:pt x="1134" y="9392"/>
                    </a:cubicBezTo>
                    <a:cubicBezTo>
                      <a:pt x="1529" y="9392"/>
                      <a:pt x="1956" y="9359"/>
                      <a:pt x="2352" y="9230"/>
                    </a:cubicBezTo>
                    <a:lnTo>
                      <a:pt x="2352" y="9230"/>
                    </a:lnTo>
                    <a:cubicBezTo>
                      <a:pt x="2101" y="9344"/>
                      <a:pt x="2906" y="10628"/>
                      <a:pt x="3103" y="10726"/>
                    </a:cubicBezTo>
                    <a:cubicBezTo>
                      <a:pt x="3571" y="10960"/>
                      <a:pt x="4090" y="11066"/>
                      <a:pt x="4638" y="11066"/>
                    </a:cubicBezTo>
                    <a:cubicBezTo>
                      <a:pt x="4715" y="11066"/>
                      <a:pt x="4792" y="11064"/>
                      <a:pt x="4870" y="11059"/>
                    </a:cubicBezTo>
                    <a:cubicBezTo>
                      <a:pt x="5271" y="11059"/>
                      <a:pt x="5671" y="10959"/>
                      <a:pt x="6071" y="10926"/>
                    </a:cubicBezTo>
                    <a:cubicBezTo>
                      <a:pt x="6238" y="10926"/>
                      <a:pt x="6438" y="10901"/>
                      <a:pt x="6630" y="10901"/>
                    </a:cubicBezTo>
                    <a:cubicBezTo>
                      <a:pt x="6822" y="10901"/>
                      <a:pt x="7005" y="10926"/>
                      <a:pt x="7139" y="11026"/>
                    </a:cubicBezTo>
                    <a:cubicBezTo>
                      <a:pt x="7406" y="11260"/>
                      <a:pt x="7639" y="11493"/>
                      <a:pt x="7839" y="11760"/>
                    </a:cubicBezTo>
                    <a:lnTo>
                      <a:pt x="8673" y="12561"/>
                    </a:lnTo>
                    <a:lnTo>
                      <a:pt x="11909" y="15663"/>
                    </a:lnTo>
                    <a:cubicBezTo>
                      <a:pt x="13076" y="16764"/>
                      <a:pt x="14244" y="17164"/>
                      <a:pt x="15378" y="18265"/>
                    </a:cubicBezTo>
                    <a:cubicBezTo>
                      <a:pt x="16045" y="16964"/>
                      <a:pt x="16879" y="16196"/>
                      <a:pt x="18547" y="14395"/>
                    </a:cubicBezTo>
                    <a:cubicBezTo>
                      <a:pt x="21082" y="11593"/>
                      <a:pt x="20915" y="5756"/>
                      <a:pt x="18547" y="4155"/>
                    </a:cubicBezTo>
                    <a:cubicBezTo>
                      <a:pt x="17012" y="2086"/>
                      <a:pt x="14511" y="752"/>
                      <a:pt x="12042" y="152"/>
                    </a:cubicBezTo>
                    <a:cubicBezTo>
                      <a:pt x="11620" y="48"/>
                      <a:pt x="11191" y="1"/>
                      <a:pt x="1075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2309325" y="1079550"/>
                <a:ext cx="467850" cy="61962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4785" extrusionOk="0">
                    <a:moveTo>
                      <a:pt x="4070" y="0"/>
                    </a:moveTo>
                    <a:cubicBezTo>
                      <a:pt x="3636" y="34"/>
                      <a:pt x="2936" y="0"/>
                      <a:pt x="2535" y="167"/>
                    </a:cubicBezTo>
                    <a:cubicBezTo>
                      <a:pt x="1301" y="834"/>
                      <a:pt x="0" y="2102"/>
                      <a:pt x="267" y="8473"/>
                    </a:cubicBezTo>
                    <a:cubicBezTo>
                      <a:pt x="501" y="13477"/>
                      <a:pt x="1835" y="15845"/>
                      <a:pt x="2702" y="16279"/>
                    </a:cubicBezTo>
                    <a:cubicBezTo>
                      <a:pt x="3308" y="16582"/>
                      <a:pt x="3996" y="16722"/>
                      <a:pt x="4924" y="16722"/>
                    </a:cubicBezTo>
                    <a:cubicBezTo>
                      <a:pt x="5324" y="16722"/>
                      <a:pt x="5769" y="16696"/>
                      <a:pt x="6271" y="16646"/>
                    </a:cubicBezTo>
                    <a:lnTo>
                      <a:pt x="6271" y="19481"/>
                    </a:lnTo>
                    <a:cubicBezTo>
                      <a:pt x="6238" y="19648"/>
                      <a:pt x="9073" y="23817"/>
                      <a:pt x="13143" y="24785"/>
                    </a:cubicBezTo>
                    <a:cubicBezTo>
                      <a:pt x="14411" y="23384"/>
                      <a:pt x="14878" y="21516"/>
                      <a:pt x="13477" y="19081"/>
                    </a:cubicBezTo>
                    <a:lnTo>
                      <a:pt x="13577" y="11876"/>
                    </a:lnTo>
                    <a:cubicBezTo>
                      <a:pt x="14044" y="12259"/>
                      <a:pt x="14619" y="12451"/>
                      <a:pt x="15194" y="12451"/>
                    </a:cubicBezTo>
                    <a:cubicBezTo>
                      <a:pt x="15770" y="12451"/>
                      <a:pt x="16345" y="12259"/>
                      <a:pt x="16812" y="11876"/>
                    </a:cubicBezTo>
                    <a:cubicBezTo>
                      <a:pt x="18213" y="10741"/>
                      <a:pt x="18714" y="8373"/>
                      <a:pt x="17479" y="7472"/>
                    </a:cubicBezTo>
                    <a:cubicBezTo>
                      <a:pt x="16992" y="7125"/>
                      <a:pt x="16539" y="6983"/>
                      <a:pt x="16128" y="6983"/>
                    </a:cubicBezTo>
                    <a:cubicBezTo>
                      <a:pt x="15276" y="6983"/>
                      <a:pt x="14605" y="7598"/>
                      <a:pt x="14177" y="8273"/>
                    </a:cubicBezTo>
                    <a:cubicBezTo>
                      <a:pt x="14077" y="8540"/>
                      <a:pt x="13877" y="8773"/>
                      <a:pt x="13677" y="8940"/>
                    </a:cubicBezTo>
                    <a:cubicBezTo>
                      <a:pt x="13547" y="9005"/>
                      <a:pt x="13418" y="9042"/>
                      <a:pt x="13289" y="9042"/>
                    </a:cubicBezTo>
                    <a:cubicBezTo>
                      <a:pt x="13218" y="9042"/>
                      <a:pt x="13147" y="9031"/>
                      <a:pt x="13076" y="9007"/>
                    </a:cubicBezTo>
                    <a:cubicBezTo>
                      <a:pt x="12509" y="8773"/>
                      <a:pt x="12376" y="8040"/>
                      <a:pt x="12276" y="7539"/>
                    </a:cubicBezTo>
                    <a:cubicBezTo>
                      <a:pt x="12109" y="6805"/>
                      <a:pt x="12076" y="6071"/>
                      <a:pt x="12176" y="5338"/>
                    </a:cubicBezTo>
                    <a:lnTo>
                      <a:pt x="12176" y="5338"/>
                    </a:lnTo>
                    <a:cubicBezTo>
                      <a:pt x="11875" y="5604"/>
                      <a:pt x="11475" y="5771"/>
                      <a:pt x="11075" y="5805"/>
                    </a:cubicBezTo>
                    <a:cubicBezTo>
                      <a:pt x="10675" y="5805"/>
                      <a:pt x="10274" y="5604"/>
                      <a:pt x="10041" y="5271"/>
                    </a:cubicBezTo>
                    <a:cubicBezTo>
                      <a:pt x="9774" y="4804"/>
                      <a:pt x="9674" y="4304"/>
                      <a:pt x="9741" y="3770"/>
                    </a:cubicBezTo>
                    <a:cubicBezTo>
                      <a:pt x="9707" y="3169"/>
                      <a:pt x="9674" y="2302"/>
                      <a:pt x="9407" y="1768"/>
                    </a:cubicBezTo>
                    <a:cubicBezTo>
                      <a:pt x="9174" y="1368"/>
                      <a:pt x="8540" y="1068"/>
                      <a:pt x="8139" y="868"/>
                    </a:cubicBezTo>
                    <a:cubicBezTo>
                      <a:pt x="7398" y="481"/>
                      <a:pt x="6533" y="32"/>
                      <a:pt x="5693" y="32"/>
                    </a:cubicBezTo>
                    <a:cubicBezTo>
                      <a:pt x="5663" y="32"/>
                      <a:pt x="5634" y="33"/>
                      <a:pt x="5604" y="34"/>
                    </a:cubicBezTo>
                    <a:cubicBezTo>
                      <a:pt x="5104" y="34"/>
                      <a:pt x="4570" y="0"/>
                      <a:pt x="407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2669575" y="1278025"/>
                <a:ext cx="67575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3525" extrusionOk="0">
                    <a:moveTo>
                      <a:pt x="1568" y="0"/>
                    </a:moveTo>
                    <a:cubicBezTo>
                      <a:pt x="1001" y="34"/>
                      <a:pt x="501" y="434"/>
                      <a:pt x="368" y="968"/>
                    </a:cubicBezTo>
                    <a:cubicBezTo>
                      <a:pt x="334" y="1101"/>
                      <a:pt x="434" y="1201"/>
                      <a:pt x="534" y="1235"/>
                    </a:cubicBezTo>
                    <a:cubicBezTo>
                      <a:pt x="701" y="1268"/>
                      <a:pt x="835" y="1268"/>
                      <a:pt x="968" y="1301"/>
                    </a:cubicBezTo>
                    <a:cubicBezTo>
                      <a:pt x="1101" y="1335"/>
                      <a:pt x="1135" y="1401"/>
                      <a:pt x="1135" y="1535"/>
                    </a:cubicBezTo>
                    <a:cubicBezTo>
                      <a:pt x="1168" y="1702"/>
                      <a:pt x="1101" y="1835"/>
                      <a:pt x="968" y="1969"/>
                    </a:cubicBezTo>
                    <a:cubicBezTo>
                      <a:pt x="868" y="2044"/>
                      <a:pt x="768" y="2081"/>
                      <a:pt x="654" y="2081"/>
                    </a:cubicBezTo>
                    <a:cubicBezTo>
                      <a:pt x="616" y="2081"/>
                      <a:pt x="576" y="2077"/>
                      <a:pt x="534" y="2069"/>
                    </a:cubicBezTo>
                    <a:cubicBezTo>
                      <a:pt x="506" y="2063"/>
                      <a:pt x="477" y="2060"/>
                      <a:pt x="449" y="2060"/>
                    </a:cubicBezTo>
                    <a:cubicBezTo>
                      <a:pt x="312" y="2060"/>
                      <a:pt x="184" y="2125"/>
                      <a:pt x="101" y="2235"/>
                    </a:cubicBezTo>
                    <a:cubicBezTo>
                      <a:pt x="67" y="2335"/>
                      <a:pt x="34" y="2436"/>
                      <a:pt x="1" y="2536"/>
                    </a:cubicBezTo>
                    <a:cubicBezTo>
                      <a:pt x="1" y="2636"/>
                      <a:pt x="1" y="2702"/>
                      <a:pt x="1" y="2769"/>
                    </a:cubicBezTo>
                    <a:cubicBezTo>
                      <a:pt x="34" y="3103"/>
                      <a:pt x="267" y="3403"/>
                      <a:pt x="568" y="3470"/>
                    </a:cubicBezTo>
                    <a:cubicBezTo>
                      <a:pt x="665" y="3509"/>
                      <a:pt x="775" y="3525"/>
                      <a:pt x="882" y="3525"/>
                    </a:cubicBezTo>
                    <a:cubicBezTo>
                      <a:pt x="957" y="3525"/>
                      <a:pt x="1032" y="3517"/>
                      <a:pt x="1101" y="3503"/>
                    </a:cubicBezTo>
                    <a:cubicBezTo>
                      <a:pt x="1268" y="3503"/>
                      <a:pt x="1435" y="3403"/>
                      <a:pt x="1568" y="3269"/>
                    </a:cubicBezTo>
                    <a:lnTo>
                      <a:pt x="1568" y="3269"/>
                    </a:lnTo>
                    <a:cubicBezTo>
                      <a:pt x="1435" y="3319"/>
                      <a:pt x="1302" y="3345"/>
                      <a:pt x="1172" y="3345"/>
                    </a:cubicBezTo>
                    <a:cubicBezTo>
                      <a:pt x="1043" y="3345"/>
                      <a:pt x="918" y="3319"/>
                      <a:pt x="801" y="3269"/>
                    </a:cubicBezTo>
                    <a:cubicBezTo>
                      <a:pt x="634" y="3236"/>
                      <a:pt x="501" y="3103"/>
                      <a:pt x="401" y="2969"/>
                    </a:cubicBezTo>
                    <a:cubicBezTo>
                      <a:pt x="267" y="2802"/>
                      <a:pt x="334" y="2536"/>
                      <a:pt x="501" y="2402"/>
                    </a:cubicBezTo>
                    <a:lnTo>
                      <a:pt x="901" y="2402"/>
                    </a:lnTo>
                    <a:cubicBezTo>
                      <a:pt x="1068" y="2369"/>
                      <a:pt x="1201" y="2269"/>
                      <a:pt x="1335" y="2169"/>
                    </a:cubicBezTo>
                    <a:cubicBezTo>
                      <a:pt x="1568" y="1902"/>
                      <a:pt x="1602" y="1535"/>
                      <a:pt x="1435" y="1235"/>
                    </a:cubicBezTo>
                    <a:cubicBezTo>
                      <a:pt x="1268" y="1035"/>
                      <a:pt x="1035" y="901"/>
                      <a:pt x="801" y="901"/>
                    </a:cubicBezTo>
                    <a:cubicBezTo>
                      <a:pt x="968" y="568"/>
                      <a:pt x="1335" y="334"/>
                      <a:pt x="1702" y="334"/>
                    </a:cubicBezTo>
                    <a:cubicBezTo>
                      <a:pt x="1902" y="334"/>
                      <a:pt x="2135" y="367"/>
                      <a:pt x="2336" y="501"/>
                    </a:cubicBezTo>
                    <a:cubicBezTo>
                      <a:pt x="2402" y="568"/>
                      <a:pt x="2502" y="634"/>
                      <a:pt x="2569" y="701"/>
                    </a:cubicBezTo>
                    <a:cubicBezTo>
                      <a:pt x="2602" y="801"/>
                      <a:pt x="2669" y="868"/>
                      <a:pt x="2703" y="968"/>
                    </a:cubicBezTo>
                    <a:cubicBezTo>
                      <a:pt x="2703" y="701"/>
                      <a:pt x="2602" y="467"/>
                      <a:pt x="2402" y="301"/>
                    </a:cubicBezTo>
                    <a:cubicBezTo>
                      <a:pt x="2169" y="101"/>
                      <a:pt x="1869" y="0"/>
                      <a:pt x="1568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2251775" y="960750"/>
                <a:ext cx="488700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9569" extrusionOk="0">
                    <a:moveTo>
                      <a:pt x="10247" y="1"/>
                    </a:moveTo>
                    <a:cubicBezTo>
                      <a:pt x="6587" y="1"/>
                      <a:pt x="2700" y="1434"/>
                      <a:pt x="801" y="4719"/>
                    </a:cubicBezTo>
                    <a:cubicBezTo>
                      <a:pt x="668" y="4953"/>
                      <a:pt x="568" y="5186"/>
                      <a:pt x="434" y="5453"/>
                    </a:cubicBezTo>
                    <a:cubicBezTo>
                      <a:pt x="368" y="5586"/>
                      <a:pt x="334" y="5753"/>
                      <a:pt x="268" y="5887"/>
                    </a:cubicBezTo>
                    <a:cubicBezTo>
                      <a:pt x="34" y="6354"/>
                      <a:pt x="1" y="6887"/>
                      <a:pt x="201" y="7388"/>
                    </a:cubicBezTo>
                    <a:cubicBezTo>
                      <a:pt x="501" y="7855"/>
                      <a:pt x="1035" y="8155"/>
                      <a:pt x="1602" y="8155"/>
                    </a:cubicBezTo>
                    <a:cubicBezTo>
                      <a:pt x="1762" y="8171"/>
                      <a:pt x="1922" y="8180"/>
                      <a:pt x="2083" y="8180"/>
                    </a:cubicBezTo>
                    <a:cubicBezTo>
                      <a:pt x="2895" y="8180"/>
                      <a:pt x="3708" y="7967"/>
                      <a:pt x="4404" y="7521"/>
                    </a:cubicBezTo>
                    <a:lnTo>
                      <a:pt x="4404" y="7521"/>
                    </a:lnTo>
                    <a:cubicBezTo>
                      <a:pt x="4170" y="8021"/>
                      <a:pt x="4037" y="8622"/>
                      <a:pt x="4337" y="9022"/>
                    </a:cubicBezTo>
                    <a:cubicBezTo>
                      <a:pt x="4537" y="9289"/>
                      <a:pt x="4871" y="9378"/>
                      <a:pt x="5209" y="9378"/>
                    </a:cubicBezTo>
                    <a:cubicBezTo>
                      <a:pt x="5379" y="9378"/>
                      <a:pt x="5549" y="9356"/>
                      <a:pt x="5705" y="9322"/>
                    </a:cubicBezTo>
                    <a:cubicBezTo>
                      <a:pt x="6806" y="9122"/>
                      <a:pt x="7806" y="8655"/>
                      <a:pt x="8674" y="7921"/>
                    </a:cubicBezTo>
                    <a:lnTo>
                      <a:pt x="8674" y="7921"/>
                    </a:lnTo>
                    <a:cubicBezTo>
                      <a:pt x="8440" y="8355"/>
                      <a:pt x="8207" y="8922"/>
                      <a:pt x="8507" y="9322"/>
                    </a:cubicBezTo>
                    <a:cubicBezTo>
                      <a:pt x="8652" y="9500"/>
                      <a:pt x="8877" y="9569"/>
                      <a:pt x="9119" y="9569"/>
                    </a:cubicBezTo>
                    <a:cubicBezTo>
                      <a:pt x="9375" y="9569"/>
                      <a:pt x="9651" y="9492"/>
                      <a:pt x="9874" y="9389"/>
                    </a:cubicBezTo>
                    <a:cubicBezTo>
                      <a:pt x="10842" y="8889"/>
                      <a:pt x="11742" y="8322"/>
                      <a:pt x="12610" y="7688"/>
                    </a:cubicBezTo>
                    <a:cubicBezTo>
                      <a:pt x="13310" y="7221"/>
                      <a:pt x="14077" y="6887"/>
                      <a:pt x="14911" y="6721"/>
                    </a:cubicBezTo>
                    <a:cubicBezTo>
                      <a:pt x="15101" y="6685"/>
                      <a:pt x="15290" y="6675"/>
                      <a:pt x="15478" y="6675"/>
                    </a:cubicBezTo>
                    <a:cubicBezTo>
                      <a:pt x="15738" y="6675"/>
                      <a:pt x="15994" y="6694"/>
                      <a:pt x="16244" y="6694"/>
                    </a:cubicBezTo>
                    <a:cubicBezTo>
                      <a:pt x="16323" y="6694"/>
                      <a:pt x="16402" y="6692"/>
                      <a:pt x="16479" y="6687"/>
                    </a:cubicBezTo>
                    <a:lnTo>
                      <a:pt x="19048" y="6520"/>
                    </a:lnTo>
                    <a:cubicBezTo>
                      <a:pt x="19548" y="3118"/>
                      <a:pt x="16346" y="483"/>
                      <a:pt x="11409" y="49"/>
                    </a:cubicBezTo>
                    <a:cubicBezTo>
                      <a:pt x="11026" y="17"/>
                      <a:pt x="10638" y="1"/>
                      <a:pt x="1024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2495275" y="1254600"/>
                <a:ext cx="36725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41" extrusionOk="0">
                    <a:moveTo>
                      <a:pt x="703" y="1"/>
                    </a:moveTo>
                    <a:cubicBezTo>
                      <a:pt x="302" y="1"/>
                      <a:pt x="1" y="292"/>
                      <a:pt x="1" y="704"/>
                    </a:cubicBezTo>
                    <a:cubicBezTo>
                      <a:pt x="1" y="1104"/>
                      <a:pt x="301" y="1438"/>
                      <a:pt x="701" y="1438"/>
                    </a:cubicBezTo>
                    <a:cubicBezTo>
                      <a:pt x="720" y="1439"/>
                      <a:pt x="738" y="1440"/>
                      <a:pt x="757" y="1440"/>
                    </a:cubicBezTo>
                    <a:cubicBezTo>
                      <a:pt x="1135" y="1440"/>
                      <a:pt x="1469" y="1119"/>
                      <a:pt x="1469" y="737"/>
                    </a:cubicBezTo>
                    <a:cubicBezTo>
                      <a:pt x="1469" y="337"/>
                      <a:pt x="1168" y="3"/>
                      <a:pt x="768" y="3"/>
                    </a:cubicBezTo>
                    <a:cubicBezTo>
                      <a:pt x="746" y="2"/>
                      <a:pt x="724" y="1"/>
                      <a:pt x="7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2322675" y="1205550"/>
                <a:ext cx="400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32" extrusionOk="0">
                    <a:moveTo>
                      <a:pt x="936" y="0"/>
                    </a:moveTo>
                    <a:cubicBezTo>
                      <a:pt x="727" y="0"/>
                      <a:pt x="522" y="76"/>
                      <a:pt x="367" y="231"/>
                    </a:cubicBezTo>
                    <a:cubicBezTo>
                      <a:pt x="0" y="598"/>
                      <a:pt x="0" y="1165"/>
                      <a:pt x="334" y="1532"/>
                    </a:cubicBezTo>
                    <a:lnTo>
                      <a:pt x="1601" y="298"/>
                    </a:lnTo>
                    <a:cubicBezTo>
                      <a:pt x="1422" y="101"/>
                      <a:pt x="1177" y="0"/>
                      <a:pt x="9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2347675" y="1257100"/>
                <a:ext cx="36725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41" extrusionOk="0">
                    <a:moveTo>
                      <a:pt x="674" y="1"/>
                    </a:moveTo>
                    <a:cubicBezTo>
                      <a:pt x="301" y="1"/>
                      <a:pt x="1" y="292"/>
                      <a:pt x="1" y="704"/>
                    </a:cubicBezTo>
                    <a:cubicBezTo>
                      <a:pt x="1" y="1104"/>
                      <a:pt x="301" y="1438"/>
                      <a:pt x="701" y="1438"/>
                    </a:cubicBezTo>
                    <a:cubicBezTo>
                      <a:pt x="720" y="1439"/>
                      <a:pt x="738" y="1440"/>
                      <a:pt x="757" y="1440"/>
                    </a:cubicBezTo>
                    <a:cubicBezTo>
                      <a:pt x="1135" y="1440"/>
                      <a:pt x="1468" y="1119"/>
                      <a:pt x="1468" y="737"/>
                    </a:cubicBezTo>
                    <a:cubicBezTo>
                      <a:pt x="1468" y="337"/>
                      <a:pt x="1135" y="4"/>
                      <a:pt x="735" y="4"/>
                    </a:cubicBezTo>
                    <a:cubicBezTo>
                      <a:pt x="714" y="2"/>
                      <a:pt x="694" y="1"/>
                      <a:pt x="6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2509475" y="1200275"/>
                <a:ext cx="4337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376" extrusionOk="0">
                    <a:moveTo>
                      <a:pt x="721" y="0"/>
                    </a:moveTo>
                    <a:cubicBezTo>
                      <a:pt x="449" y="0"/>
                      <a:pt x="182" y="133"/>
                      <a:pt x="0" y="375"/>
                    </a:cubicBezTo>
                    <a:lnTo>
                      <a:pt x="1434" y="1376"/>
                    </a:lnTo>
                    <a:cubicBezTo>
                      <a:pt x="1735" y="976"/>
                      <a:pt x="1635" y="442"/>
                      <a:pt x="1234" y="175"/>
                    </a:cubicBezTo>
                    <a:cubicBezTo>
                      <a:pt x="1076" y="57"/>
                      <a:pt x="898" y="0"/>
                      <a:pt x="7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2380200" y="1233000"/>
                <a:ext cx="65075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004" extrusionOk="0">
                    <a:moveTo>
                      <a:pt x="2603" y="0"/>
                    </a:moveTo>
                    <a:lnTo>
                      <a:pt x="1" y="4470"/>
                    </a:lnTo>
                    <a:lnTo>
                      <a:pt x="2502" y="500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2465275" y="1430625"/>
                <a:ext cx="153450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604" extrusionOk="0">
                    <a:moveTo>
                      <a:pt x="6138" y="1"/>
                    </a:moveTo>
                    <a:lnTo>
                      <a:pt x="6138" y="1"/>
                    </a:lnTo>
                    <a:cubicBezTo>
                      <a:pt x="5504" y="1402"/>
                      <a:pt x="1768" y="2336"/>
                      <a:pt x="0" y="2603"/>
                    </a:cubicBezTo>
                    <a:lnTo>
                      <a:pt x="0" y="3603"/>
                    </a:lnTo>
                    <a:cubicBezTo>
                      <a:pt x="0" y="3603"/>
                      <a:pt x="3569" y="2836"/>
                      <a:pt x="4703" y="2002"/>
                    </a:cubicBezTo>
                    <a:cubicBezTo>
                      <a:pt x="5371" y="1502"/>
                      <a:pt x="5871" y="801"/>
                      <a:pt x="6138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2457750" y="1373925"/>
                <a:ext cx="54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867" extrusionOk="0">
                    <a:moveTo>
                      <a:pt x="1235" y="1"/>
                    </a:moveTo>
                    <a:cubicBezTo>
                      <a:pt x="401" y="1"/>
                      <a:pt x="1" y="1001"/>
                      <a:pt x="568" y="1602"/>
                    </a:cubicBezTo>
                    <a:cubicBezTo>
                      <a:pt x="761" y="1784"/>
                      <a:pt x="996" y="1866"/>
                      <a:pt x="1225" y="1866"/>
                    </a:cubicBezTo>
                    <a:cubicBezTo>
                      <a:pt x="1709" y="1866"/>
                      <a:pt x="2169" y="1500"/>
                      <a:pt x="2169" y="935"/>
                    </a:cubicBezTo>
                    <a:cubicBezTo>
                      <a:pt x="2169" y="434"/>
                      <a:pt x="1735" y="1"/>
                      <a:pt x="1235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2485275" y="1394725"/>
                <a:ext cx="258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04" extrusionOk="0">
                    <a:moveTo>
                      <a:pt x="880" y="1"/>
                    </a:moveTo>
                    <a:cubicBezTo>
                      <a:pt x="403" y="1"/>
                      <a:pt x="1" y="421"/>
                      <a:pt x="1" y="903"/>
                    </a:cubicBezTo>
                    <a:cubicBezTo>
                      <a:pt x="1" y="936"/>
                      <a:pt x="1" y="970"/>
                      <a:pt x="1" y="1003"/>
                    </a:cubicBezTo>
                    <a:lnTo>
                      <a:pt x="134" y="1003"/>
                    </a:lnTo>
                    <a:cubicBezTo>
                      <a:pt x="634" y="1003"/>
                      <a:pt x="1035" y="603"/>
                      <a:pt x="1035" y="103"/>
                    </a:cubicBezTo>
                    <a:cubicBezTo>
                      <a:pt x="1035" y="69"/>
                      <a:pt x="1035" y="36"/>
                      <a:pt x="1035" y="2"/>
                    </a:cubicBezTo>
                    <a:lnTo>
                      <a:pt x="935" y="2"/>
                    </a:lnTo>
                    <a:cubicBezTo>
                      <a:pt x="917" y="1"/>
                      <a:pt x="898" y="1"/>
                      <a:pt x="880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2753800" y="1240250"/>
                <a:ext cx="176000" cy="31882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2753" extrusionOk="0">
                    <a:moveTo>
                      <a:pt x="2961" y="1"/>
                    </a:moveTo>
                    <a:cubicBezTo>
                      <a:pt x="2666" y="1"/>
                      <a:pt x="2333" y="489"/>
                      <a:pt x="2436" y="978"/>
                    </a:cubicBezTo>
                    <a:cubicBezTo>
                      <a:pt x="2669" y="1745"/>
                      <a:pt x="3003" y="2445"/>
                      <a:pt x="3436" y="3113"/>
                    </a:cubicBezTo>
                    <a:cubicBezTo>
                      <a:pt x="3770" y="3646"/>
                      <a:pt x="4004" y="5548"/>
                      <a:pt x="3837" y="6682"/>
                    </a:cubicBezTo>
                    <a:cubicBezTo>
                      <a:pt x="3756" y="7168"/>
                      <a:pt x="3499" y="7589"/>
                      <a:pt x="3174" y="7589"/>
                    </a:cubicBezTo>
                    <a:cubicBezTo>
                      <a:pt x="3098" y="7589"/>
                      <a:pt x="3018" y="7566"/>
                      <a:pt x="2936" y="7516"/>
                    </a:cubicBezTo>
                    <a:cubicBezTo>
                      <a:pt x="2502" y="7282"/>
                      <a:pt x="1935" y="6115"/>
                      <a:pt x="1402" y="5848"/>
                    </a:cubicBezTo>
                    <a:cubicBezTo>
                      <a:pt x="1194" y="5750"/>
                      <a:pt x="981" y="5706"/>
                      <a:pt x="789" y="5706"/>
                    </a:cubicBezTo>
                    <a:cubicBezTo>
                      <a:pt x="457" y="5706"/>
                      <a:pt x="185" y="5837"/>
                      <a:pt x="101" y="6048"/>
                    </a:cubicBezTo>
                    <a:cubicBezTo>
                      <a:pt x="1" y="6348"/>
                      <a:pt x="568" y="6882"/>
                      <a:pt x="801" y="7516"/>
                    </a:cubicBezTo>
                    <a:cubicBezTo>
                      <a:pt x="1035" y="8150"/>
                      <a:pt x="1202" y="9917"/>
                      <a:pt x="1635" y="10718"/>
                    </a:cubicBezTo>
                    <a:cubicBezTo>
                      <a:pt x="2169" y="11452"/>
                      <a:pt x="2769" y="12152"/>
                      <a:pt x="3436" y="12753"/>
                    </a:cubicBezTo>
                    <a:cubicBezTo>
                      <a:pt x="4471" y="12186"/>
                      <a:pt x="5338" y="11352"/>
                      <a:pt x="6005" y="10384"/>
                    </a:cubicBezTo>
                    <a:cubicBezTo>
                      <a:pt x="7039" y="8717"/>
                      <a:pt x="6739" y="3846"/>
                      <a:pt x="4237" y="1478"/>
                    </a:cubicBezTo>
                    <a:cubicBezTo>
                      <a:pt x="3870" y="978"/>
                      <a:pt x="3336" y="344"/>
                      <a:pt x="3203" y="144"/>
                    </a:cubicBezTo>
                    <a:cubicBezTo>
                      <a:pt x="3134" y="44"/>
                      <a:pt x="3049" y="1"/>
                      <a:pt x="2961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2839700" y="1252175"/>
                <a:ext cx="76750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8007" extrusionOk="0">
                    <a:moveTo>
                      <a:pt x="0" y="0"/>
                    </a:moveTo>
                    <a:cubicBezTo>
                      <a:pt x="67" y="501"/>
                      <a:pt x="234" y="1001"/>
                      <a:pt x="501" y="1435"/>
                    </a:cubicBezTo>
                    <a:cubicBezTo>
                      <a:pt x="834" y="2035"/>
                      <a:pt x="1101" y="2636"/>
                      <a:pt x="1301" y="3269"/>
                    </a:cubicBezTo>
                    <a:cubicBezTo>
                      <a:pt x="1435" y="3703"/>
                      <a:pt x="1568" y="4537"/>
                      <a:pt x="1735" y="5271"/>
                    </a:cubicBezTo>
                    <a:cubicBezTo>
                      <a:pt x="1902" y="6171"/>
                      <a:pt x="2002" y="7072"/>
                      <a:pt x="2035" y="8006"/>
                    </a:cubicBezTo>
                    <a:cubicBezTo>
                      <a:pt x="2035" y="8006"/>
                      <a:pt x="2536" y="8006"/>
                      <a:pt x="2836" y="7072"/>
                    </a:cubicBezTo>
                    <a:cubicBezTo>
                      <a:pt x="2903" y="6839"/>
                      <a:pt x="3003" y="6538"/>
                      <a:pt x="3069" y="6205"/>
                    </a:cubicBezTo>
                    <a:cubicBezTo>
                      <a:pt x="2869" y="4337"/>
                      <a:pt x="2169" y="2302"/>
                      <a:pt x="801" y="1001"/>
                    </a:cubicBezTo>
                    <a:cubicBezTo>
                      <a:pt x="568" y="668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9"/>
              <p:cNvSpPr/>
              <p:nvPr/>
            </p:nvSpPr>
            <p:spPr>
              <a:xfrm>
                <a:off x="2842200" y="1217075"/>
                <a:ext cx="107600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0178" extrusionOk="0">
                    <a:moveTo>
                      <a:pt x="664" y="0"/>
                    </a:moveTo>
                    <a:cubicBezTo>
                      <a:pt x="654" y="0"/>
                      <a:pt x="644" y="1"/>
                      <a:pt x="634" y="3"/>
                    </a:cubicBezTo>
                    <a:cubicBezTo>
                      <a:pt x="1" y="103"/>
                      <a:pt x="134" y="1838"/>
                      <a:pt x="601" y="2639"/>
                    </a:cubicBezTo>
                    <a:cubicBezTo>
                      <a:pt x="1001" y="3306"/>
                      <a:pt x="1301" y="4040"/>
                      <a:pt x="1468" y="4807"/>
                    </a:cubicBezTo>
                    <a:cubicBezTo>
                      <a:pt x="1568" y="5407"/>
                      <a:pt x="1635" y="6041"/>
                      <a:pt x="1635" y="6675"/>
                    </a:cubicBezTo>
                    <a:cubicBezTo>
                      <a:pt x="1635" y="6675"/>
                      <a:pt x="1035" y="9343"/>
                      <a:pt x="868" y="10177"/>
                    </a:cubicBezTo>
                    <a:cubicBezTo>
                      <a:pt x="868" y="10177"/>
                      <a:pt x="2736" y="9177"/>
                      <a:pt x="3003" y="8209"/>
                    </a:cubicBezTo>
                    <a:cubicBezTo>
                      <a:pt x="3270" y="7275"/>
                      <a:pt x="4304" y="5107"/>
                      <a:pt x="1902" y="1304"/>
                    </a:cubicBezTo>
                    <a:cubicBezTo>
                      <a:pt x="1085" y="268"/>
                      <a:pt x="831" y="0"/>
                      <a:pt x="664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9"/>
              <p:cNvSpPr/>
              <p:nvPr/>
            </p:nvSpPr>
            <p:spPr>
              <a:xfrm>
                <a:off x="2874725" y="1237150"/>
                <a:ext cx="66750" cy="1743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6973" extrusionOk="0">
                    <a:moveTo>
                      <a:pt x="234" y="1"/>
                    </a:moveTo>
                    <a:cubicBezTo>
                      <a:pt x="34" y="301"/>
                      <a:pt x="0" y="635"/>
                      <a:pt x="67" y="935"/>
                    </a:cubicBezTo>
                    <a:cubicBezTo>
                      <a:pt x="167" y="1702"/>
                      <a:pt x="801" y="2870"/>
                      <a:pt x="934" y="3437"/>
                    </a:cubicBezTo>
                    <a:cubicBezTo>
                      <a:pt x="1101" y="4071"/>
                      <a:pt x="1201" y="4738"/>
                      <a:pt x="1268" y="5371"/>
                    </a:cubicBezTo>
                    <a:lnTo>
                      <a:pt x="1835" y="6973"/>
                    </a:lnTo>
                    <a:cubicBezTo>
                      <a:pt x="2169" y="5838"/>
                      <a:pt x="2669" y="3804"/>
                      <a:pt x="601" y="468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9"/>
              <p:cNvSpPr/>
              <p:nvPr/>
            </p:nvSpPr>
            <p:spPr>
              <a:xfrm>
                <a:off x="2880900" y="1224875"/>
                <a:ext cx="73075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7494" extrusionOk="0">
                    <a:moveTo>
                      <a:pt x="748" y="0"/>
                    </a:moveTo>
                    <a:cubicBezTo>
                      <a:pt x="501" y="0"/>
                      <a:pt x="0" y="636"/>
                      <a:pt x="120" y="1326"/>
                    </a:cubicBezTo>
                    <a:cubicBezTo>
                      <a:pt x="321" y="2227"/>
                      <a:pt x="587" y="3127"/>
                      <a:pt x="954" y="3994"/>
                    </a:cubicBezTo>
                    <a:cubicBezTo>
                      <a:pt x="1121" y="4795"/>
                      <a:pt x="1088" y="6796"/>
                      <a:pt x="788" y="7464"/>
                    </a:cubicBezTo>
                    <a:cubicBezTo>
                      <a:pt x="788" y="7464"/>
                      <a:pt x="942" y="7494"/>
                      <a:pt x="1162" y="7494"/>
                    </a:cubicBezTo>
                    <a:cubicBezTo>
                      <a:pt x="1555" y="7494"/>
                      <a:pt x="2156" y="7398"/>
                      <a:pt x="2455" y="6863"/>
                    </a:cubicBezTo>
                    <a:cubicBezTo>
                      <a:pt x="2922" y="6063"/>
                      <a:pt x="2856" y="3828"/>
                      <a:pt x="1655" y="1559"/>
                    </a:cubicBezTo>
                    <a:cubicBezTo>
                      <a:pt x="1121" y="692"/>
                      <a:pt x="1021" y="192"/>
                      <a:pt x="821" y="25"/>
                    </a:cubicBezTo>
                    <a:cubicBezTo>
                      <a:pt x="801" y="8"/>
                      <a:pt x="776" y="0"/>
                      <a:pt x="748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9"/>
              <p:cNvSpPr/>
              <p:nvPr/>
            </p:nvSpPr>
            <p:spPr>
              <a:xfrm>
                <a:off x="2906425" y="1253000"/>
                <a:ext cx="41700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4504" extrusionOk="0">
                    <a:moveTo>
                      <a:pt x="400" y="1"/>
                    </a:moveTo>
                    <a:cubicBezTo>
                      <a:pt x="67" y="368"/>
                      <a:pt x="0" y="668"/>
                      <a:pt x="234" y="1569"/>
                    </a:cubicBezTo>
                    <a:cubicBezTo>
                      <a:pt x="500" y="2636"/>
                      <a:pt x="967" y="3637"/>
                      <a:pt x="901" y="4504"/>
                    </a:cubicBezTo>
                    <a:cubicBezTo>
                      <a:pt x="1134" y="4304"/>
                      <a:pt x="1401" y="4170"/>
                      <a:pt x="1668" y="4070"/>
                    </a:cubicBezTo>
                    <a:cubicBezTo>
                      <a:pt x="1601" y="2803"/>
                      <a:pt x="1234" y="1535"/>
                      <a:pt x="634" y="434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9"/>
              <p:cNvSpPr/>
              <p:nvPr/>
            </p:nvSpPr>
            <p:spPr>
              <a:xfrm>
                <a:off x="2812175" y="1254600"/>
                <a:ext cx="199350" cy="4070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16282" extrusionOk="0">
                    <a:moveTo>
                      <a:pt x="4598" y="1"/>
                    </a:moveTo>
                    <a:cubicBezTo>
                      <a:pt x="4589" y="1"/>
                      <a:pt x="4580" y="2"/>
                      <a:pt x="4571" y="3"/>
                    </a:cubicBezTo>
                    <a:cubicBezTo>
                      <a:pt x="4237" y="104"/>
                      <a:pt x="3937" y="404"/>
                      <a:pt x="4370" y="2105"/>
                    </a:cubicBezTo>
                    <a:cubicBezTo>
                      <a:pt x="4571" y="2872"/>
                      <a:pt x="4837" y="3706"/>
                      <a:pt x="4737" y="4273"/>
                    </a:cubicBezTo>
                    <a:cubicBezTo>
                      <a:pt x="4637" y="4707"/>
                      <a:pt x="4471" y="5107"/>
                      <a:pt x="4204" y="5441"/>
                    </a:cubicBezTo>
                    <a:cubicBezTo>
                      <a:pt x="3870" y="6008"/>
                      <a:pt x="2236" y="7742"/>
                      <a:pt x="1535" y="8843"/>
                    </a:cubicBezTo>
                    <a:cubicBezTo>
                      <a:pt x="1035" y="9644"/>
                      <a:pt x="1" y="10845"/>
                      <a:pt x="1101" y="12145"/>
                    </a:cubicBezTo>
                    <a:cubicBezTo>
                      <a:pt x="1902" y="13480"/>
                      <a:pt x="2636" y="14847"/>
                      <a:pt x="3236" y="16282"/>
                    </a:cubicBezTo>
                    <a:lnTo>
                      <a:pt x="7973" y="13013"/>
                    </a:lnTo>
                    <a:cubicBezTo>
                      <a:pt x="7973" y="13013"/>
                      <a:pt x="5638" y="10044"/>
                      <a:pt x="5938" y="8876"/>
                    </a:cubicBezTo>
                    <a:cubicBezTo>
                      <a:pt x="6305" y="7542"/>
                      <a:pt x="6539" y="6175"/>
                      <a:pt x="6639" y="4774"/>
                    </a:cubicBezTo>
                    <a:cubicBezTo>
                      <a:pt x="6639" y="4106"/>
                      <a:pt x="5838" y="2238"/>
                      <a:pt x="5571" y="1671"/>
                    </a:cubicBezTo>
                    <a:cubicBezTo>
                      <a:pt x="5312" y="1120"/>
                      <a:pt x="4926" y="1"/>
                      <a:pt x="4598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9"/>
              <p:cNvSpPr/>
              <p:nvPr/>
            </p:nvSpPr>
            <p:spPr>
              <a:xfrm>
                <a:off x="2836375" y="1392275"/>
                <a:ext cx="767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537" extrusionOk="0">
                    <a:moveTo>
                      <a:pt x="3069" y="0"/>
                    </a:moveTo>
                    <a:lnTo>
                      <a:pt x="3069" y="0"/>
                    </a:lnTo>
                    <a:cubicBezTo>
                      <a:pt x="2569" y="734"/>
                      <a:pt x="1968" y="1401"/>
                      <a:pt x="1268" y="2002"/>
                    </a:cubicBezTo>
                    <a:cubicBezTo>
                      <a:pt x="567" y="2669"/>
                      <a:pt x="0" y="3836"/>
                      <a:pt x="0" y="4537"/>
                    </a:cubicBezTo>
                    <a:cubicBezTo>
                      <a:pt x="267" y="3636"/>
                      <a:pt x="801" y="2802"/>
                      <a:pt x="1534" y="2202"/>
                    </a:cubicBezTo>
                    <a:cubicBezTo>
                      <a:pt x="2235" y="1635"/>
                      <a:pt x="2802" y="868"/>
                      <a:pt x="3069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9"/>
              <p:cNvSpPr/>
              <p:nvPr/>
            </p:nvSpPr>
            <p:spPr>
              <a:xfrm>
                <a:off x="2870550" y="1534050"/>
                <a:ext cx="323600" cy="467200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18688" extrusionOk="0">
                    <a:moveTo>
                      <a:pt x="4370" y="0"/>
                    </a:moveTo>
                    <a:lnTo>
                      <a:pt x="1" y="3169"/>
                    </a:lnTo>
                    <a:cubicBezTo>
                      <a:pt x="1135" y="5771"/>
                      <a:pt x="3603" y="12809"/>
                      <a:pt x="4504" y="14544"/>
                    </a:cubicBezTo>
                    <a:cubicBezTo>
                      <a:pt x="5726" y="16846"/>
                      <a:pt x="8497" y="18688"/>
                      <a:pt x="10178" y="18688"/>
                    </a:cubicBezTo>
                    <a:cubicBezTo>
                      <a:pt x="10470" y="18688"/>
                      <a:pt x="10729" y="18632"/>
                      <a:pt x="10942" y="18513"/>
                    </a:cubicBezTo>
                    <a:cubicBezTo>
                      <a:pt x="12343" y="17746"/>
                      <a:pt x="12943" y="14544"/>
                      <a:pt x="12043" y="11675"/>
                    </a:cubicBezTo>
                    <a:cubicBezTo>
                      <a:pt x="10975" y="8306"/>
                      <a:pt x="5571" y="2068"/>
                      <a:pt x="437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9"/>
              <p:cNvSpPr/>
              <p:nvPr/>
            </p:nvSpPr>
            <p:spPr>
              <a:xfrm>
                <a:off x="1535350" y="1564050"/>
                <a:ext cx="866550" cy="1136525"/>
              </a:xfrm>
              <a:custGeom>
                <a:avLst/>
                <a:gdLst/>
                <a:ahLst/>
                <a:cxnLst/>
                <a:rect l="l" t="t" r="r" b="b"/>
                <a:pathLst>
                  <a:path w="34662" h="45461" extrusionOk="0">
                    <a:moveTo>
                      <a:pt x="32694" y="1"/>
                    </a:moveTo>
                    <a:cubicBezTo>
                      <a:pt x="27524" y="1"/>
                      <a:pt x="26123" y="2303"/>
                      <a:pt x="24588" y="6105"/>
                    </a:cubicBezTo>
                    <a:cubicBezTo>
                      <a:pt x="23020" y="9908"/>
                      <a:pt x="19551" y="20015"/>
                      <a:pt x="19551" y="20015"/>
                    </a:cubicBezTo>
                    <a:cubicBezTo>
                      <a:pt x="18484" y="21850"/>
                      <a:pt x="17616" y="23751"/>
                      <a:pt x="16883" y="25719"/>
                    </a:cubicBezTo>
                    <a:cubicBezTo>
                      <a:pt x="16049" y="28088"/>
                      <a:pt x="13447" y="37494"/>
                      <a:pt x="12413" y="37961"/>
                    </a:cubicBezTo>
                    <a:cubicBezTo>
                      <a:pt x="11412" y="38462"/>
                      <a:pt x="6909" y="38395"/>
                      <a:pt x="5241" y="38829"/>
                    </a:cubicBezTo>
                    <a:cubicBezTo>
                      <a:pt x="3540" y="39262"/>
                      <a:pt x="1305" y="40797"/>
                      <a:pt x="137" y="41764"/>
                    </a:cubicBezTo>
                    <a:cubicBezTo>
                      <a:pt x="0" y="42230"/>
                      <a:pt x="515" y="42425"/>
                      <a:pt x="1017" y="42425"/>
                    </a:cubicBezTo>
                    <a:cubicBezTo>
                      <a:pt x="1127" y="42425"/>
                      <a:pt x="1236" y="42416"/>
                      <a:pt x="1338" y="42398"/>
                    </a:cubicBezTo>
                    <a:cubicBezTo>
                      <a:pt x="2372" y="42265"/>
                      <a:pt x="4007" y="41397"/>
                      <a:pt x="5141" y="41364"/>
                    </a:cubicBezTo>
                    <a:cubicBezTo>
                      <a:pt x="5441" y="41351"/>
                      <a:pt x="5740" y="41344"/>
                      <a:pt x="6038" y="41344"/>
                    </a:cubicBezTo>
                    <a:cubicBezTo>
                      <a:pt x="7229" y="41344"/>
                      <a:pt x="8403" y="41451"/>
                      <a:pt x="9577" y="41664"/>
                    </a:cubicBezTo>
                    <a:cubicBezTo>
                      <a:pt x="10044" y="41798"/>
                      <a:pt x="9911" y="42198"/>
                      <a:pt x="8343" y="43032"/>
                    </a:cubicBezTo>
                    <a:cubicBezTo>
                      <a:pt x="6775" y="43866"/>
                      <a:pt x="6509" y="44800"/>
                      <a:pt x="6642" y="45267"/>
                    </a:cubicBezTo>
                    <a:cubicBezTo>
                      <a:pt x="6681" y="45403"/>
                      <a:pt x="6760" y="45460"/>
                      <a:pt x="6880" y="45460"/>
                    </a:cubicBezTo>
                    <a:cubicBezTo>
                      <a:pt x="7170" y="45460"/>
                      <a:pt x="7698" y="45130"/>
                      <a:pt x="8477" y="44800"/>
                    </a:cubicBezTo>
                    <a:cubicBezTo>
                      <a:pt x="9577" y="44333"/>
                      <a:pt x="11479" y="43766"/>
                      <a:pt x="13180" y="43032"/>
                    </a:cubicBezTo>
                    <a:cubicBezTo>
                      <a:pt x="14881" y="42265"/>
                      <a:pt x="15882" y="42198"/>
                      <a:pt x="16816" y="41130"/>
                    </a:cubicBezTo>
                    <a:cubicBezTo>
                      <a:pt x="17783" y="40030"/>
                      <a:pt x="18050" y="38895"/>
                      <a:pt x="19218" y="36661"/>
                    </a:cubicBezTo>
                    <a:cubicBezTo>
                      <a:pt x="20352" y="34426"/>
                      <a:pt x="22787" y="30623"/>
                      <a:pt x="23754" y="28688"/>
                    </a:cubicBezTo>
                    <a:cubicBezTo>
                      <a:pt x="25122" y="26053"/>
                      <a:pt x="25722" y="23885"/>
                      <a:pt x="27123" y="20983"/>
                    </a:cubicBezTo>
                    <a:cubicBezTo>
                      <a:pt x="28824" y="17580"/>
                      <a:pt x="32427" y="10075"/>
                      <a:pt x="32427" y="10075"/>
                    </a:cubicBezTo>
                    <a:cubicBezTo>
                      <a:pt x="32427" y="10075"/>
                      <a:pt x="34662" y="3403"/>
                      <a:pt x="32694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9"/>
              <p:cNvSpPr/>
              <p:nvPr/>
            </p:nvSpPr>
            <p:spPr>
              <a:xfrm>
                <a:off x="2969800" y="1145225"/>
                <a:ext cx="82575" cy="769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078" extrusionOk="0">
                    <a:moveTo>
                      <a:pt x="3073" y="0"/>
                    </a:moveTo>
                    <a:cubicBezTo>
                      <a:pt x="3019" y="0"/>
                      <a:pt x="2969" y="25"/>
                      <a:pt x="2936" y="75"/>
                    </a:cubicBezTo>
                    <a:lnTo>
                      <a:pt x="100" y="2744"/>
                    </a:lnTo>
                    <a:cubicBezTo>
                      <a:pt x="0" y="2811"/>
                      <a:pt x="0" y="2944"/>
                      <a:pt x="100" y="3011"/>
                    </a:cubicBezTo>
                    <a:cubicBezTo>
                      <a:pt x="134" y="3044"/>
                      <a:pt x="167" y="3078"/>
                      <a:pt x="234" y="3078"/>
                    </a:cubicBezTo>
                    <a:cubicBezTo>
                      <a:pt x="267" y="3078"/>
                      <a:pt x="334" y="3044"/>
                      <a:pt x="367" y="3011"/>
                    </a:cubicBezTo>
                    <a:lnTo>
                      <a:pt x="3236" y="342"/>
                    </a:lnTo>
                    <a:cubicBezTo>
                      <a:pt x="3303" y="276"/>
                      <a:pt x="3303" y="142"/>
                      <a:pt x="3236" y="75"/>
                    </a:cubicBezTo>
                    <a:cubicBezTo>
                      <a:pt x="3186" y="25"/>
                      <a:pt x="3127" y="0"/>
                      <a:pt x="30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9"/>
              <p:cNvSpPr/>
              <p:nvPr/>
            </p:nvSpPr>
            <p:spPr>
              <a:xfrm>
                <a:off x="2987300" y="1221850"/>
                <a:ext cx="104275" cy="370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481" extrusionOk="0">
                    <a:moveTo>
                      <a:pt x="3973" y="0"/>
                    </a:moveTo>
                    <a:cubicBezTo>
                      <a:pt x="3951" y="0"/>
                      <a:pt x="3927" y="5"/>
                      <a:pt x="3903" y="13"/>
                    </a:cubicBezTo>
                    <a:lnTo>
                      <a:pt x="167" y="1080"/>
                    </a:lnTo>
                    <a:cubicBezTo>
                      <a:pt x="67" y="1113"/>
                      <a:pt x="1" y="1213"/>
                      <a:pt x="34" y="1313"/>
                    </a:cubicBezTo>
                    <a:cubicBezTo>
                      <a:pt x="34" y="1414"/>
                      <a:pt x="134" y="1480"/>
                      <a:pt x="201" y="1480"/>
                    </a:cubicBezTo>
                    <a:lnTo>
                      <a:pt x="268" y="1447"/>
                    </a:lnTo>
                    <a:lnTo>
                      <a:pt x="4004" y="379"/>
                    </a:lnTo>
                    <a:cubicBezTo>
                      <a:pt x="4104" y="346"/>
                      <a:pt x="4170" y="246"/>
                      <a:pt x="4137" y="146"/>
                    </a:cubicBezTo>
                    <a:cubicBezTo>
                      <a:pt x="4111" y="44"/>
                      <a:pt x="4047" y="0"/>
                      <a:pt x="39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2996475" y="1291375"/>
                <a:ext cx="1076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901" extrusionOk="0">
                    <a:moveTo>
                      <a:pt x="234" y="0"/>
                    </a:moveTo>
                    <a:cubicBezTo>
                      <a:pt x="134" y="0"/>
                      <a:pt x="34" y="67"/>
                      <a:pt x="1" y="167"/>
                    </a:cubicBezTo>
                    <a:cubicBezTo>
                      <a:pt x="1" y="300"/>
                      <a:pt x="67" y="400"/>
                      <a:pt x="167" y="400"/>
                    </a:cubicBezTo>
                    <a:lnTo>
                      <a:pt x="4070" y="901"/>
                    </a:lnTo>
                    <a:lnTo>
                      <a:pt x="4104" y="901"/>
                    </a:lnTo>
                    <a:cubicBezTo>
                      <a:pt x="4204" y="901"/>
                      <a:pt x="4270" y="801"/>
                      <a:pt x="4304" y="734"/>
                    </a:cubicBezTo>
                    <a:cubicBezTo>
                      <a:pt x="4304" y="601"/>
                      <a:pt x="4237" y="501"/>
                      <a:pt x="4104" y="50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9" name="Google Shape;1279;p39"/>
            <p:cNvSpPr/>
            <p:nvPr/>
          </p:nvSpPr>
          <p:spPr>
            <a:xfrm>
              <a:off x="7085857" y="2527309"/>
              <a:ext cx="619659" cy="839583"/>
            </a:xfrm>
            <a:custGeom>
              <a:avLst/>
              <a:gdLst/>
              <a:ahLst/>
              <a:cxnLst/>
              <a:rect l="l" t="t" r="r" b="b"/>
              <a:pathLst>
                <a:path w="47602" h="64447" extrusionOk="0">
                  <a:moveTo>
                    <a:pt x="10909" y="0"/>
                  </a:moveTo>
                  <a:cubicBezTo>
                    <a:pt x="4070" y="34"/>
                    <a:pt x="1" y="5838"/>
                    <a:pt x="1" y="15545"/>
                  </a:cubicBezTo>
                  <a:cubicBezTo>
                    <a:pt x="1" y="23484"/>
                    <a:pt x="2769" y="32424"/>
                    <a:pt x="7239" y="40496"/>
                  </a:cubicBezTo>
                  <a:cubicBezTo>
                    <a:pt x="12076" y="49202"/>
                    <a:pt x="18914" y="56908"/>
                    <a:pt x="26320" y="61178"/>
                  </a:cubicBezTo>
                  <a:cubicBezTo>
                    <a:pt x="30022" y="63312"/>
                    <a:pt x="33625" y="64447"/>
                    <a:pt x="36694" y="64447"/>
                  </a:cubicBezTo>
                  <a:cubicBezTo>
                    <a:pt x="39863" y="64447"/>
                    <a:pt x="42398" y="63279"/>
                    <a:pt x="44266" y="60944"/>
                  </a:cubicBezTo>
                  <a:cubicBezTo>
                    <a:pt x="46434" y="58242"/>
                    <a:pt x="47601" y="54072"/>
                    <a:pt x="47601" y="48902"/>
                  </a:cubicBezTo>
                  <a:cubicBezTo>
                    <a:pt x="47568" y="45099"/>
                    <a:pt x="47001" y="41297"/>
                    <a:pt x="45967" y="37627"/>
                  </a:cubicBezTo>
                  <a:cubicBezTo>
                    <a:pt x="45533" y="36160"/>
                    <a:pt x="45100" y="34725"/>
                    <a:pt x="44566" y="33258"/>
                  </a:cubicBezTo>
                  <a:cubicBezTo>
                    <a:pt x="43632" y="30656"/>
                    <a:pt x="42498" y="28154"/>
                    <a:pt x="41230" y="25719"/>
                  </a:cubicBezTo>
                  <a:cubicBezTo>
                    <a:pt x="40963" y="25218"/>
                    <a:pt x="40697" y="24718"/>
                    <a:pt x="40430" y="24218"/>
                  </a:cubicBezTo>
                  <a:cubicBezTo>
                    <a:pt x="39963" y="23384"/>
                    <a:pt x="39496" y="22550"/>
                    <a:pt x="39029" y="21749"/>
                  </a:cubicBezTo>
                  <a:cubicBezTo>
                    <a:pt x="37361" y="19014"/>
                    <a:pt x="35526" y="16412"/>
                    <a:pt x="33491" y="13944"/>
                  </a:cubicBezTo>
                  <a:cubicBezTo>
                    <a:pt x="33458" y="13944"/>
                    <a:pt x="33458" y="13910"/>
                    <a:pt x="33425" y="13877"/>
                  </a:cubicBezTo>
                  <a:cubicBezTo>
                    <a:pt x="32090" y="12309"/>
                    <a:pt x="30689" y="10775"/>
                    <a:pt x="29222" y="9374"/>
                  </a:cubicBezTo>
                  <a:cubicBezTo>
                    <a:pt x="28188" y="8373"/>
                    <a:pt x="27120" y="7439"/>
                    <a:pt x="26019" y="6538"/>
                  </a:cubicBezTo>
                  <a:cubicBezTo>
                    <a:pt x="25552" y="6172"/>
                    <a:pt x="25085" y="5838"/>
                    <a:pt x="24618" y="5504"/>
                  </a:cubicBezTo>
                  <a:cubicBezTo>
                    <a:pt x="24085" y="5071"/>
                    <a:pt x="23518" y="4704"/>
                    <a:pt x="22951" y="4304"/>
                  </a:cubicBezTo>
                  <a:cubicBezTo>
                    <a:pt x="22383" y="3937"/>
                    <a:pt x="21816" y="3603"/>
                    <a:pt x="21283" y="3269"/>
                  </a:cubicBezTo>
                  <a:cubicBezTo>
                    <a:pt x="17547" y="1135"/>
                    <a:pt x="13977" y="34"/>
                    <a:pt x="1090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7356437" y="2695028"/>
              <a:ext cx="321780" cy="345919"/>
            </a:xfrm>
            <a:custGeom>
              <a:avLst/>
              <a:gdLst/>
              <a:ahLst/>
              <a:cxnLst/>
              <a:rect l="l" t="t" r="r" b="b"/>
              <a:pathLst>
                <a:path w="24719" h="26553" extrusionOk="0">
                  <a:moveTo>
                    <a:pt x="12176" y="1"/>
                  </a:moveTo>
                  <a:cubicBezTo>
                    <a:pt x="9074" y="5505"/>
                    <a:pt x="1" y="9574"/>
                    <a:pt x="1" y="9574"/>
                  </a:cubicBezTo>
                  <a:lnTo>
                    <a:pt x="9574" y="26553"/>
                  </a:lnTo>
                  <a:cubicBezTo>
                    <a:pt x="13513" y="24470"/>
                    <a:pt x="18278" y="21878"/>
                    <a:pt x="24271" y="21878"/>
                  </a:cubicBezTo>
                  <a:cubicBezTo>
                    <a:pt x="24419" y="21878"/>
                    <a:pt x="24568" y="21880"/>
                    <a:pt x="24718" y="21883"/>
                  </a:cubicBezTo>
                  <a:cubicBezTo>
                    <a:pt x="24552" y="21416"/>
                    <a:pt x="24385" y="20916"/>
                    <a:pt x="24218" y="20449"/>
                  </a:cubicBezTo>
                  <a:cubicBezTo>
                    <a:pt x="23251" y="17847"/>
                    <a:pt x="22150" y="15345"/>
                    <a:pt x="20882" y="12910"/>
                  </a:cubicBezTo>
                  <a:cubicBezTo>
                    <a:pt x="20615" y="12409"/>
                    <a:pt x="20349" y="11909"/>
                    <a:pt x="20082" y="11409"/>
                  </a:cubicBezTo>
                  <a:cubicBezTo>
                    <a:pt x="19615" y="10575"/>
                    <a:pt x="19148" y="9741"/>
                    <a:pt x="18647" y="8940"/>
                  </a:cubicBezTo>
                  <a:cubicBezTo>
                    <a:pt x="17013" y="6205"/>
                    <a:pt x="15178" y="3603"/>
                    <a:pt x="13143" y="1135"/>
                  </a:cubicBezTo>
                  <a:cubicBezTo>
                    <a:pt x="13143" y="1135"/>
                    <a:pt x="13110" y="1101"/>
                    <a:pt x="13077" y="1068"/>
                  </a:cubicBezTo>
                  <a:cubicBezTo>
                    <a:pt x="12776" y="701"/>
                    <a:pt x="12476" y="368"/>
                    <a:pt x="121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39"/>
          <p:cNvGrpSpPr/>
          <p:nvPr/>
        </p:nvGrpSpPr>
        <p:grpSpPr>
          <a:xfrm>
            <a:off x="3108930" y="1729854"/>
            <a:ext cx="2469459" cy="2381401"/>
            <a:chOff x="3108930" y="1729854"/>
            <a:chExt cx="2469459" cy="2381401"/>
          </a:xfrm>
        </p:grpSpPr>
        <p:grpSp>
          <p:nvGrpSpPr>
            <p:cNvPr id="1282" name="Google Shape;1282;p39"/>
            <p:cNvGrpSpPr/>
            <p:nvPr/>
          </p:nvGrpSpPr>
          <p:grpSpPr>
            <a:xfrm>
              <a:off x="3108930" y="1729854"/>
              <a:ext cx="2469459" cy="2381401"/>
              <a:chOff x="5863943" y="2345666"/>
              <a:chExt cx="2469459" cy="2381401"/>
            </a:xfrm>
          </p:grpSpPr>
          <p:sp>
            <p:nvSpPr>
              <p:cNvPr id="1283" name="Google Shape;1283;p39"/>
              <p:cNvSpPr/>
              <p:nvPr/>
            </p:nvSpPr>
            <p:spPr>
              <a:xfrm>
                <a:off x="7085857" y="2527309"/>
                <a:ext cx="619659" cy="839583"/>
              </a:xfrm>
              <a:custGeom>
                <a:avLst/>
                <a:gdLst/>
                <a:ahLst/>
                <a:cxnLst/>
                <a:rect l="l" t="t" r="r" b="b"/>
                <a:pathLst>
                  <a:path w="47602" h="64447" extrusionOk="0">
                    <a:moveTo>
                      <a:pt x="10909" y="0"/>
                    </a:moveTo>
                    <a:cubicBezTo>
                      <a:pt x="4070" y="34"/>
                      <a:pt x="1" y="5838"/>
                      <a:pt x="1" y="15545"/>
                    </a:cubicBezTo>
                    <a:cubicBezTo>
                      <a:pt x="1" y="23484"/>
                      <a:pt x="2769" y="32424"/>
                      <a:pt x="7239" y="40496"/>
                    </a:cubicBezTo>
                    <a:cubicBezTo>
                      <a:pt x="12076" y="49202"/>
                      <a:pt x="18914" y="56908"/>
                      <a:pt x="26320" y="61178"/>
                    </a:cubicBezTo>
                    <a:cubicBezTo>
                      <a:pt x="30022" y="63312"/>
                      <a:pt x="33625" y="64447"/>
                      <a:pt x="36694" y="64447"/>
                    </a:cubicBezTo>
                    <a:cubicBezTo>
                      <a:pt x="39863" y="64447"/>
                      <a:pt x="42398" y="63279"/>
                      <a:pt x="44266" y="60944"/>
                    </a:cubicBezTo>
                    <a:cubicBezTo>
                      <a:pt x="46434" y="58242"/>
                      <a:pt x="47601" y="54072"/>
                      <a:pt x="47601" y="48902"/>
                    </a:cubicBezTo>
                    <a:cubicBezTo>
                      <a:pt x="47568" y="45099"/>
                      <a:pt x="47001" y="41297"/>
                      <a:pt x="45967" y="37627"/>
                    </a:cubicBezTo>
                    <a:cubicBezTo>
                      <a:pt x="45533" y="36160"/>
                      <a:pt x="45100" y="34725"/>
                      <a:pt x="44566" y="33258"/>
                    </a:cubicBezTo>
                    <a:cubicBezTo>
                      <a:pt x="43632" y="30656"/>
                      <a:pt x="42498" y="28154"/>
                      <a:pt x="41230" y="25719"/>
                    </a:cubicBezTo>
                    <a:cubicBezTo>
                      <a:pt x="40963" y="25218"/>
                      <a:pt x="40697" y="24718"/>
                      <a:pt x="40430" y="24218"/>
                    </a:cubicBezTo>
                    <a:cubicBezTo>
                      <a:pt x="39963" y="23384"/>
                      <a:pt x="39496" y="22550"/>
                      <a:pt x="39029" y="21749"/>
                    </a:cubicBezTo>
                    <a:cubicBezTo>
                      <a:pt x="37361" y="19014"/>
                      <a:pt x="35526" y="16412"/>
                      <a:pt x="33491" y="13944"/>
                    </a:cubicBezTo>
                    <a:cubicBezTo>
                      <a:pt x="33458" y="13944"/>
                      <a:pt x="33458" y="13910"/>
                      <a:pt x="33425" y="13877"/>
                    </a:cubicBezTo>
                    <a:cubicBezTo>
                      <a:pt x="32090" y="12309"/>
                      <a:pt x="30689" y="10775"/>
                      <a:pt x="29222" y="9374"/>
                    </a:cubicBezTo>
                    <a:cubicBezTo>
                      <a:pt x="28188" y="8373"/>
                      <a:pt x="27120" y="7439"/>
                      <a:pt x="26019" y="6538"/>
                    </a:cubicBezTo>
                    <a:cubicBezTo>
                      <a:pt x="25552" y="6172"/>
                      <a:pt x="25085" y="5838"/>
                      <a:pt x="24618" y="5504"/>
                    </a:cubicBezTo>
                    <a:cubicBezTo>
                      <a:pt x="24085" y="5071"/>
                      <a:pt x="23518" y="4704"/>
                      <a:pt x="22951" y="4304"/>
                    </a:cubicBezTo>
                    <a:cubicBezTo>
                      <a:pt x="22383" y="3937"/>
                      <a:pt x="21816" y="3603"/>
                      <a:pt x="21283" y="3269"/>
                    </a:cubicBezTo>
                    <a:cubicBezTo>
                      <a:pt x="17547" y="1135"/>
                      <a:pt x="13977" y="34"/>
                      <a:pt x="10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9"/>
              <p:cNvSpPr/>
              <p:nvPr/>
            </p:nvSpPr>
            <p:spPr>
              <a:xfrm>
                <a:off x="7356437" y="2695028"/>
                <a:ext cx="321780" cy="345919"/>
              </a:xfrm>
              <a:custGeom>
                <a:avLst/>
                <a:gdLst/>
                <a:ahLst/>
                <a:cxnLst/>
                <a:rect l="l" t="t" r="r" b="b"/>
                <a:pathLst>
                  <a:path w="24719" h="26553" extrusionOk="0">
                    <a:moveTo>
                      <a:pt x="12176" y="1"/>
                    </a:moveTo>
                    <a:cubicBezTo>
                      <a:pt x="9074" y="5505"/>
                      <a:pt x="1" y="9574"/>
                      <a:pt x="1" y="9574"/>
                    </a:cubicBezTo>
                    <a:lnTo>
                      <a:pt x="9574" y="26553"/>
                    </a:lnTo>
                    <a:cubicBezTo>
                      <a:pt x="13513" y="24470"/>
                      <a:pt x="18278" y="21878"/>
                      <a:pt x="24271" y="21878"/>
                    </a:cubicBezTo>
                    <a:cubicBezTo>
                      <a:pt x="24419" y="21878"/>
                      <a:pt x="24568" y="21880"/>
                      <a:pt x="24718" y="21883"/>
                    </a:cubicBezTo>
                    <a:cubicBezTo>
                      <a:pt x="24552" y="21416"/>
                      <a:pt x="24385" y="20916"/>
                      <a:pt x="24218" y="20449"/>
                    </a:cubicBezTo>
                    <a:cubicBezTo>
                      <a:pt x="23251" y="17847"/>
                      <a:pt x="22150" y="15345"/>
                      <a:pt x="20882" y="12910"/>
                    </a:cubicBezTo>
                    <a:cubicBezTo>
                      <a:pt x="20615" y="12409"/>
                      <a:pt x="20349" y="11909"/>
                      <a:pt x="20082" y="11409"/>
                    </a:cubicBezTo>
                    <a:cubicBezTo>
                      <a:pt x="19615" y="10575"/>
                      <a:pt x="19148" y="9741"/>
                      <a:pt x="18647" y="8940"/>
                    </a:cubicBezTo>
                    <a:cubicBezTo>
                      <a:pt x="17013" y="6205"/>
                      <a:pt x="15178" y="3603"/>
                      <a:pt x="13143" y="1135"/>
                    </a:cubicBezTo>
                    <a:cubicBezTo>
                      <a:pt x="13143" y="1135"/>
                      <a:pt x="13110" y="1101"/>
                      <a:pt x="13077" y="1068"/>
                    </a:cubicBezTo>
                    <a:cubicBezTo>
                      <a:pt x="12776" y="701"/>
                      <a:pt x="12476" y="368"/>
                      <a:pt x="121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5" name="Google Shape;1285;p39"/>
              <p:cNvGrpSpPr/>
              <p:nvPr/>
            </p:nvGrpSpPr>
            <p:grpSpPr>
              <a:xfrm>
                <a:off x="5863943" y="2345666"/>
                <a:ext cx="2469459" cy="2381401"/>
                <a:chOff x="1404500" y="719300"/>
                <a:chExt cx="4742575" cy="4569950"/>
              </a:xfrm>
            </p:grpSpPr>
            <p:sp>
              <p:nvSpPr>
                <p:cNvPr id="1286" name="Google Shape;1286;p39"/>
                <p:cNvSpPr/>
                <p:nvPr/>
              </p:nvSpPr>
              <p:spPr>
                <a:xfrm>
                  <a:off x="1404500" y="2551425"/>
                  <a:ext cx="4742575" cy="27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3" h="109513" extrusionOk="0">
                      <a:moveTo>
                        <a:pt x="94869" y="1"/>
                      </a:moveTo>
                      <a:cubicBezTo>
                        <a:pt x="42464" y="1"/>
                        <a:pt x="1" y="24518"/>
                        <a:pt x="1" y="54740"/>
                      </a:cubicBezTo>
                      <a:cubicBezTo>
                        <a:pt x="1" y="84995"/>
                        <a:pt x="42464" y="109513"/>
                        <a:pt x="94869" y="109513"/>
                      </a:cubicBezTo>
                      <a:cubicBezTo>
                        <a:pt x="147239" y="109513"/>
                        <a:pt x="189703" y="84995"/>
                        <a:pt x="189703" y="54740"/>
                      </a:cubicBezTo>
                      <a:cubicBezTo>
                        <a:pt x="189703" y="24518"/>
                        <a:pt x="147239" y="1"/>
                        <a:pt x="94869" y="1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39"/>
                <p:cNvSpPr/>
                <p:nvPr/>
              </p:nvSpPr>
              <p:spPr>
                <a:xfrm>
                  <a:off x="1654675" y="3844850"/>
                  <a:ext cx="1470250" cy="84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0" h="33992" extrusionOk="0">
                      <a:moveTo>
                        <a:pt x="29422" y="1"/>
                      </a:moveTo>
                      <a:cubicBezTo>
                        <a:pt x="13177" y="1"/>
                        <a:pt x="1" y="7606"/>
                        <a:pt x="1" y="17013"/>
                      </a:cubicBezTo>
                      <a:cubicBezTo>
                        <a:pt x="1" y="26386"/>
                        <a:pt x="13177" y="33992"/>
                        <a:pt x="29422" y="33992"/>
                      </a:cubicBezTo>
                      <a:cubicBezTo>
                        <a:pt x="45667" y="33992"/>
                        <a:pt x="58810" y="26386"/>
                        <a:pt x="58810" y="17013"/>
                      </a:cubicBezTo>
                      <a:cubicBezTo>
                        <a:pt x="58810" y="7606"/>
                        <a:pt x="45667" y="1"/>
                        <a:pt x="29422" y="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39"/>
                <p:cNvSpPr/>
                <p:nvPr/>
              </p:nvSpPr>
              <p:spPr>
                <a:xfrm>
                  <a:off x="5367325" y="719300"/>
                  <a:ext cx="722225" cy="7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9" h="28888" extrusionOk="0">
                      <a:moveTo>
                        <a:pt x="14445" y="0"/>
                      </a:moveTo>
                      <a:cubicBezTo>
                        <a:pt x="6472" y="0"/>
                        <a:pt x="1" y="6471"/>
                        <a:pt x="1" y="14444"/>
                      </a:cubicBezTo>
                      <a:cubicBezTo>
                        <a:pt x="1" y="22416"/>
                        <a:pt x="6472" y="28887"/>
                        <a:pt x="14445" y="28887"/>
                      </a:cubicBezTo>
                      <a:cubicBezTo>
                        <a:pt x="22417" y="28887"/>
                        <a:pt x="28888" y="22416"/>
                        <a:pt x="28888" y="14444"/>
                      </a:cubicBezTo>
                      <a:cubicBezTo>
                        <a:pt x="28888" y="6471"/>
                        <a:pt x="22417" y="0"/>
                        <a:pt x="1444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39"/>
                <p:cNvSpPr/>
                <p:nvPr/>
              </p:nvSpPr>
              <p:spPr>
                <a:xfrm>
                  <a:off x="5501600" y="878575"/>
                  <a:ext cx="626300" cy="5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52" h="22525" extrusionOk="0">
                      <a:moveTo>
                        <a:pt x="21049" y="0"/>
                      </a:moveTo>
                      <a:cubicBezTo>
                        <a:pt x="22350" y="3670"/>
                        <a:pt x="21549" y="6872"/>
                        <a:pt x="16312" y="9907"/>
                      </a:cubicBezTo>
                      <a:lnTo>
                        <a:pt x="0" y="19314"/>
                      </a:lnTo>
                      <a:cubicBezTo>
                        <a:pt x="2657" y="21461"/>
                        <a:pt x="5866" y="22524"/>
                        <a:pt x="9069" y="22524"/>
                      </a:cubicBezTo>
                      <a:cubicBezTo>
                        <a:pt x="12584" y="22524"/>
                        <a:pt x="16090" y="21244"/>
                        <a:pt x="18847" y="18714"/>
                      </a:cubicBezTo>
                      <a:cubicBezTo>
                        <a:pt x="24118" y="13877"/>
                        <a:pt x="25052" y="5938"/>
                        <a:pt x="21049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39"/>
                <p:cNvSpPr/>
                <p:nvPr/>
              </p:nvSpPr>
              <p:spPr>
                <a:xfrm>
                  <a:off x="5405700" y="1183800"/>
                  <a:ext cx="273550" cy="110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2" h="44199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3" y="11642"/>
                        <a:pt x="4837" y="29088"/>
                        <a:pt x="4037" y="41863"/>
                      </a:cubicBezTo>
                      <a:lnTo>
                        <a:pt x="8073" y="44198"/>
                      </a:lnTo>
                      <a:cubicBezTo>
                        <a:pt x="10408" y="36526"/>
                        <a:pt x="10942" y="20815"/>
                        <a:pt x="10074" y="58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39"/>
                <p:cNvSpPr/>
                <p:nvPr/>
              </p:nvSpPr>
              <p:spPr>
                <a:xfrm>
                  <a:off x="5607500" y="1327225"/>
                  <a:ext cx="356125" cy="96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5" h="38495" extrusionOk="0">
                      <a:moveTo>
                        <a:pt x="14244" y="1"/>
                      </a:moveTo>
                      <a:lnTo>
                        <a:pt x="2002" y="134"/>
                      </a:lnTo>
                      <a:cubicBezTo>
                        <a:pt x="2669" y="13744"/>
                        <a:pt x="2403" y="29322"/>
                        <a:pt x="1" y="38495"/>
                      </a:cubicBezTo>
                      <a:cubicBezTo>
                        <a:pt x="6072" y="34892"/>
                        <a:pt x="9841" y="28354"/>
                        <a:pt x="9908" y="21249"/>
                      </a:cubicBezTo>
                      <a:lnTo>
                        <a:pt x="10008" y="5438"/>
                      </a:lnTo>
                      <a:lnTo>
                        <a:pt x="14244" y="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39"/>
                <p:cNvSpPr/>
                <p:nvPr/>
              </p:nvSpPr>
              <p:spPr>
                <a:xfrm>
                  <a:off x="5607500" y="1746275"/>
                  <a:ext cx="15097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" h="4021" extrusionOk="0">
                      <a:moveTo>
                        <a:pt x="5559" y="0"/>
                      </a:moveTo>
                      <a:cubicBezTo>
                        <a:pt x="5441" y="0"/>
                        <a:pt x="5309" y="39"/>
                        <a:pt x="5171" y="117"/>
                      </a:cubicBezTo>
                      <a:lnTo>
                        <a:pt x="2870" y="1452"/>
                      </a:lnTo>
                      <a:cubicBezTo>
                        <a:pt x="2603" y="1585"/>
                        <a:pt x="2302" y="1652"/>
                        <a:pt x="2002" y="1652"/>
                      </a:cubicBezTo>
                      <a:cubicBezTo>
                        <a:pt x="1702" y="1652"/>
                        <a:pt x="1402" y="1585"/>
                        <a:pt x="1135" y="1452"/>
                      </a:cubicBezTo>
                      <a:lnTo>
                        <a:pt x="835" y="1285"/>
                      </a:lnTo>
                      <a:cubicBezTo>
                        <a:pt x="699" y="1207"/>
                        <a:pt x="571" y="1169"/>
                        <a:pt x="458" y="1169"/>
                      </a:cubicBezTo>
                      <a:cubicBezTo>
                        <a:pt x="185" y="1169"/>
                        <a:pt x="1" y="1393"/>
                        <a:pt x="1" y="1818"/>
                      </a:cubicBezTo>
                      <a:lnTo>
                        <a:pt x="1" y="2152"/>
                      </a:lnTo>
                      <a:cubicBezTo>
                        <a:pt x="34" y="2752"/>
                        <a:pt x="334" y="3286"/>
                        <a:pt x="835" y="3653"/>
                      </a:cubicBezTo>
                      <a:lnTo>
                        <a:pt x="1102" y="3820"/>
                      </a:lnTo>
                      <a:cubicBezTo>
                        <a:pt x="1368" y="3953"/>
                        <a:pt x="1669" y="4020"/>
                        <a:pt x="1969" y="4020"/>
                      </a:cubicBezTo>
                      <a:cubicBezTo>
                        <a:pt x="2269" y="4020"/>
                        <a:pt x="2569" y="3953"/>
                        <a:pt x="2836" y="3820"/>
                      </a:cubicBezTo>
                      <a:lnTo>
                        <a:pt x="5171" y="2452"/>
                      </a:lnTo>
                      <a:cubicBezTo>
                        <a:pt x="5672" y="2119"/>
                        <a:pt x="6005" y="1585"/>
                        <a:pt x="6038" y="985"/>
                      </a:cubicBezTo>
                      <a:lnTo>
                        <a:pt x="6038" y="618"/>
                      </a:lnTo>
                      <a:cubicBezTo>
                        <a:pt x="6038" y="218"/>
                        <a:pt x="5840" y="0"/>
                        <a:pt x="5559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39"/>
                <p:cNvSpPr/>
                <p:nvPr/>
              </p:nvSpPr>
              <p:spPr>
                <a:xfrm>
                  <a:off x="5598575" y="1875675"/>
                  <a:ext cx="1507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9" h="4015" extrusionOk="0">
                      <a:moveTo>
                        <a:pt x="5534" y="1"/>
                      </a:moveTo>
                      <a:cubicBezTo>
                        <a:pt x="5420" y="1"/>
                        <a:pt x="5293" y="36"/>
                        <a:pt x="5161" y="112"/>
                      </a:cubicBezTo>
                      <a:lnTo>
                        <a:pt x="2860" y="1446"/>
                      </a:lnTo>
                      <a:cubicBezTo>
                        <a:pt x="2593" y="1596"/>
                        <a:pt x="2301" y="1671"/>
                        <a:pt x="2005" y="1671"/>
                      </a:cubicBezTo>
                      <a:cubicBezTo>
                        <a:pt x="1709" y="1671"/>
                        <a:pt x="1409" y="1596"/>
                        <a:pt x="1125" y="1446"/>
                      </a:cubicBezTo>
                      <a:lnTo>
                        <a:pt x="858" y="1279"/>
                      </a:lnTo>
                      <a:cubicBezTo>
                        <a:pt x="711" y="1200"/>
                        <a:pt x="575" y="1162"/>
                        <a:pt x="457" y="1162"/>
                      </a:cubicBezTo>
                      <a:cubicBezTo>
                        <a:pt x="176" y="1162"/>
                        <a:pt x="1" y="1380"/>
                        <a:pt x="24" y="1779"/>
                      </a:cubicBezTo>
                      <a:lnTo>
                        <a:pt x="24" y="2146"/>
                      </a:lnTo>
                      <a:cubicBezTo>
                        <a:pt x="58" y="2747"/>
                        <a:pt x="358" y="3281"/>
                        <a:pt x="858" y="3648"/>
                      </a:cubicBezTo>
                      <a:lnTo>
                        <a:pt x="1125" y="3814"/>
                      </a:lnTo>
                      <a:cubicBezTo>
                        <a:pt x="1392" y="3948"/>
                        <a:pt x="1684" y="4014"/>
                        <a:pt x="1980" y="4014"/>
                      </a:cubicBezTo>
                      <a:cubicBezTo>
                        <a:pt x="2276" y="4014"/>
                        <a:pt x="2576" y="3948"/>
                        <a:pt x="2860" y="3814"/>
                      </a:cubicBezTo>
                      <a:lnTo>
                        <a:pt x="5195" y="2447"/>
                      </a:lnTo>
                      <a:cubicBezTo>
                        <a:pt x="5695" y="2113"/>
                        <a:pt x="5995" y="1546"/>
                        <a:pt x="6029" y="946"/>
                      </a:cubicBezTo>
                      <a:lnTo>
                        <a:pt x="6029" y="612"/>
                      </a:lnTo>
                      <a:cubicBezTo>
                        <a:pt x="6029" y="229"/>
                        <a:pt x="5823" y="1"/>
                        <a:pt x="5534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39"/>
                <p:cNvSpPr/>
                <p:nvPr/>
              </p:nvSpPr>
              <p:spPr>
                <a:xfrm>
                  <a:off x="5589150" y="2005625"/>
                  <a:ext cx="150975" cy="9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" h="3987" extrusionOk="0">
                      <a:moveTo>
                        <a:pt x="5559" y="1"/>
                      </a:moveTo>
                      <a:cubicBezTo>
                        <a:pt x="5441" y="1"/>
                        <a:pt x="5309" y="39"/>
                        <a:pt x="5171" y="117"/>
                      </a:cubicBezTo>
                      <a:lnTo>
                        <a:pt x="2870" y="1452"/>
                      </a:lnTo>
                      <a:cubicBezTo>
                        <a:pt x="2603" y="1585"/>
                        <a:pt x="2311" y="1652"/>
                        <a:pt x="2019" y="1652"/>
                      </a:cubicBezTo>
                      <a:cubicBezTo>
                        <a:pt x="1727" y="1652"/>
                        <a:pt x="1435" y="1585"/>
                        <a:pt x="1168" y="1452"/>
                      </a:cubicBezTo>
                      <a:lnTo>
                        <a:pt x="868" y="1285"/>
                      </a:lnTo>
                      <a:cubicBezTo>
                        <a:pt x="729" y="1195"/>
                        <a:pt x="596" y="1153"/>
                        <a:pt x="478" y="1153"/>
                      </a:cubicBezTo>
                      <a:cubicBezTo>
                        <a:pt x="198" y="1153"/>
                        <a:pt x="1" y="1387"/>
                        <a:pt x="1" y="1785"/>
                      </a:cubicBezTo>
                      <a:lnTo>
                        <a:pt x="1" y="2119"/>
                      </a:lnTo>
                      <a:cubicBezTo>
                        <a:pt x="34" y="2719"/>
                        <a:pt x="368" y="3286"/>
                        <a:pt x="835" y="3620"/>
                      </a:cubicBezTo>
                      <a:lnTo>
                        <a:pt x="1135" y="3787"/>
                      </a:lnTo>
                      <a:cubicBezTo>
                        <a:pt x="1402" y="3920"/>
                        <a:pt x="1694" y="3987"/>
                        <a:pt x="1986" y="3987"/>
                      </a:cubicBezTo>
                      <a:cubicBezTo>
                        <a:pt x="2278" y="3987"/>
                        <a:pt x="2569" y="3920"/>
                        <a:pt x="2836" y="3787"/>
                      </a:cubicBezTo>
                      <a:lnTo>
                        <a:pt x="5171" y="2419"/>
                      </a:lnTo>
                      <a:cubicBezTo>
                        <a:pt x="5672" y="2085"/>
                        <a:pt x="6005" y="1552"/>
                        <a:pt x="6039" y="951"/>
                      </a:cubicBezTo>
                      <a:lnTo>
                        <a:pt x="6039" y="618"/>
                      </a:lnTo>
                      <a:cubicBezTo>
                        <a:pt x="6039" y="218"/>
                        <a:pt x="5840" y="1"/>
                        <a:pt x="5559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39"/>
                <p:cNvSpPr/>
                <p:nvPr/>
              </p:nvSpPr>
              <p:spPr>
                <a:xfrm>
                  <a:off x="5257250" y="730600"/>
                  <a:ext cx="713050" cy="85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2" h="34173" extrusionOk="0">
                      <a:moveTo>
                        <a:pt x="11726" y="1"/>
                      </a:moveTo>
                      <a:cubicBezTo>
                        <a:pt x="10252" y="1"/>
                        <a:pt x="8782" y="352"/>
                        <a:pt x="7439" y="1049"/>
                      </a:cubicBezTo>
                      <a:lnTo>
                        <a:pt x="7239" y="1149"/>
                      </a:lnTo>
                      <a:cubicBezTo>
                        <a:pt x="7139" y="1183"/>
                        <a:pt x="7039" y="1249"/>
                        <a:pt x="6972" y="1316"/>
                      </a:cubicBezTo>
                      <a:lnTo>
                        <a:pt x="1" y="5319"/>
                      </a:lnTo>
                      <a:cubicBezTo>
                        <a:pt x="897" y="4809"/>
                        <a:pt x="1936" y="4542"/>
                        <a:pt x="3082" y="4542"/>
                      </a:cubicBezTo>
                      <a:cubicBezTo>
                        <a:pt x="4410" y="4542"/>
                        <a:pt x="5882" y="4900"/>
                        <a:pt x="7439" y="5652"/>
                      </a:cubicBezTo>
                      <a:cubicBezTo>
                        <a:pt x="7740" y="5819"/>
                        <a:pt x="8040" y="5986"/>
                        <a:pt x="8373" y="6153"/>
                      </a:cubicBezTo>
                      <a:cubicBezTo>
                        <a:pt x="8674" y="6320"/>
                        <a:pt x="9074" y="6586"/>
                        <a:pt x="9441" y="6853"/>
                      </a:cubicBezTo>
                      <a:cubicBezTo>
                        <a:pt x="10041" y="7254"/>
                        <a:pt x="10642" y="7687"/>
                        <a:pt x="11209" y="8154"/>
                      </a:cubicBezTo>
                      <a:cubicBezTo>
                        <a:pt x="12243" y="9055"/>
                        <a:pt x="13244" y="10056"/>
                        <a:pt x="14111" y="11123"/>
                      </a:cubicBezTo>
                      <a:cubicBezTo>
                        <a:pt x="16546" y="14125"/>
                        <a:pt x="18347" y="17561"/>
                        <a:pt x="19415" y="21264"/>
                      </a:cubicBezTo>
                      <a:cubicBezTo>
                        <a:pt x="19915" y="22998"/>
                        <a:pt x="20182" y="24800"/>
                        <a:pt x="20182" y="26634"/>
                      </a:cubicBezTo>
                      <a:cubicBezTo>
                        <a:pt x="20182" y="30303"/>
                        <a:pt x="18948" y="32905"/>
                        <a:pt x="16880" y="34173"/>
                      </a:cubicBezTo>
                      <a:lnTo>
                        <a:pt x="24151" y="30003"/>
                      </a:lnTo>
                      <a:cubicBezTo>
                        <a:pt x="26920" y="28202"/>
                        <a:pt x="28521" y="25133"/>
                        <a:pt x="28455" y="21864"/>
                      </a:cubicBezTo>
                      <a:cubicBezTo>
                        <a:pt x="28455" y="20130"/>
                        <a:pt x="28188" y="18428"/>
                        <a:pt x="27721" y="16760"/>
                      </a:cubicBezTo>
                      <a:cubicBezTo>
                        <a:pt x="26687" y="12958"/>
                        <a:pt x="24852" y="9422"/>
                        <a:pt x="22350" y="6353"/>
                      </a:cubicBezTo>
                      <a:cubicBezTo>
                        <a:pt x="21449" y="5286"/>
                        <a:pt x="20482" y="4285"/>
                        <a:pt x="19415" y="3384"/>
                      </a:cubicBezTo>
                      <a:cubicBezTo>
                        <a:pt x="18881" y="2917"/>
                        <a:pt x="18281" y="2450"/>
                        <a:pt x="17680" y="2050"/>
                      </a:cubicBezTo>
                      <a:cubicBezTo>
                        <a:pt x="17347" y="1816"/>
                        <a:pt x="16980" y="1583"/>
                        <a:pt x="16613" y="1383"/>
                      </a:cubicBezTo>
                      <a:cubicBezTo>
                        <a:pt x="16312" y="1183"/>
                        <a:pt x="16012" y="1049"/>
                        <a:pt x="15679" y="882"/>
                      </a:cubicBezTo>
                      <a:cubicBezTo>
                        <a:pt x="14421" y="293"/>
                        <a:pt x="13072" y="1"/>
                        <a:pt x="11726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39"/>
                <p:cNvSpPr/>
                <p:nvPr/>
              </p:nvSpPr>
              <p:spPr>
                <a:xfrm>
                  <a:off x="5679225" y="1149600"/>
                  <a:ext cx="291075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3" h="17447" extrusionOk="0">
                      <a:moveTo>
                        <a:pt x="10875" y="0"/>
                      </a:moveTo>
                      <a:lnTo>
                        <a:pt x="2536" y="4537"/>
                      </a:lnTo>
                      <a:cubicBezTo>
                        <a:pt x="3036" y="6272"/>
                        <a:pt x="3270" y="8073"/>
                        <a:pt x="3303" y="9874"/>
                      </a:cubicBezTo>
                      <a:cubicBezTo>
                        <a:pt x="3303" y="13543"/>
                        <a:pt x="2069" y="16179"/>
                        <a:pt x="1" y="17446"/>
                      </a:cubicBezTo>
                      <a:lnTo>
                        <a:pt x="7272" y="13243"/>
                      </a:lnTo>
                      <a:cubicBezTo>
                        <a:pt x="10041" y="11442"/>
                        <a:pt x="11642" y="8373"/>
                        <a:pt x="11576" y="5104"/>
                      </a:cubicBezTo>
                      <a:cubicBezTo>
                        <a:pt x="11576" y="3370"/>
                        <a:pt x="11309" y="1668"/>
                        <a:pt x="108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39"/>
                <p:cNvSpPr/>
                <p:nvPr/>
              </p:nvSpPr>
              <p:spPr>
                <a:xfrm>
                  <a:off x="5170525" y="844100"/>
                  <a:ext cx="591275" cy="76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30530" extrusionOk="0">
                      <a:moveTo>
                        <a:pt x="6551" y="0"/>
                      </a:moveTo>
                      <a:cubicBezTo>
                        <a:pt x="5419" y="0"/>
                        <a:pt x="4392" y="265"/>
                        <a:pt x="3503" y="779"/>
                      </a:cubicBezTo>
                      <a:cubicBezTo>
                        <a:pt x="1368" y="2013"/>
                        <a:pt x="1" y="4648"/>
                        <a:pt x="1" y="8418"/>
                      </a:cubicBezTo>
                      <a:cubicBezTo>
                        <a:pt x="1" y="15956"/>
                        <a:pt x="5304" y="25130"/>
                        <a:pt x="11842" y="28899"/>
                      </a:cubicBezTo>
                      <a:cubicBezTo>
                        <a:pt x="13734" y="29999"/>
                        <a:pt x="15524" y="30530"/>
                        <a:pt x="17118" y="30530"/>
                      </a:cubicBezTo>
                      <a:cubicBezTo>
                        <a:pt x="18279" y="30530"/>
                        <a:pt x="19335" y="30248"/>
                        <a:pt x="20248" y="29700"/>
                      </a:cubicBezTo>
                      <a:cubicBezTo>
                        <a:pt x="20282" y="29700"/>
                        <a:pt x="20315" y="29666"/>
                        <a:pt x="20349" y="29633"/>
                      </a:cubicBezTo>
                      <a:cubicBezTo>
                        <a:pt x="22417" y="28399"/>
                        <a:pt x="23651" y="25763"/>
                        <a:pt x="23651" y="22094"/>
                      </a:cubicBezTo>
                      <a:cubicBezTo>
                        <a:pt x="23651" y="14555"/>
                        <a:pt x="18380" y="5382"/>
                        <a:pt x="11842" y="1613"/>
                      </a:cubicBezTo>
                      <a:cubicBezTo>
                        <a:pt x="9934" y="522"/>
                        <a:pt x="8139" y="0"/>
                        <a:pt x="6551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39"/>
                <p:cNvSpPr/>
                <p:nvPr/>
              </p:nvSpPr>
              <p:spPr>
                <a:xfrm>
                  <a:off x="5170525" y="844100"/>
                  <a:ext cx="591275" cy="76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30530" extrusionOk="0">
                      <a:moveTo>
                        <a:pt x="6551" y="0"/>
                      </a:moveTo>
                      <a:cubicBezTo>
                        <a:pt x="5419" y="0"/>
                        <a:pt x="4392" y="265"/>
                        <a:pt x="3503" y="779"/>
                      </a:cubicBezTo>
                      <a:cubicBezTo>
                        <a:pt x="1368" y="2013"/>
                        <a:pt x="1" y="4648"/>
                        <a:pt x="1" y="8418"/>
                      </a:cubicBezTo>
                      <a:cubicBezTo>
                        <a:pt x="1" y="15956"/>
                        <a:pt x="5304" y="25130"/>
                        <a:pt x="11842" y="28899"/>
                      </a:cubicBezTo>
                      <a:cubicBezTo>
                        <a:pt x="13734" y="29999"/>
                        <a:pt x="15524" y="30530"/>
                        <a:pt x="17118" y="30530"/>
                      </a:cubicBezTo>
                      <a:cubicBezTo>
                        <a:pt x="18279" y="30530"/>
                        <a:pt x="19335" y="30248"/>
                        <a:pt x="20248" y="29700"/>
                      </a:cubicBezTo>
                      <a:cubicBezTo>
                        <a:pt x="20282" y="29700"/>
                        <a:pt x="20315" y="29666"/>
                        <a:pt x="20349" y="29633"/>
                      </a:cubicBezTo>
                      <a:cubicBezTo>
                        <a:pt x="22417" y="28399"/>
                        <a:pt x="23651" y="25763"/>
                        <a:pt x="23651" y="22094"/>
                      </a:cubicBezTo>
                      <a:cubicBezTo>
                        <a:pt x="23651" y="14555"/>
                        <a:pt x="18380" y="5382"/>
                        <a:pt x="11842" y="1613"/>
                      </a:cubicBezTo>
                      <a:cubicBezTo>
                        <a:pt x="9934" y="522"/>
                        <a:pt x="8139" y="0"/>
                        <a:pt x="655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39"/>
                <p:cNvSpPr/>
                <p:nvPr/>
              </p:nvSpPr>
              <p:spPr>
                <a:xfrm>
                  <a:off x="4264875" y="862600"/>
                  <a:ext cx="1477750" cy="15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10" h="60549" extrusionOk="0">
                      <a:moveTo>
                        <a:pt x="42810" y="1"/>
                      </a:moveTo>
                      <a:cubicBezTo>
                        <a:pt x="41808" y="1"/>
                        <a:pt x="40892" y="228"/>
                        <a:pt x="40096" y="673"/>
                      </a:cubicBezTo>
                      <a:cubicBezTo>
                        <a:pt x="36460" y="2207"/>
                        <a:pt x="32758" y="3575"/>
                        <a:pt x="28988" y="4742"/>
                      </a:cubicBezTo>
                      <a:cubicBezTo>
                        <a:pt x="23957" y="6269"/>
                        <a:pt x="18835" y="6821"/>
                        <a:pt x="13768" y="6821"/>
                      </a:cubicBezTo>
                      <a:cubicBezTo>
                        <a:pt x="9094" y="6821"/>
                        <a:pt x="4467" y="6351"/>
                        <a:pt x="1" y="5743"/>
                      </a:cubicBezTo>
                      <a:lnTo>
                        <a:pt x="1" y="5743"/>
                      </a:lnTo>
                      <a:cubicBezTo>
                        <a:pt x="1" y="5743"/>
                        <a:pt x="11909" y="11848"/>
                        <a:pt x="22083" y="29493"/>
                      </a:cubicBezTo>
                      <a:cubicBezTo>
                        <a:pt x="23918" y="32662"/>
                        <a:pt x="25519" y="35965"/>
                        <a:pt x="26920" y="39334"/>
                      </a:cubicBezTo>
                      <a:cubicBezTo>
                        <a:pt x="32024" y="51909"/>
                        <a:pt x="31623" y="60549"/>
                        <a:pt x="31623" y="60549"/>
                      </a:cubicBezTo>
                      <a:cubicBezTo>
                        <a:pt x="35159" y="51843"/>
                        <a:pt x="39596" y="42803"/>
                        <a:pt x="46968" y="35898"/>
                      </a:cubicBezTo>
                      <a:cubicBezTo>
                        <a:pt x="49836" y="33229"/>
                        <a:pt x="52872" y="30694"/>
                        <a:pt x="56041" y="28326"/>
                      </a:cubicBezTo>
                      <a:cubicBezTo>
                        <a:pt x="57976" y="27192"/>
                        <a:pt x="59110" y="24723"/>
                        <a:pt x="59110" y="21354"/>
                      </a:cubicBezTo>
                      <a:cubicBezTo>
                        <a:pt x="59076" y="18986"/>
                        <a:pt x="58643" y="16617"/>
                        <a:pt x="57775" y="14416"/>
                      </a:cubicBezTo>
                      <a:cubicBezTo>
                        <a:pt x="57242" y="12881"/>
                        <a:pt x="56575" y="11447"/>
                        <a:pt x="55774" y="10046"/>
                      </a:cubicBezTo>
                      <a:cubicBezTo>
                        <a:pt x="53706" y="6443"/>
                        <a:pt x="50837" y="3341"/>
                        <a:pt x="47702" y="1507"/>
                      </a:cubicBezTo>
                      <a:cubicBezTo>
                        <a:pt x="45953" y="493"/>
                        <a:pt x="44287" y="1"/>
                        <a:pt x="42810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39"/>
                <p:cNvSpPr/>
                <p:nvPr/>
              </p:nvSpPr>
              <p:spPr>
                <a:xfrm>
                  <a:off x="4264875" y="862600"/>
                  <a:ext cx="1477750" cy="15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10" h="60549" extrusionOk="0">
                      <a:moveTo>
                        <a:pt x="42810" y="1"/>
                      </a:moveTo>
                      <a:cubicBezTo>
                        <a:pt x="41808" y="1"/>
                        <a:pt x="40892" y="228"/>
                        <a:pt x="40096" y="673"/>
                      </a:cubicBezTo>
                      <a:cubicBezTo>
                        <a:pt x="36460" y="2207"/>
                        <a:pt x="32758" y="3575"/>
                        <a:pt x="28988" y="4742"/>
                      </a:cubicBezTo>
                      <a:cubicBezTo>
                        <a:pt x="23957" y="6269"/>
                        <a:pt x="18835" y="6821"/>
                        <a:pt x="13768" y="6821"/>
                      </a:cubicBezTo>
                      <a:cubicBezTo>
                        <a:pt x="9094" y="6821"/>
                        <a:pt x="4467" y="6351"/>
                        <a:pt x="1" y="5743"/>
                      </a:cubicBezTo>
                      <a:lnTo>
                        <a:pt x="1" y="5743"/>
                      </a:lnTo>
                      <a:cubicBezTo>
                        <a:pt x="1" y="5743"/>
                        <a:pt x="11909" y="11848"/>
                        <a:pt x="22083" y="29493"/>
                      </a:cubicBezTo>
                      <a:cubicBezTo>
                        <a:pt x="23918" y="32662"/>
                        <a:pt x="25519" y="35965"/>
                        <a:pt x="26920" y="39334"/>
                      </a:cubicBezTo>
                      <a:cubicBezTo>
                        <a:pt x="32024" y="51909"/>
                        <a:pt x="31623" y="60549"/>
                        <a:pt x="31623" y="60549"/>
                      </a:cubicBezTo>
                      <a:cubicBezTo>
                        <a:pt x="35159" y="51843"/>
                        <a:pt x="39596" y="42803"/>
                        <a:pt x="46968" y="35898"/>
                      </a:cubicBezTo>
                      <a:cubicBezTo>
                        <a:pt x="49836" y="33229"/>
                        <a:pt x="52872" y="30694"/>
                        <a:pt x="56041" y="28326"/>
                      </a:cubicBezTo>
                      <a:cubicBezTo>
                        <a:pt x="57976" y="27192"/>
                        <a:pt x="59110" y="24723"/>
                        <a:pt x="59110" y="21354"/>
                      </a:cubicBezTo>
                      <a:cubicBezTo>
                        <a:pt x="59076" y="18986"/>
                        <a:pt x="58643" y="16617"/>
                        <a:pt x="57775" y="14416"/>
                      </a:cubicBezTo>
                      <a:cubicBezTo>
                        <a:pt x="57242" y="12881"/>
                        <a:pt x="56575" y="11447"/>
                        <a:pt x="55774" y="10046"/>
                      </a:cubicBezTo>
                      <a:cubicBezTo>
                        <a:pt x="53706" y="6443"/>
                        <a:pt x="50837" y="3341"/>
                        <a:pt x="47702" y="1507"/>
                      </a:cubicBezTo>
                      <a:cubicBezTo>
                        <a:pt x="45953" y="493"/>
                        <a:pt x="44287" y="1"/>
                        <a:pt x="428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39"/>
                <p:cNvSpPr/>
                <p:nvPr/>
              </p:nvSpPr>
              <p:spPr>
                <a:xfrm>
                  <a:off x="4938700" y="1222975"/>
                  <a:ext cx="804775" cy="11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1" h="46134" extrusionOk="0">
                      <a:moveTo>
                        <a:pt x="30856" y="1"/>
                      </a:moveTo>
                      <a:cubicBezTo>
                        <a:pt x="21816" y="4504"/>
                        <a:pt x="7172" y="12843"/>
                        <a:pt x="0" y="24919"/>
                      </a:cubicBezTo>
                      <a:cubicBezTo>
                        <a:pt x="5104" y="37494"/>
                        <a:pt x="4670" y="46134"/>
                        <a:pt x="4670" y="46134"/>
                      </a:cubicBezTo>
                      <a:cubicBezTo>
                        <a:pt x="8240" y="37428"/>
                        <a:pt x="12643" y="28421"/>
                        <a:pt x="20015" y="21516"/>
                      </a:cubicBezTo>
                      <a:cubicBezTo>
                        <a:pt x="22917" y="18814"/>
                        <a:pt x="25952" y="16279"/>
                        <a:pt x="29088" y="13911"/>
                      </a:cubicBezTo>
                      <a:cubicBezTo>
                        <a:pt x="31056" y="12777"/>
                        <a:pt x="32190" y="10308"/>
                        <a:pt x="32190" y="6939"/>
                      </a:cubicBezTo>
                      <a:cubicBezTo>
                        <a:pt x="32157" y="4571"/>
                        <a:pt x="31690" y="2202"/>
                        <a:pt x="3085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39"/>
                <p:cNvSpPr/>
                <p:nvPr/>
              </p:nvSpPr>
              <p:spPr>
                <a:xfrm>
                  <a:off x="3702825" y="929250"/>
                  <a:ext cx="1406025" cy="18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1" h="72668" extrusionOk="0">
                      <a:moveTo>
                        <a:pt x="15568" y="0"/>
                      </a:moveTo>
                      <a:cubicBezTo>
                        <a:pt x="6344" y="0"/>
                        <a:pt x="0" y="7359"/>
                        <a:pt x="0" y="20089"/>
                      </a:cubicBezTo>
                      <a:cubicBezTo>
                        <a:pt x="0" y="27961"/>
                        <a:pt x="2402" y="36568"/>
                        <a:pt x="6438" y="44507"/>
                      </a:cubicBezTo>
                      <a:cubicBezTo>
                        <a:pt x="11608" y="54681"/>
                        <a:pt x="19414" y="63787"/>
                        <a:pt x="28120" y="68824"/>
                      </a:cubicBezTo>
                      <a:cubicBezTo>
                        <a:pt x="32637" y="71431"/>
                        <a:pt x="36903" y="72667"/>
                        <a:pt x="40683" y="72667"/>
                      </a:cubicBezTo>
                      <a:cubicBezTo>
                        <a:pt x="49911" y="72667"/>
                        <a:pt x="56240" y="65301"/>
                        <a:pt x="56240" y="52546"/>
                      </a:cubicBezTo>
                      <a:cubicBezTo>
                        <a:pt x="56207" y="48243"/>
                        <a:pt x="55573" y="43973"/>
                        <a:pt x="54406" y="39837"/>
                      </a:cubicBezTo>
                      <a:cubicBezTo>
                        <a:pt x="51437" y="29229"/>
                        <a:pt x="45166" y="18588"/>
                        <a:pt x="37360" y="10949"/>
                      </a:cubicBezTo>
                      <a:cubicBezTo>
                        <a:pt x="36226" y="9882"/>
                        <a:pt x="35092" y="8848"/>
                        <a:pt x="33958" y="7914"/>
                      </a:cubicBezTo>
                      <a:cubicBezTo>
                        <a:pt x="33457" y="7480"/>
                        <a:pt x="32990" y="7113"/>
                        <a:pt x="32490" y="6746"/>
                      </a:cubicBezTo>
                      <a:cubicBezTo>
                        <a:pt x="31789" y="6213"/>
                        <a:pt x="31089" y="5712"/>
                        <a:pt x="30388" y="5245"/>
                      </a:cubicBezTo>
                      <a:cubicBezTo>
                        <a:pt x="29655" y="4745"/>
                        <a:pt x="28887" y="4278"/>
                        <a:pt x="28120" y="3844"/>
                      </a:cubicBezTo>
                      <a:cubicBezTo>
                        <a:pt x="23612" y="1236"/>
                        <a:pt x="19348" y="0"/>
                        <a:pt x="15568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39"/>
                <p:cNvSpPr/>
                <p:nvPr/>
              </p:nvSpPr>
              <p:spPr>
                <a:xfrm>
                  <a:off x="3863775" y="1925150"/>
                  <a:ext cx="1245900" cy="8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6" h="32832" extrusionOk="0">
                      <a:moveTo>
                        <a:pt x="47968" y="1"/>
                      </a:moveTo>
                      <a:cubicBezTo>
                        <a:pt x="47180" y="1778"/>
                        <a:pt x="44789" y="4116"/>
                        <a:pt x="42956" y="4116"/>
                      </a:cubicBezTo>
                      <a:cubicBezTo>
                        <a:pt x="42381" y="4116"/>
                        <a:pt x="41861" y="3886"/>
                        <a:pt x="41463" y="3336"/>
                      </a:cubicBezTo>
                      <a:lnTo>
                        <a:pt x="41463" y="3336"/>
                      </a:lnTo>
                      <a:cubicBezTo>
                        <a:pt x="42497" y="7006"/>
                        <a:pt x="43031" y="10775"/>
                        <a:pt x="43097" y="14611"/>
                      </a:cubicBezTo>
                      <a:cubicBezTo>
                        <a:pt x="43097" y="19748"/>
                        <a:pt x="41930" y="23918"/>
                        <a:pt x="39762" y="26653"/>
                      </a:cubicBezTo>
                      <a:cubicBezTo>
                        <a:pt x="37919" y="28924"/>
                        <a:pt x="35427" y="30123"/>
                        <a:pt x="32318" y="30123"/>
                      </a:cubicBezTo>
                      <a:cubicBezTo>
                        <a:pt x="32275" y="30123"/>
                        <a:pt x="32233" y="30123"/>
                        <a:pt x="32190" y="30122"/>
                      </a:cubicBezTo>
                      <a:cubicBezTo>
                        <a:pt x="29087" y="30122"/>
                        <a:pt x="25518" y="29021"/>
                        <a:pt x="21816" y="26887"/>
                      </a:cubicBezTo>
                      <a:cubicBezTo>
                        <a:pt x="14410" y="22583"/>
                        <a:pt x="7572" y="14911"/>
                        <a:pt x="2735" y="6172"/>
                      </a:cubicBezTo>
                      <a:cubicBezTo>
                        <a:pt x="2735" y="6186"/>
                        <a:pt x="2570" y="6331"/>
                        <a:pt x="2250" y="6331"/>
                      </a:cubicBezTo>
                      <a:cubicBezTo>
                        <a:pt x="1798" y="6331"/>
                        <a:pt x="1036" y="6039"/>
                        <a:pt x="0" y="4671"/>
                      </a:cubicBezTo>
                      <a:lnTo>
                        <a:pt x="0" y="4671"/>
                      </a:lnTo>
                      <a:cubicBezTo>
                        <a:pt x="5170" y="14878"/>
                        <a:pt x="12976" y="23951"/>
                        <a:pt x="21682" y="28988"/>
                      </a:cubicBezTo>
                      <a:cubicBezTo>
                        <a:pt x="26200" y="31596"/>
                        <a:pt x="30471" y="32832"/>
                        <a:pt x="34255" y="32832"/>
                      </a:cubicBezTo>
                      <a:cubicBezTo>
                        <a:pt x="43491" y="32832"/>
                        <a:pt x="49836" y="25473"/>
                        <a:pt x="49836" y="12743"/>
                      </a:cubicBezTo>
                      <a:cubicBezTo>
                        <a:pt x="49769" y="8407"/>
                        <a:pt x="49168" y="4137"/>
                        <a:pt x="479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39"/>
                <p:cNvSpPr/>
                <p:nvPr/>
              </p:nvSpPr>
              <p:spPr>
                <a:xfrm>
                  <a:off x="4216525" y="1617425"/>
                  <a:ext cx="332750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0" h="17647" extrusionOk="0">
                      <a:moveTo>
                        <a:pt x="3336" y="1"/>
                      </a:moveTo>
                      <a:cubicBezTo>
                        <a:pt x="1268" y="1"/>
                        <a:pt x="0" y="1669"/>
                        <a:pt x="0" y="4504"/>
                      </a:cubicBezTo>
                      <a:lnTo>
                        <a:pt x="0" y="4604"/>
                      </a:lnTo>
                      <a:cubicBezTo>
                        <a:pt x="0" y="9041"/>
                        <a:pt x="3136" y="14478"/>
                        <a:pt x="7005" y="16679"/>
                      </a:cubicBezTo>
                      <a:lnTo>
                        <a:pt x="7072" y="16746"/>
                      </a:lnTo>
                      <a:cubicBezTo>
                        <a:pt x="7939" y="17280"/>
                        <a:pt x="8940" y="17580"/>
                        <a:pt x="9974" y="17647"/>
                      </a:cubicBezTo>
                      <a:cubicBezTo>
                        <a:pt x="12075" y="17647"/>
                        <a:pt x="13310" y="15979"/>
                        <a:pt x="13310" y="13110"/>
                      </a:cubicBezTo>
                      <a:lnTo>
                        <a:pt x="13310" y="13044"/>
                      </a:lnTo>
                      <a:cubicBezTo>
                        <a:pt x="13310" y="8574"/>
                        <a:pt x="10174" y="3136"/>
                        <a:pt x="6338" y="935"/>
                      </a:cubicBezTo>
                      <a:lnTo>
                        <a:pt x="6271" y="901"/>
                      </a:lnTo>
                      <a:cubicBezTo>
                        <a:pt x="5371" y="334"/>
                        <a:pt x="4370" y="34"/>
                        <a:pt x="3336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39"/>
                <p:cNvSpPr/>
                <p:nvPr/>
              </p:nvSpPr>
              <p:spPr>
                <a:xfrm>
                  <a:off x="2577000" y="3513800"/>
                  <a:ext cx="370300" cy="7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29372" extrusionOk="0">
                      <a:moveTo>
                        <a:pt x="8540" y="0"/>
                      </a:moveTo>
                      <a:lnTo>
                        <a:pt x="1" y="6305"/>
                      </a:lnTo>
                      <a:cubicBezTo>
                        <a:pt x="1235" y="16479"/>
                        <a:pt x="1736" y="19214"/>
                        <a:pt x="1769" y="20882"/>
                      </a:cubicBezTo>
                      <a:cubicBezTo>
                        <a:pt x="1736" y="21015"/>
                        <a:pt x="1736" y="21182"/>
                        <a:pt x="1736" y="21315"/>
                      </a:cubicBezTo>
                      <a:cubicBezTo>
                        <a:pt x="1736" y="23317"/>
                        <a:pt x="4004" y="24418"/>
                        <a:pt x="5772" y="25752"/>
                      </a:cubicBezTo>
                      <a:cubicBezTo>
                        <a:pt x="7273" y="26919"/>
                        <a:pt x="8874" y="27987"/>
                        <a:pt x="10575" y="28887"/>
                      </a:cubicBezTo>
                      <a:cubicBezTo>
                        <a:pt x="11195" y="29197"/>
                        <a:pt x="12140" y="29371"/>
                        <a:pt x="12985" y="29371"/>
                      </a:cubicBezTo>
                      <a:cubicBezTo>
                        <a:pt x="13868" y="29371"/>
                        <a:pt x="14641" y="29181"/>
                        <a:pt x="14812" y="28754"/>
                      </a:cubicBezTo>
                      <a:cubicBezTo>
                        <a:pt x="12643" y="27120"/>
                        <a:pt x="10142" y="25318"/>
                        <a:pt x="8440" y="23417"/>
                      </a:cubicBezTo>
                      <a:cubicBezTo>
                        <a:pt x="7606" y="22550"/>
                        <a:pt x="7039" y="21616"/>
                        <a:pt x="7206" y="19514"/>
                      </a:cubicBezTo>
                      <a:cubicBezTo>
                        <a:pt x="7340" y="17746"/>
                        <a:pt x="8540" y="1"/>
                        <a:pt x="854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39"/>
                <p:cNvSpPr/>
                <p:nvPr/>
              </p:nvSpPr>
              <p:spPr>
                <a:xfrm>
                  <a:off x="2592850" y="4173425"/>
                  <a:ext cx="452850" cy="19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4" h="7608" extrusionOk="0">
                      <a:moveTo>
                        <a:pt x="34" y="1"/>
                      </a:moveTo>
                      <a:cubicBezTo>
                        <a:pt x="34" y="1"/>
                        <a:pt x="1" y="1535"/>
                        <a:pt x="368" y="1902"/>
                      </a:cubicBezTo>
                      <a:cubicBezTo>
                        <a:pt x="735" y="2236"/>
                        <a:pt x="1935" y="2769"/>
                        <a:pt x="3070" y="3003"/>
                      </a:cubicBezTo>
                      <a:cubicBezTo>
                        <a:pt x="4304" y="3270"/>
                        <a:pt x="5805" y="4537"/>
                        <a:pt x="6872" y="5438"/>
                      </a:cubicBezTo>
                      <a:cubicBezTo>
                        <a:pt x="7973" y="6339"/>
                        <a:pt x="9407" y="7172"/>
                        <a:pt x="12109" y="7539"/>
                      </a:cubicBezTo>
                      <a:cubicBezTo>
                        <a:pt x="12490" y="7586"/>
                        <a:pt x="12858" y="7608"/>
                        <a:pt x="13210" y="7608"/>
                      </a:cubicBezTo>
                      <a:cubicBezTo>
                        <a:pt x="15358" y="7608"/>
                        <a:pt x="16940" y="6821"/>
                        <a:pt x="17513" y="6305"/>
                      </a:cubicBezTo>
                      <a:cubicBezTo>
                        <a:pt x="18114" y="5771"/>
                        <a:pt x="17947" y="4571"/>
                        <a:pt x="17847" y="4571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39"/>
                <p:cNvSpPr/>
                <p:nvPr/>
              </p:nvSpPr>
              <p:spPr>
                <a:xfrm>
                  <a:off x="2592850" y="4024150"/>
                  <a:ext cx="458700" cy="3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8" h="12811" extrusionOk="0">
                      <a:moveTo>
                        <a:pt x="1135" y="1"/>
                      </a:moveTo>
                      <a:cubicBezTo>
                        <a:pt x="901" y="1"/>
                        <a:pt x="735" y="134"/>
                        <a:pt x="701" y="368"/>
                      </a:cubicBezTo>
                      <a:cubicBezTo>
                        <a:pt x="635" y="768"/>
                        <a:pt x="534" y="2036"/>
                        <a:pt x="368" y="2736"/>
                      </a:cubicBezTo>
                      <a:cubicBezTo>
                        <a:pt x="67" y="3970"/>
                        <a:pt x="1" y="5238"/>
                        <a:pt x="101" y="6505"/>
                      </a:cubicBezTo>
                      <a:cubicBezTo>
                        <a:pt x="234" y="7306"/>
                        <a:pt x="2102" y="7840"/>
                        <a:pt x="3270" y="8307"/>
                      </a:cubicBezTo>
                      <a:cubicBezTo>
                        <a:pt x="4637" y="8907"/>
                        <a:pt x="5938" y="9708"/>
                        <a:pt x="7072" y="10708"/>
                      </a:cubicBezTo>
                      <a:cubicBezTo>
                        <a:pt x="8321" y="11727"/>
                        <a:pt x="10930" y="12811"/>
                        <a:pt x="12665" y="12811"/>
                      </a:cubicBezTo>
                      <a:cubicBezTo>
                        <a:pt x="12692" y="12811"/>
                        <a:pt x="12717" y="12810"/>
                        <a:pt x="12743" y="12810"/>
                      </a:cubicBezTo>
                      <a:cubicBezTo>
                        <a:pt x="14845" y="12810"/>
                        <a:pt x="17146" y="12143"/>
                        <a:pt x="17680" y="11175"/>
                      </a:cubicBezTo>
                      <a:cubicBezTo>
                        <a:pt x="18347" y="9975"/>
                        <a:pt x="17847" y="9307"/>
                        <a:pt x="14778" y="7873"/>
                      </a:cubicBezTo>
                      <a:cubicBezTo>
                        <a:pt x="14211" y="7606"/>
                        <a:pt x="12143" y="6405"/>
                        <a:pt x="11442" y="5938"/>
                      </a:cubicBezTo>
                      <a:cubicBezTo>
                        <a:pt x="9541" y="4771"/>
                        <a:pt x="7673" y="3103"/>
                        <a:pt x="6806" y="1001"/>
                      </a:cubicBezTo>
                      <a:cubicBezTo>
                        <a:pt x="6739" y="768"/>
                        <a:pt x="6605" y="534"/>
                        <a:pt x="6372" y="368"/>
                      </a:cubicBezTo>
                      <a:cubicBezTo>
                        <a:pt x="6248" y="326"/>
                        <a:pt x="6125" y="298"/>
                        <a:pt x="6001" y="298"/>
                      </a:cubicBezTo>
                      <a:cubicBezTo>
                        <a:pt x="5924" y="298"/>
                        <a:pt x="5848" y="309"/>
                        <a:pt x="5772" y="334"/>
                      </a:cubicBezTo>
                      <a:cubicBezTo>
                        <a:pt x="5271" y="401"/>
                        <a:pt x="4771" y="534"/>
                        <a:pt x="4304" y="768"/>
                      </a:cubicBezTo>
                      <a:cubicBezTo>
                        <a:pt x="3870" y="968"/>
                        <a:pt x="3303" y="1168"/>
                        <a:pt x="3303" y="1702"/>
                      </a:cubicBezTo>
                      <a:cubicBezTo>
                        <a:pt x="3303" y="1902"/>
                        <a:pt x="3370" y="2069"/>
                        <a:pt x="3437" y="2269"/>
                      </a:cubicBezTo>
                      <a:cubicBezTo>
                        <a:pt x="3470" y="2369"/>
                        <a:pt x="3503" y="2503"/>
                        <a:pt x="3403" y="2569"/>
                      </a:cubicBezTo>
                      <a:cubicBezTo>
                        <a:pt x="3374" y="2589"/>
                        <a:pt x="3345" y="2597"/>
                        <a:pt x="3315" y="2597"/>
                      </a:cubicBezTo>
                      <a:cubicBezTo>
                        <a:pt x="3244" y="2597"/>
                        <a:pt x="3174" y="2550"/>
                        <a:pt x="3103" y="2503"/>
                      </a:cubicBezTo>
                      <a:cubicBezTo>
                        <a:pt x="2803" y="2169"/>
                        <a:pt x="2536" y="1835"/>
                        <a:pt x="2269" y="1502"/>
                      </a:cubicBezTo>
                      <a:cubicBezTo>
                        <a:pt x="2136" y="1302"/>
                        <a:pt x="1969" y="1135"/>
                        <a:pt x="1802" y="1001"/>
                      </a:cubicBezTo>
                      <a:cubicBezTo>
                        <a:pt x="1602" y="901"/>
                        <a:pt x="1435" y="768"/>
                        <a:pt x="1268" y="668"/>
                      </a:cubicBezTo>
                      <a:cubicBezTo>
                        <a:pt x="1102" y="468"/>
                        <a:pt x="1135" y="234"/>
                        <a:pt x="1135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39"/>
                <p:cNvSpPr/>
                <p:nvPr/>
              </p:nvSpPr>
              <p:spPr>
                <a:xfrm>
                  <a:off x="2727950" y="4213450"/>
                  <a:ext cx="324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7" h="5338" extrusionOk="0">
                      <a:moveTo>
                        <a:pt x="8774" y="1"/>
                      </a:moveTo>
                      <a:cubicBezTo>
                        <a:pt x="7873" y="101"/>
                        <a:pt x="5538" y="1168"/>
                        <a:pt x="5571" y="1435"/>
                      </a:cubicBezTo>
                      <a:cubicBezTo>
                        <a:pt x="5605" y="1669"/>
                        <a:pt x="6038" y="2436"/>
                        <a:pt x="5104" y="3103"/>
                      </a:cubicBezTo>
                      <a:cubicBezTo>
                        <a:pt x="4837" y="3279"/>
                        <a:pt x="4497" y="3352"/>
                        <a:pt x="4120" y="3352"/>
                      </a:cubicBezTo>
                      <a:cubicBezTo>
                        <a:pt x="2432" y="3352"/>
                        <a:pt x="2" y="1903"/>
                        <a:pt x="1" y="1902"/>
                      </a:cubicBezTo>
                      <a:lnTo>
                        <a:pt x="1" y="1902"/>
                      </a:lnTo>
                      <a:cubicBezTo>
                        <a:pt x="601" y="2269"/>
                        <a:pt x="1135" y="2703"/>
                        <a:pt x="1668" y="3136"/>
                      </a:cubicBezTo>
                      <a:cubicBezTo>
                        <a:pt x="2936" y="4170"/>
                        <a:pt x="5638" y="5305"/>
                        <a:pt x="7406" y="5338"/>
                      </a:cubicBezTo>
                      <a:cubicBezTo>
                        <a:pt x="10074" y="5338"/>
                        <a:pt x="11776" y="4571"/>
                        <a:pt x="12309" y="3603"/>
                      </a:cubicBezTo>
                      <a:cubicBezTo>
                        <a:pt x="12977" y="2436"/>
                        <a:pt x="12443" y="1735"/>
                        <a:pt x="9374" y="301"/>
                      </a:cubicBezTo>
                      <a:cubicBezTo>
                        <a:pt x="9241" y="234"/>
                        <a:pt x="9040" y="134"/>
                        <a:pt x="877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39"/>
                <p:cNvSpPr/>
                <p:nvPr/>
              </p:nvSpPr>
              <p:spPr>
                <a:xfrm>
                  <a:off x="2607875" y="4024150"/>
                  <a:ext cx="300225" cy="23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9476" extrusionOk="0">
                      <a:moveTo>
                        <a:pt x="534" y="1"/>
                      </a:moveTo>
                      <a:cubicBezTo>
                        <a:pt x="334" y="1"/>
                        <a:pt x="134" y="134"/>
                        <a:pt x="100" y="368"/>
                      </a:cubicBezTo>
                      <a:cubicBezTo>
                        <a:pt x="67" y="568"/>
                        <a:pt x="34" y="935"/>
                        <a:pt x="0" y="1368"/>
                      </a:cubicBezTo>
                      <a:cubicBezTo>
                        <a:pt x="267" y="1635"/>
                        <a:pt x="567" y="1902"/>
                        <a:pt x="834" y="2102"/>
                      </a:cubicBezTo>
                      <a:cubicBezTo>
                        <a:pt x="1601" y="2703"/>
                        <a:pt x="2902" y="4471"/>
                        <a:pt x="4937" y="6105"/>
                      </a:cubicBezTo>
                      <a:cubicBezTo>
                        <a:pt x="6871" y="7613"/>
                        <a:pt x="10030" y="9476"/>
                        <a:pt x="10645" y="9476"/>
                      </a:cubicBezTo>
                      <a:cubicBezTo>
                        <a:pt x="10655" y="9476"/>
                        <a:pt x="10665" y="9475"/>
                        <a:pt x="10674" y="9474"/>
                      </a:cubicBezTo>
                      <a:cubicBezTo>
                        <a:pt x="11208" y="9374"/>
                        <a:pt x="12009" y="9041"/>
                        <a:pt x="10107" y="8273"/>
                      </a:cubicBezTo>
                      <a:cubicBezTo>
                        <a:pt x="8173" y="7506"/>
                        <a:pt x="4170" y="4604"/>
                        <a:pt x="2535" y="2503"/>
                      </a:cubicBezTo>
                      <a:cubicBezTo>
                        <a:pt x="2235" y="2169"/>
                        <a:pt x="1935" y="1869"/>
                        <a:pt x="1701" y="1502"/>
                      </a:cubicBezTo>
                      <a:cubicBezTo>
                        <a:pt x="1568" y="1302"/>
                        <a:pt x="1401" y="1135"/>
                        <a:pt x="1201" y="1001"/>
                      </a:cubicBezTo>
                      <a:cubicBezTo>
                        <a:pt x="1034" y="901"/>
                        <a:pt x="867" y="801"/>
                        <a:pt x="667" y="668"/>
                      </a:cubicBezTo>
                      <a:cubicBezTo>
                        <a:pt x="501" y="468"/>
                        <a:pt x="534" y="234"/>
                        <a:pt x="5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39"/>
                <p:cNvSpPr/>
                <p:nvPr/>
              </p:nvSpPr>
              <p:spPr>
                <a:xfrm>
                  <a:off x="2865550" y="4210800"/>
                  <a:ext cx="94250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1708" extrusionOk="0">
                      <a:moveTo>
                        <a:pt x="3339" y="1"/>
                      </a:moveTo>
                      <a:cubicBezTo>
                        <a:pt x="2120" y="1"/>
                        <a:pt x="946" y="498"/>
                        <a:pt x="67" y="1408"/>
                      </a:cubicBezTo>
                      <a:cubicBezTo>
                        <a:pt x="1" y="1474"/>
                        <a:pt x="34" y="1608"/>
                        <a:pt x="101" y="1675"/>
                      </a:cubicBezTo>
                      <a:cubicBezTo>
                        <a:pt x="134" y="1675"/>
                        <a:pt x="167" y="1708"/>
                        <a:pt x="234" y="1708"/>
                      </a:cubicBezTo>
                      <a:cubicBezTo>
                        <a:pt x="267" y="1708"/>
                        <a:pt x="334" y="1675"/>
                        <a:pt x="367" y="1641"/>
                      </a:cubicBezTo>
                      <a:cubicBezTo>
                        <a:pt x="1149" y="860"/>
                        <a:pt x="2194" y="401"/>
                        <a:pt x="3310" y="401"/>
                      </a:cubicBezTo>
                      <a:cubicBezTo>
                        <a:pt x="3385" y="401"/>
                        <a:pt x="3461" y="403"/>
                        <a:pt x="3536" y="407"/>
                      </a:cubicBezTo>
                      <a:cubicBezTo>
                        <a:pt x="3636" y="407"/>
                        <a:pt x="3737" y="340"/>
                        <a:pt x="3737" y="240"/>
                      </a:cubicBezTo>
                      <a:cubicBezTo>
                        <a:pt x="3770" y="107"/>
                        <a:pt x="3670" y="40"/>
                        <a:pt x="3570" y="7"/>
                      </a:cubicBezTo>
                      <a:cubicBezTo>
                        <a:pt x="3493" y="3"/>
                        <a:pt x="3416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39"/>
                <p:cNvSpPr/>
                <p:nvPr/>
              </p:nvSpPr>
              <p:spPr>
                <a:xfrm>
                  <a:off x="2823850" y="4185650"/>
                  <a:ext cx="95925" cy="4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680" extrusionOk="0">
                      <a:moveTo>
                        <a:pt x="3258" y="0"/>
                      </a:moveTo>
                      <a:cubicBezTo>
                        <a:pt x="2068" y="0"/>
                        <a:pt x="927" y="521"/>
                        <a:pt x="67" y="1380"/>
                      </a:cubicBezTo>
                      <a:cubicBezTo>
                        <a:pt x="1" y="1446"/>
                        <a:pt x="34" y="1580"/>
                        <a:pt x="101" y="1647"/>
                      </a:cubicBezTo>
                      <a:cubicBezTo>
                        <a:pt x="134" y="1680"/>
                        <a:pt x="167" y="1680"/>
                        <a:pt x="234" y="1680"/>
                      </a:cubicBezTo>
                      <a:cubicBezTo>
                        <a:pt x="268" y="1680"/>
                        <a:pt x="334" y="1680"/>
                        <a:pt x="368" y="1613"/>
                      </a:cubicBezTo>
                      <a:cubicBezTo>
                        <a:pt x="1149" y="832"/>
                        <a:pt x="2194" y="373"/>
                        <a:pt x="3310" y="373"/>
                      </a:cubicBezTo>
                      <a:cubicBezTo>
                        <a:pt x="3385" y="373"/>
                        <a:pt x="3461" y="375"/>
                        <a:pt x="3537" y="379"/>
                      </a:cubicBezTo>
                      <a:cubicBezTo>
                        <a:pt x="3770" y="379"/>
                        <a:pt x="3837" y="12"/>
                        <a:pt x="3570" y="12"/>
                      </a:cubicBezTo>
                      <a:cubicBezTo>
                        <a:pt x="3466" y="4"/>
                        <a:pt x="3362" y="0"/>
                        <a:pt x="3258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39"/>
                <p:cNvSpPr/>
                <p:nvPr/>
              </p:nvSpPr>
              <p:spPr>
                <a:xfrm>
                  <a:off x="2782150" y="4160775"/>
                  <a:ext cx="95925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708" extrusionOk="0">
                      <a:moveTo>
                        <a:pt x="3339" y="0"/>
                      </a:moveTo>
                      <a:cubicBezTo>
                        <a:pt x="2117" y="0"/>
                        <a:pt x="915" y="497"/>
                        <a:pt x="68" y="1407"/>
                      </a:cubicBezTo>
                      <a:cubicBezTo>
                        <a:pt x="1" y="1474"/>
                        <a:pt x="34" y="1607"/>
                        <a:pt x="101" y="1674"/>
                      </a:cubicBezTo>
                      <a:cubicBezTo>
                        <a:pt x="134" y="1708"/>
                        <a:pt x="168" y="1708"/>
                        <a:pt x="234" y="1708"/>
                      </a:cubicBezTo>
                      <a:cubicBezTo>
                        <a:pt x="268" y="1708"/>
                        <a:pt x="334" y="1674"/>
                        <a:pt x="368" y="1641"/>
                      </a:cubicBezTo>
                      <a:cubicBezTo>
                        <a:pt x="1149" y="860"/>
                        <a:pt x="2194" y="400"/>
                        <a:pt x="3310" y="400"/>
                      </a:cubicBezTo>
                      <a:cubicBezTo>
                        <a:pt x="3385" y="400"/>
                        <a:pt x="3461" y="402"/>
                        <a:pt x="3537" y="407"/>
                      </a:cubicBezTo>
                      <a:cubicBezTo>
                        <a:pt x="3770" y="407"/>
                        <a:pt x="3837" y="40"/>
                        <a:pt x="3570" y="6"/>
                      </a:cubicBezTo>
                      <a:cubicBezTo>
                        <a:pt x="3493" y="2"/>
                        <a:pt x="3416" y="0"/>
                        <a:pt x="3339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39"/>
                <p:cNvSpPr/>
                <p:nvPr/>
              </p:nvSpPr>
              <p:spPr>
                <a:xfrm>
                  <a:off x="2743800" y="4133250"/>
                  <a:ext cx="93425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708" extrusionOk="0">
                      <a:moveTo>
                        <a:pt x="3338" y="1"/>
                      </a:moveTo>
                      <a:cubicBezTo>
                        <a:pt x="2116" y="1"/>
                        <a:pt x="914" y="496"/>
                        <a:pt x="67" y="1374"/>
                      </a:cubicBezTo>
                      <a:cubicBezTo>
                        <a:pt x="0" y="1474"/>
                        <a:pt x="0" y="1574"/>
                        <a:pt x="100" y="1641"/>
                      </a:cubicBezTo>
                      <a:cubicBezTo>
                        <a:pt x="134" y="1674"/>
                        <a:pt x="167" y="1708"/>
                        <a:pt x="201" y="1708"/>
                      </a:cubicBezTo>
                      <a:cubicBezTo>
                        <a:pt x="267" y="1708"/>
                        <a:pt x="334" y="1674"/>
                        <a:pt x="367" y="1641"/>
                      </a:cubicBezTo>
                      <a:cubicBezTo>
                        <a:pt x="1171" y="805"/>
                        <a:pt x="2255" y="372"/>
                        <a:pt x="3408" y="372"/>
                      </a:cubicBezTo>
                      <a:cubicBezTo>
                        <a:pt x="3450" y="372"/>
                        <a:pt x="3493" y="372"/>
                        <a:pt x="3536" y="373"/>
                      </a:cubicBezTo>
                      <a:cubicBezTo>
                        <a:pt x="3550" y="378"/>
                        <a:pt x="3563" y="380"/>
                        <a:pt x="3576" y="380"/>
                      </a:cubicBezTo>
                      <a:cubicBezTo>
                        <a:pt x="3661" y="380"/>
                        <a:pt x="3736" y="293"/>
                        <a:pt x="3736" y="207"/>
                      </a:cubicBezTo>
                      <a:cubicBezTo>
                        <a:pt x="3736" y="107"/>
                        <a:pt x="3670" y="7"/>
                        <a:pt x="3570" y="7"/>
                      </a:cubicBezTo>
                      <a:cubicBezTo>
                        <a:pt x="3493" y="3"/>
                        <a:pt x="3415" y="1"/>
                        <a:pt x="333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39"/>
                <p:cNvSpPr/>
                <p:nvPr/>
              </p:nvSpPr>
              <p:spPr>
                <a:xfrm>
                  <a:off x="2705425" y="4104575"/>
                  <a:ext cx="103200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1721" extrusionOk="0">
                      <a:moveTo>
                        <a:pt x="3506" y="1"/>
                      </a:moveTo>
                      <a:cubicBezTo>
                        <a:pt x="2199" y="1"/>
                        <a:pt x="763" y="574"/>
                        <a:pt x="68" y="1420"/>
                      </a:cubicBezTo>
                      <a:cubicBezTo>
                        <a:pt x="1" y="1520"/>
                        <a:pt x="34" y="1621"/>
                        <a:pt x="101" y="1687"/>
                      </a:cubicBezTo>
                      <a:cubicBezTo>
                        <a:pt x="134" y="1721"/>
                        <a:pt x="168" y="1721"/>
                        <a:pt x="234" y="1721"/>
                      </a:cubicBezTo>
                      <a:cubicBezTo>
                        <a:pt x="301" y="1721"/>
                        <a:pt x="335" y="1687"/>
                        <a:pt x="368" y="1654"/>
                      </a:cubicBezTo>
                      <a:cubicBezTo>
                        <a:pt x="969" y="902"/>
                        <a:pt x="2304" y="367"/>
                        <a:pt x="3489" y="367"/>
                      </a:cubicBezTo>
                      <a:cubicBezTo>
                        <a:pt x="3618" y="367"/>
                        <a:pt x="3746" y="373"/>
                        <a:pt x="3870" y="386"/>
                      </a:cubicBezTo>
                      <a:cubicBezTo>
                        <a:pt x="3881" y="388"/>
                        <a:pt x="3890" y="388"/>
                        <a:pt x="3900" y="388"/>
                      </a:cubicBezTo>
                      <a:cubicBezTo>
                        <a:pt x="4106" y="388"/>
                        <a:pt x="4127" y="51"/>
                        <a:pt x="3904" y="19"/>
                      </a:cubicBezTo>
                      <a:cubicBezTo>
                        <a:pt x="3773" y="7"/>
                        <a:pt x="3640" y="1"/>
                        <a:pt x="3506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39"/>
                <p:cNvSpPr/>
                <p:nvPr/>
              </p:nvSpPr>
              <p:spPr>
                <a:xfrm>
                  <a:off x="1901225" y="3567150"/>
                  <a:ext cx="347250" cy="7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0" h="30803" extrusionOk="0">
                      <a:moveTo>
                        <a:pt x="6250" y="1"/>
                      </a:moveTo>
                      <a:cubicBezTo>
                        <a:pt x="4783" y="5505"/>
                        <a:pt x="3749" y="13044"/>
                        <a:pt x="2381" y="18214"/>
                      </a:cubicBezTo>
                      <a:cubicBezTo>
                        <a:pt x="2114" y="19181"/>
                        <a:pt x="446" y="25719"/>
                        <a:pt x="213" y="27821"/>
                      </a:cubicBezTo>
                      <a:cubicBezTo>
                        <a:pt x="0" y="29820"/>
                        <a:pt x="1414" y="30802"/>
                        <a:pt x="2649" y="30802"/>
                      </a:cubicBezTo>
                      <a:cubicBezTo>
                        <a:pt x="3351" y="30802"/>
                        <a:pt x="3995" y="30484"/>
                        <a:pt x="4249" y="29856"/>
                      </a:cubicBezTo>
                      <a:cubicBezTo>
                        <a:pt x="4983" y="28121"/>
                        <a:pt x="7051" y="20582"/>
                        <a:pt x="7285" y="19815"/>
                      </a:cubicBezTo>
                      <a:cubicBezTo>
                        <a:pt x="8219" y="16546"/>
                        <a:pt x="13756" y="3504"/>
                        <a:pt x="13889" y="3237"/>
                      </a:cubicBezTo>
                      <a:lnTo>
                        <a:pt x="6250" y="1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39"/>
                <p:cNvSpPr/>
                <p:nvPr/>
              </p:nvSpPr>
              <p:spPr>
                <a:xfrm>
                  <a:off x="1838975" y="4274325"/>
                  <a:ext cx="193500" cy="19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7888" extrusionOk="0">
                      <a:moveTo>
                        <a:pt x="868" y="1"/>
                      </a:moveTo>
                      <a:cubicBezTo>
                        <a:pt x="268" y="1635"/>
                        <a:pt x="1" y="2703"/>
                        <a:pt x="68" y="4304"/>
                      </a:cubicBezTo>
                      <a:cubicBezTo>
                        <a:pt x="134" y="5905"/>
                        <a:pt x="1502" y="7039"/>
                        <a:pt x="2669" y="7573"/>
                      </a:cubicBezTo>
                      <a:cubicBezTo>
                        <a:pt x="3136" y="7780"/>
                        <a:pt x="3608" y="7887"/>
                        <a:pt x="4059" y="7887"/>
                      </a:cubicBezTo>
                      <a:cubicBezTo>
                        <a:pt x="4769" y="7887"/>
                        <a:pt x="5429" y="7623"/>
                        <a:pt x="5938" y="7073"/>
                      </a:cubicBezTo>
                      <a:cubicBezTo>
                        <a:pt x="6772" y="6139"/>
                        <a:pt x="7273" y="5004"/>
                        <a:pt x="7740" y="3203"/>
                      </a:cubicBezTo>
                      <a:lnTo>
                        <a:pt x="86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39"/>
                <p:cNvSpPr/>
                <p:nvPr/>
              </p:nvSpPr>
              <p:spPr>
                <a:xfrm>
                  <a:off x="1844000" y="4006625"/>
                  <a:ext cx="254350" cy="4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7860" extrusionOk="0">
                      <a:moveTo>
                        <a:pt x="4826" y="1"/>
                      </a:moveTo>
                      <a:cubicBezTo>
                        <a:pt x="4328" y="1"/>
                        <a:pt x="3731" y="2353"/>
                        <a:pt x="3002" y="4705"/>
                      </a:cubicBezTo>
                      <a:cubicBezTo>
                        <a:pt x="2202" y="7240"/>
                        <a:pt x="1501" y="8140"/>
                        <a:pt x="834" y="10209"/>
                      </a:cubicBezTo>
                      <a:cubicBezTo>
                        <a:pt x="67" y="12577"/>
                        <a:pt x="0" y="13678"/>
                        <a:pt x="534" y="15312"/>
                      </a:cubicBezTo>
                      <a:cubicBezTo>
                        <a:pt x="940" y="16483"/>
                        <a:pt x="2476" y="17859"/>
                        <a:pt x="4001" y="17859"/>
                      </a:cubicBezTo>
                      <a:cubicBezTo>
                        <a:pt x="4605" y="17859"/>
                        <a:pt x="5208" y="17643"/>
                        <a:pt x="5737" y="17113"/>
                      </a:cubicBezTo>
                      <a:cubicBezTo>
                        <a:pt x="7272" y="15646"/>
                        <a:pt x="7672" y="13744"/>
                        <a:pt x="8006" y="11309"/>
                      </a:cubicBezTo>
                      <a:cubicBezTo>
                        <a:pt x="8339" y="9208"/>
                        <a:pt x="8806" y="7140"/>
                        <a:pt x="9340" y="5072"/>
                      </a:cubicBezTo>
                      <a:cubicBezTo>
                        <a:pt x="9774" y="3304"/>
                        <a:pt x="10174" y="1803"/>
                        <a:pt x="9807" y="1536"/>
                      </a:cubicBezTo>
                      <a:lnTo>
                        <a:pt x="9807" y="1536"/>
                      </a:lnTo>
                      <a:cubicBezTo>
                        <a:pt x="9707" y="1803"/>
                        <a:pt x="9640" y="2136"/>
                        <a:pt x="9540" y="2370"/>
                      </a:cubicBezTo>
                      <a:cubicBezTo>
                        <a:pt x="9442" y="2599"/>
                        <a:pt x="9247" y="3505"/>
                        <a:pt x="8987" y="3505"/>
                      </a:cubicBezTo>
                      <a:cubicBezTo>
                        <a:pt x="8982" y="3505"/>
                        <a:pt x="8978" y="3504"/>
                        <a:pt x="8973" y="3504"/>
                      </a:cubicBezTo>
                      <a:cubicBezTo>
                        <a:pt x="8973" y="3270"/>
                        <a:pt x="9006" y="3037"/>
                        <a:pt x="9073" y="2803"/>
                      </a:cubicBezTo>
                      <a:cubicBezTo>
                        <a:pt x="9140" y="2603"/>
                        <a:pt x="9140" y="2403"/>
                        <a:pt x="9040" y="2203"/>
                      </a:cubicBezTo>
                      <a:cubicBezTo>
                        <a:pt x="8906" y="2036"/>
                        <a:pt x="8740" y="1936"/>
                        <a:pt x="8539" y="1869"/>
                      </a:cubicBezTo>
                      <a:cubicBezTo>
                        <a:pt x="8072" y="1669"/>
                        <a:pt x="7339" y="1269"/>
                        <a:pt x="6872" y="1135"/>
                      </a:cubicBezTo>
                      <a:cubicBezTo>
                        <a:pt x="6638" y="1069"/>
                        <a:pt x="6371" y="1002"/>
                        <a:pt x="6138" y="969"/>
                      </a:cubicBezTo>
                      <a:cubicBezTo>
                        <a:pt x="5902" y="945"/>
                        <a:pt x="5683" y="921"/>
                        <a:pt x="5468" y="921"/>
                      </a:cubicBezTo>
                      <a:cubicBezTo>
                        <a:pt x="5380" y="921"/>
                        <a:pt x="5292" y="925"/>
                        <a:pt x="5204" y="935"/>
                      </a:cubicBezTo>
                      <a:cubicBezTo>
                        <a:pt x="5070" y="969"/>
                        <a:pt x="4937" y="1035"/>
                        <a:pt x="4870" y="1135"/>
                      </a:cubicBezTo>
                      <a:cubicBezTo>
                        <a:pt x="4837" y="1235"/>
                        <a:pt x="4803" y="1302"/>
                        <a:pt x="4803" y="1402"/>
                      </a:cubicBezTo>
                      <a:cubicBezTo>
                        <a:pt x="4770" y="1569"/>
                        <a:pt x="4703" y="1736"/>
                        <a:pt x="4637" y="1869"/>
                      </a:cubicBezTo>
                      <a:cubicBezTo>
                        <a:pt x="4609" y="1924"/>
                        <a:pt x="4560" y="1978"/>
                        <a:pt x="4488" y="1978"/>
                      </a:cubicBezTo>
                      <a:cubicBezTo>
                        <a:pt x="4472" y="1978"/>
                        <a:pt x="4455" y="1975"/>
                        <a:pt x="4437" y="1969"/>
                      </a:cubicBezTo>
                      <a:cubicBezTo>
                        <a:pt x="4403" y="1936"/>
                        <a:pt x="4370" y="1869"/>
                        <a:pt x="4403" y="1836"/>
                      </a:cubicBezTo>
                      <a:cubicBezTo>
                        <a:pt x="4437" y="1536"/>
                        <a:pt x="4537" y="1336"/>
                        <a:pt x="4603" y="1002"/>
                      </a:cubicBezTo>
                      <a:cubicBezTo>
                        <a:pt x="4637" y="835"/>
                        <a:pt x="4703" y="635"/>
                        <a:pt x="4737" y="468"/>
                      </a:cubicBezTo>
                      <a:cubicBezTo>
                        <a:pt x="4770" y="301"/>
                        <a:pt x="4803" y="168"/>
                        <a:pt x="4837" y="1"/>
                      </a:cubicBezTo>
                      <a:cubicBezTo>
                        <a:pt x="4833" y="1"/>
                        <a:pt x="4830" y="1"/>
                        <a:pt x="4826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39"/>
                <p:cNvSpPr/>
                <p:nvPr/>
              </p:nvSpPr>
              <p:spPr>
                <a:xfrm>
                  <a:off x="1842325" y="4245150"/>
                  <a:ext cx="201000" cy="20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8319" extrusionOk="0">
                      <a:moveTo>
                        <a:pt x="8039" y="1968"/>
                      </a:moveTo>
                      <a:lnTo>
                        <a:pt x="8039" y="1968"/>
                      </a:lnTo>
                      <a:cubicBezTo>
                        <a:pt x="8039" y="1969"/>
                        <a:pt x="8039" y="1970"/>
                        <a:pt x="8039" y="1971"/>
                      </a:cubicBezTo>
                      <a:lnTo>
                        <a:pt x="8039" y="1971"/>
                      </a:lnTo>
                      <a:cubicBezTo>
                        <a:pt x="8039" y="1970"/>
                        <a:pt x="8039" y="1969"/>
                        <a:pt x="8039" y="1968"/>
                      </a:cubicBezTo>
                      <a:close/>
                      <a:moveTo>
                        <a:pt x="1134" y="0"/>
                      </a:moveTo>
                      <a:cubicBezTo>
                        <a:pt x="1068" y="234"/>
                        <a:pt x="968" y="434"/>
                        <a:pt x="868" y="668"/>
                      </a:cubicBezTo>
                      <a:cubicBezTo>
                        <a:pt x="100" y="3036"/>
                        <a:pt x="0" y="4137"/>
                        <a:pt x="601" y="5771"/>
                      </a:cubicBezTo>
                      <a:cubicBezTo>
                        <a:pt x="1031" y="6942"/>
                        <a:pt x="2556" y="8318"/>
                        <a:pt x="4074" y="8318"/>
                      </a:cubicBezTo>
                      <a:cubicBezTo>
                        <a:pt x="4675" y="8318"/>
                        <a:pt x="5275" y="8102"/>
                        <a:pt x="5804" y="7572"/>
                      </a:cubicBezTo>
                      <a:cubicBezTo>
                        <a:pt x="7272" y="6139"/>
                        <a:pt x="7705" y="4305"/>
                        <a:pt x="8039" y="1971"/>
                      </a:cubicBezTo>
                      <a:lnTo>
                        <a:pt x="8039" y="1971"/>
                      </a:lnTo>
                      <a:cubicBezTo>
                        <a:pt x="8020" y="2069"/>
                        <a:pt x="7296" y="4605"/>
                        <a:pt x="6605" y="4737"/>
                      </a:cubicBezTo>
                      <a:cubicBezTo>
                        <a:pt x="6566" y="4747"/>
                        <a:pt x="6529" y="4751"/>
                        <a:pt x="6494" y="4751"/>
                      </a:cubicBezTo>
                      <a:cubicBezTo>
                        <a:pt x="5923" y="4751"/>
                        <a:pt x="5814" y="3550"/>
                        <a:pt x="5971" y="3236"/>
                      </a:cubicBezTo>
                      <a:cubicBezTo>
                        <a:pt x="4239" y="2072"/>
                        <a:pt x="2815" y="1963"/>
                        <a:pt x="2339" y="1963"/>
                      </a:cubicBezTo>
                      <a:cubicBezTo>
                        <a:pt x="2228" y="1963"/>
                        <a:pt x="2169" y="1968"/>
                        <a:pt x="2169" y="1968"/>
                      </a:cubicBezTo>
                      <a:cubicBezTo>
                        <a:pt x="2169" y="1968"/>
                        <a:pt x="1570" y="3240"/>
                        <a:pt x="1063" y="3240"/>
                      </a:cubicBezTo>
                      <a:cubicBezTo>
                        <a:pt x="984" y="3240"/>
                        <a:pt x="907" y="3208"/>
                        <a:pt x="834" y="3136"/>
                      </a:cubicBezTo>
                      <a:cubicBezTo>
                        <a:pt x="301" y="2602"/>
                        <a:pt x="1034" y="367"/>
                        <a:pt x="113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39"/>
                <p:cNvSpPr/>
                <p:nvPr/>
              </p:nvSpPr>
              <p:spPr>
                <a:xfrm>
                  <a:off x="1877425" y="4006600"/>
                  <a:ext cx="87500" cy="30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" h="12156" extrusionOk="0">
                      <a:moveTo>
                        <a:pt x="3479" y="1"/>
                      </a:moveTo>
                      <a:cubicBezTo>
                        <a:pt x="2983" y="1"/>
                        <a:pt x="2389" y="2369"/>
                        <a:pt x="1665" y="4706"/>
                      </a:cubicBezTo>
                      <a:cubicBezTo>
                        <a:pt x="1265" y="6807"/>
                        <a:pt x="298" y="9609"/>
                        <a:pt x="131" y="10877"/>
                      </a:cubicBezTo>
                      <a:cubicBezTo>
                        <a:pt x="1" y="11677"/>
                        <a:pt x="292" y="12155"/>
                        <a:pt x="558" y="12155"/>
                      </a:cubicBezTo>
                      <a:cubicBezTo>
                        <a:pt x="703" y="12155"/>
                        <a:pt x="839" y="12015"/>
                        <a:pt x="898" y="11711"/>
                      </a:cubicBezTo>
                      <a:cubicBezTo>
                        <a:pt x="1098" y="10677"/>
                        <a:pt x="1332" y="9642"/>
                        <a:pt x="1665" y="8608"/>
                      </a:cubicBezTo>
                      <a:cubicBezTo>
                        <a:pt x="2099" y="7007"/>
                        <a:pt x="2733" y="3605"/>
                        <a:pt x="3066" y="1837"/>
                      </a:cubicBezTo>
                      <a:cubicBezTo>
                        <a:pt x="3100" y="1637"/>
                        <a:pt x="3166" y="1470"/>
                        <a:pt x="3200" y="1303"/>
                      </a:cubicBezTo>
                      <a:lnTo>
                        <a:pt x="3500" y="102"/>
                      </a:lnTo>
                      <a:cubicBezTo>
                        <a:pt x="3500" y="69"/>
                        <a:pt x="3500" y="36"/>
                        <a:pt x="3500" y="2"/>
                      </a:cubicBezTo>
                      <a:cubicBezTo>
                        <a:pt x="3493" y="1"/>
                        <a:pt x="3486" y="1"/>
                        <a:pt x="34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39"/>
                <p:cNvSpPr/>
                <p:nvPr/>
              </p:nvSpPr>
              <p:spPr>
                <a:xfrm>
                  <a:off x="1981325" y="4045000"/>
                  <a:ext cx="114525" cy="2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1" h="11798" extrusionOk="0">
                      <a:moveTo>
                        <a:pt x="4281" y="1"/>
                      </a:moveTo>
                      <a:lnTo>
                        <a:pt x="4281" y="67"/>
                      </a:lnTo>
                      <a:cubicBezTo>
                        <a:pt x="4214" y="301"/>
                        <a:pt x="4114" y="601"/>
                        <a:pt x="4047" y="835"/>
                      </a:cubicBezTo>
                      <a:cubicBezTo>
                        <a:pt x="3947" y="1168"/>
                        <a:pt x="3847" y="1502"/>
                        <a:pt x="3680" y="1802"/>
                      </a:cubicBezTo>
                      <a:cubicBezTo>
                        <a:pt x="3013" y="3503"/>
                        <a:pt x="1679" y="6605"/>
                        <a:pt x="1212" y="8207"/>
                      </a:cubicBezTo>
                      <a:cubicBezTo>
                        <a:pt x="912" y="9207"/>
                        <a:pt x="578" y="10208"/>
                        <a:pt x="144" y="11175"/>
                      </a:cubicBezTo>
                      <a:cubicBezTo>
                        <a:pt x="1" y="11575"/>
                        <a:pt x="132" y="11798"/>
                        <a:pt x="363" y="11798"/>
                      </a:cubicBezTo>
                      <a:cubicBezTo>
                        <a:pt x="615" y="11798"/>
                        <a:pt x="984" y="11533"/>
                        <a:pt x="1245" y="10942"/>
                      </a:cubicBezTo>
                      <a:cubicBezTo>
                        <a:pt x="1746" y="9774"/>
                        <a:pt x="2346" y="6839"/>
                        <a:pt x="3180" y="4837"/>
                      </a:cubicBezTo>
                      <a:cubicBezTo>
                        <a:pt x="3513" y="3803"/>
                        <a:pt x="3947" y="3070"/>
                        <a:pt x="4147" y="2402"/>
                      </a:cubicBezTo>
                      <a:cubicBezTo>
                        <a:pt x="4414" y="1168"/>
                        <a:pt x="4581" y="201"/>
                        <a:pt x="428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39"/>
                <p:cNvSpPr/>
                <p:nvPr/>
              </p:nvSpPr>
              <p:spPr>
                <a:xfrm>
                  <a:off x="1891525" y="4289825"/>
                  <a:ext cx="107600" cy="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1550" extrusionOk="0">
                      <a:moveTo>
                        <a:pt x="582" y="1"/>
                      </a:moveTo>
                      <a:cubicBezTo>
                        <a:pt x="444" y="1"/>
                        <a:pt x="306" y="5"/>
                        <a:pt x="167" y="15"/>
                      </a:cubicBezTo>
                      <a:cubicBezTo>
                        <a:pt x="67" y="15"/>
                        <a:pt x="0" y="81"/>
                        <a:pt x="0" y="215"/>
                      </a:cubicBezTo>
                      <a:cubicBezTo>
                        <a:pt x="0" y="315"/>
                        <a:pt x="100" y="382"/>
                        <a:pt x="201" y="382"/>
                      </a:cubicBezTo>
                      <a:cubicBezTo>
                        <a:pt x="299" y="377"/>
                        <a:pt x="397" y="374"/>
                        <a:pt x="495" y="374"/>
                      </a:cubicBezTo>
                      <a:cubicBezTo>
                        <a:pt x="1759" y="374"/>
                        <a:pt x="2981" y="773"/>
                        <a:pt x="4003" y="1516"/>
                      </a:cubicBezTo>
                      <a:cubicBezTo>
                        <a:pt x="4003" y="1516"/>
                        <a:pt x="4037" y="1516"/>
                        <a:pt x="4070" y="1549"/>
                      </a:cubicBezTo>
                      <a:cubicBezTo>
                        <a:pt x="4137" y="1549"/>
                        <a:pt x="4203" y="1549"/>
                        <a:pt x="4270" y="1482"/>
                      </a:cubicBezTo>
                      <a:cubicBezTo>
                        <a:pt x="4303" y="1382"/>
                        <a:pt x="4303" y="1282"/>
                        <a:pt x="4237" y="1216"/>
                      </a:cubicBezTo>
                      <a:cubicBezTo>
                        <a:pt x="3149" y="430"/>
                        <a:pt x="1898" y="1"/>
                        <a:pt x="582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39"/>
                <p:cNvSpPr/>
                <p:nvPr/>
              </p:nvSpPr>
              <p:spPr>
                <a:xfrm>
                  <a:off x="1899850" y="4240925"/>
                  <a:ext cx="11975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1681" extrusionOk="0">
                      <a:moveTo>
                        <a:pt x="328" y="1"/>
                      </a:moveTo>
                      <a:cubicBezTo>
                        <a:pt x="275" y="1"/>
                        <a:pt x="221" y="2"/>
                        <a:pt x="168" y="3"/>
                      </a:cubicBezTo>
                      <a:cubicBezTo>
                        <a:pt x="68" y="3"/>
                        <a:pt x="1" y="103"/>
                        <a:pt x="1" y="203"/>
                      </a:cubicBezTo>
                      <a:cubicBezTo>
                        <a:pt x="1" y="303"/>
                        <a:pt x="101" y="403"/>
                        <a:pt x="201" y="403"/>
                      </a:cubicBezTo>
                      <a:cubicBezTo>
                        <a:pt x="255" y="402"/>
                        <a:pt x="309" y="401"/>
                        <a:pt x="362" y="401"/>
                      </a:cubicBezTo>
                      <a:cubicBezTo>
                        <a:pt x="1807" y="401"/>
                        <a:pt x="3215" y="833"/>
                        <a:pt x="4437" y="1637"/>
                      </a:cubicBezTo>
                      <a:cubicBezTo>
                        <a:pt x="4471" y="1670"/>
                        <a:pt x="4471" y="1670"/>
                        <a:pt x="4504" y="1670"/>
                      </a:cubicBezTo>
                      <a:cubicBezTo>
                        <a:pt x="4526" y="1678"/>
                        <a:pt x="4546" y="1681"/>
                        <a:pt x="4565" y="1681"/>
                      </a:cubicBezTo>
                      <a:cubicBezTo>
                        <a:pt x="4723" y="1681"/>
                        <a:pt x="4790" y="1456"/>
                        <a:pt x="4671" y="1337"/>
                      </a:cubicBezTo>
                      <a:cubicBezTo>
                        <a:pt x="3381" y="466"/>
                        <a:pt x="1873" y="1"/>
                        <a:pt x="32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39"/>
                <p:cNvSpPr/>
                <p:nvPr/>
              </p:nvSpPr>
              <p:spPr>
                <a:xfrm>
                  <a:off x="1912375" y="4195625"/>
                  <a:ext cx="119275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1661" extrusionOk="0">
                      <a:moveTo>
                        <a:pt x="871" y="0"/>
                      </a:moveTo>
                      <a:cubicBezTo>
                        <a:pt x="652" y="0"/>
                        <a:pt x="428" y="15"/>
                        <a:pt x="200" y="47"/>
                      </a:cubicBezTo>
                      <a:cubicBezTo>
                        <a:pt x="67" y="47"/>
                        <a:pt x="0" y="147"/>
                        <a:pt x="34" y="247"/>
                      </a:cubicBezTo>
                      <a:cubicBezTo>
                        <a:pt x="34" y="314"/>
                        <a:pt x="100" y="380"/>
                        <a:pt x="167" y="414"/>
                      </a:cubicBezTo>
                      <a:lnTo>
                        <a:pt x="234" y="414"/>
                      </a:lnTo>
                      <a:cubicBezTo>
                        <a:pt x="453" y="381"/>
                        <a:pt x="669" y="366"/>
                        <a:pt x="882" y="366"/>
                      </a:cubicBezTo>
                      <a:cubicBezTo>
                        <a:pt x="2836" y="366"/>
                        <a:pt x="4437" y="1614"/>
                        <a:pt x="4437" y="1614"/>
                      </a:cubicBezTo>
                      <a:cubicBezTo>
                        <a:pt x="4467" y="1644"/>
                        <a:pt x="4510" y="1661"/>
                        <a:pt x="4555" y="1661"/>
                      </a:cubicBezTo>
                      <a:cubicBezTo>
                        <a:pt x="4610" y="1661"/>
                        <a:pt x="4667" y="1636"/>
                        <a:pt x="4704" y="1581"/>
                      </a:cubicBezTo>
                      <a:cubicBezTo>
                        <a:pt x="4770" y="1514"/>
                        <a:pt x="4737" y="1381"/>
                        <a:pt x="4670" y="1348"/>
                      </a:cubicBezTo>
                      <a:cubicBezTo>
                        <a:pt x="4580" y="1287"/>
                        <a:pt x="2935" y="0"/>
                        <a:pt x="871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39"/>
                <p:cNvSpPr/>
                <p:nvPr/>
              </p:nvSpPr>
              <p:spPr>
                <a:xfrm>
                  <a:off x="1916550" y="4153250"/>
                  <a:ext cx="129325" cy="4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" h="1678" extrusionOk="0">
                      <a:moveTo>
                        <a:pt x="1078" y="1"/>
                      </a:moveTo>
                      <a:cubicBezTo>
                        <a:pt x="783" y="1"/>
                        <a:pt x="479" y="23"/>
                        <a:pt x="167" y="74"/>
                      </a:cubicBezTo>
                      <a:cubicBezTo>
                        <a:pt x="67" y="74"/>
                        <a:pt x="0" y="174"/>
                        <a:pt x="33" y="274"/>
                      </a:cubicBezTo>
                      <a:cubicBezTo>
                        <a:pt x="33" y="341"/>
                        <a:pt x="100" y="407"/>
                        <a:pt x="167" y="441"/>
                      </a:cubicBezTo>
                      <a:lnTo>
                        <a:pt x="234" y="441"/>
                      </a:lnTo>
                      <a:cubicBezTo>
                        <a:pt x="508" y="396"/>
                        <a:pt x="778" y="377"/>
                        <a:pt x="1040" y="377"/>
                      </a:cubicBezTo>
                      <a:cubicBezTo>
                        <a:pt x="3143" y="377"/>
                        <a:pt x="4804" y="1642"/>
                        <a:pt x="4804" y="1642"/>
                      </a:cubicBezTo>
                      <a:cubicBezTo>
                        <a:pt x="4835" y="1667"/>
                        <a:pt x="4869" y="1678"/>
                        <a:pt x="4902" y="1678"/>
                      </a:cubicBezTo>
                      <a:cubicBezTo>
                        <a:pt x="5044" y="1678"/>
                        <a:pt x="5172" y="1477"/>
                        <a:pt x="5037" y="1341"/>
                      </a:cubicBezTo>
                      <a:cubicBezTo>
                        <a:pt x="4978" y="1282"/>
                        <a:pt x="3306" y="1"/>
                        <a:pt x="107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39"/>
                <p:cNvSpPr/>
                <p:nvPr/>
              </p:nvSpPr>
              <p:spPr>
                <a:xfrm>
                  <a:off x="1929050" y="4106000"/>
                  <a:ext cx="128450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1747" extrusionOk="0">
                      <a:moveTo>
                        <a:pt x="993" y="1"/>
                      </a:moveTo>
                      <a:cubicBezTo>
                        <a:pt x="733" y="1"/>
                        <a:pt x="468" y="20"/>
                        <a:pt x="201" y="62"/>
                      </a:cubicBezTo>
                      <a:cubicBezTo>
                        <a:pt x="101" y="96"/>
                        <a:pt x="0" y="196"/>
                        <a:pt x="34" y="296"/>
                      </a:cubicBezTo>
                      <a:cubicBezTo>
                        <a:pt x="34" y="363"/>
                        <a:pt x="101" y="396"/>
                        <a:pt x="167" y="429"/>
                      </a:cubicBezTo>
                      <a:cubicBezTo>
                        <a:pt x="167" y="429"/>
                        <a:pt x="201" y="463"/>
                        <a:pt x="234" y="463"/>
                      </a:cubicBezTo>
                      <a:cubicBezTo>
                        <a:pt x="499" y="413"/>
                        <a:pt x="763" y="391"/>
                        <a:pt x="1024" y="391"/>
                      </a:cubicBezTo>
                      <a:cubicBezTo>
                        <a:pt x="3027" y="391"/>
                        <a:pt x="4804" y="1697"/>
                        <a:pt x="4804" y="1697"/>
                      </a:cubicBezTo>
                      <a:cubicBezTo>
                        <a:pt x="4837" y="1730"/>
                        <a:pt x="4887" y="1747"/>
                        <a:pt x="4937" y="1747"/>
                      </a:cubicBezTo>
                      <a:cubicBezTo>
                        <a:pt x="4987" y="1747"/>
                        <a:pt x="5037" y="1730"/>
                        <a:pt x="5071" y="1697"/>
                      </a:cubicBezTo>
                      <a:cubicBezTo>
                        <a:pt x="5137" y="1597"/>
                        <a:pt x="5137" y="1497"/>
                        <a:pt x="5071" y="1430"/>
                      </a:cubicBezTo>
                      <a:cubicBezTo>
                        <a:pt x="5011" y="1341"/>
                        <a:pt x="3169" y="1"/>
                        <a:pt x="99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39"/>
                <p:cNvSpPr/>
                <p:nvPr/>
              </p:nvSpPr>
              <p:spPr>
                <a:xfrm>
                  <a:off x="1978250" y="2232050"/>
                  <a:ext cx="860650" cy="170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6" h="68178" extrusionOk="0">
                      <a:moveTo>
                        <a:pt x="11976" y="0"/>
                      </a:moveTo>
                      <a:cubicBezTo>
                        <a:pt x="10308" y="3736"/>
                        <a:pt x="8773" y="5604"/>
                        <a:pt x="7973" y="13743"/>
                      </a:cubicBezTo>
                      <a:cubicBezTo>
                        <a:pt x="6505" y="28254"/>
                        <a:pt x="5605" y="38995"/>
                        <a:pt x="5605" y="38995"/>
                      </a:cubicBezTo>
                      <a:cubicBezTo>
                        <a:pt x="5271" y="40529"/>
                        <a:pt x="4337" y="44065"/>
                        <a:pt x="2869" y="50136"/>
                      </a:cubicBezTo>
                      <a:cubicBezTo>
                        <a:pt x="1502" y="55707"/>
                        <a:pt x="1" y="66915"/>
                        <a:pt x="1" y="66915"/>
                      </a:cubicBezTo>
                      <a:cubicBezTo>
                        <a:pt x="1" y="66915"/>
                        <a:pt x="1441" y="67348"/>
                        <a:pt x="3376" y="67348"/>
                      </a:cubicBezTo>
                      <a:cubicBezTo>
                        <a:pt x="4572" y="67348"/>
                        <a:pt x="5956" y="67183"/>
                        <a:pt x="7306" y="66648"/>
                      </a:cubicBezTo>
                      <a:cubicBezTo>
                        <a:pt x="9441" y="61311"/>
                        <a:pt x="14644" y="48135"/>
                        <a:pt x="16412" y="41697"/>
                      </a:cubicBezTo>
                      <a:cubicBezTo>
                        <a:pt x="18180" y="35359"/>
                        <a:pt x="21116" y="25685"/>
                        <a:pt x="21116" y="25685"/>
                      </a:cubicBezTo>
                      <a:lnTo>
                        <a:pt x="23217" y="40362"/>
                      </a:lnTo>
                      <a:cubicBezTo>
                        <a:pt x="23217" y="40362"/>
                        <a:pt x="22717" y="46233"/>
                        <a:pt x="22884" y="49669"/>
                      </a:cubicBezTo>
                      <a:cubicBezTo>
                        <a:pt x="23050" y="53705"/>
                        <a:pt x="24818" y="67415"/>
                        <a:pt x="24818" y="67415"/>
                      </a:cubicBezTo>
                      <a:cubicBezTo>
                        <a:pt x="24818" y="67415"/>
                        <a:pt x="26357" y="68178"/>
                        <a:pt x="28265" y="68178"/>
                      </a:cubicBezTo>
                      <a:cubicBezTo>
                        <a:pt x="29370" y="68178"/>
                        <a:pt x="30598" y="67922"/>
                        <a:pt x="31723" y="67115"/>
                      </a:cubicBezTo>
                      <a:cubicBezTo>
                        <a:pt x="31723" y="67115"/>
                        <a:pt x="33491" y="44332"/>
                        <a:pt x="33558" y="39495"/>
                      </a:cubicBezTo>
                      <a:cubicBezTo>
                        <a:pt x="33725" y="29988"/>
                        <a:pt x="34425" y="9974"/>
                        <a:pt x="32891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39"/>
                <p:cNvSpPr/>
                <p:nvPr/>
              </p:nvSpPr>
              <p:spPr>
                <a:xfrm>
                  <a:off x="1978250" y="3839850"/>
                  <a:ext cx="182650" cy="1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4840" extrusionOk="0">
                      <a:moveTo>
                        <a:pt x="367" y="1"/>
                      </a:moveTo>
                      <a:lnTo>
                        <a:pt x="1" y="2603"/>
                      </a:lnTo>
                      <a:cubicBezTo>
                        <a:pt x="1" y="2603"/>
                        <a:pt x="601" y="3837"/>
                        <a:pt x="3236" y="4504"/>
                      </a:cubicBezTo>
                      <a:cubicBezTo>
                        <a:pt x="4237" y="4761"/>
                        <a:pt x="4951" y="4840"/>
                        <a:pt x="5452" y="4840"/>
                      </a:cubicBezTo>
                      <a:cubicBezTo>
                        <a:pt x="6253" y="4840"/>
                        <a:pt x="6505" y="4637"/>
                        <a:pt x="6505" y="4637"/>
                      </a:cubicBezTo>
                      <a:lnTo>
                        <a:pt x="7306" y="2336"/>
                      </a:lnTo>
                      <a:lnTo>
                        <a:pt x="7306" y="2336"/>
                      </a:lnTo>
                      <a:cubicBezTo>
                        <a:pt x="7093" y="2374"/>
                        <a:pt x="6864" y="2391"/>
                        <a:pt x="6624" y="2391"/>
                      </a:cubicBezTo>
                      <a:cubicBezTo>
                        <a:pt x="4522" y="2391"/>
                        <a:pt x="1505" y="1048"/>
                        <a:pt x="36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39"/>
                <p:cNvSpPr/>
                <p:nvPr/>
              </p:nvSpPr>
              <p:spPr>
                <a:xfrm>
                  <a:off x="2593700" y="3876550"/>
                  <a:ext cx="18015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3270" extrusionOk="0">
                      <a:moveTo>
                        <a:pt x="0" y="1"/>
                      </a:moveTo>
                      <a:lnTo>
                        <a:pt x="134" y="2436"/>
                      </a:lnTo>
                      <a:cubicBezTo>
                        <a:pt x="134" y="2436"/>
                        <a:pt x="1134" y="3270"/>
                        <a:pt x="3803" y="3270"/>
                      </a:cubicBezTo>
                      <a:cubicBezTo>
                        <a:pt x="6505" y="3236"/>
                        <a:pt x="7139" y="2369"/>
                        <a:pt x="7139" y="2369"/>
                      </a:cubicBezTo>
                      <a:lnTo>
                        <a:pt x="7205" y="1"/>
                      </a:lnTo>
                      <a:lnTo>
                        <a:pt x="7205" y="1"/>
                      </a:lnTo>
                      <a:cubicBezTo>
                        <a:pt x="6334" y="451"/>
                        <a:pt x="5043" y="641"/>
                        <a:pt x="3757" y="641"/>
                      </a:cubicBezTo>
                      <a:cubicBezTo>
                        <a:pt x="2285" y="641"/>
                        <a:pt x="819" y="392"/>
                        <a:pt x="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39"/>
                <p:cNvSpPr/>
                <p:nvPr/>
              </p:nvSpPr>
              <p:spPr>
                <a:xfrm>
                  <a:off x="2506125" y="2538925"/>
                  <a:ext cx="259375" cy="6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27988" extrusionOk="0">
                      <a:moveTo>
                        <a:pt x="10375" y="1"/>
                      </a:moveTo>
                      <a:lnTo>
                        <a:pt x="10375" y="1"/>
                      </a:lnTo>
                      <a:cubicBezTo>
                        <a:pt x="8073" y="2169"/>
                        <a:pt x="1769" y="2869"/>
                        <a:pt x="1769" y="2869"/>
                      </a:cubicBezTo>
                      <a:lnTo>
                        <a:pt x="1" y="13410"/>
                      </a:lnTo>
                      <a:lnTo>
                        <a:pt x="2069" y="27987"/>
                      </a:lnTo>
                      <a:lnTo>
                        <a:pt x="1268" y="13444"/>
                      </a:lnTo>
                      <a:lnTo>
                        <a:pt x="3170" y="4671"/>
                      </a:lnTo>
                      <a:cubicBezTo>
                        <a:pt x="7472" y="4070"/>
                        <a:pt x="10374" y="1"/>
                        <a:pt x="1037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39"/>
                <p:cNvSpPr/>
                <p:nvPr/>
              </p:nvSpPr>
              <p:spPr>
                <a:xfrm>
                  <a:off x="2722950" y="1559750"/>
                  <a:ext cx="458675" cy="4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7" h="17486" extrusionOk="0">
                      <a:moveTo>
                        <a:pt x="459" y="1"/>
                      </a:moveTo>
                      <a:cubicBezTo>
                        <a:pt x="313" y="1"/>
                        <a:pt x="160" y="2"/>
                        <a:pt x="0" y="6"/>
                      </a:cubicBezTo>
                      <a:lnTo>
                        <a:pt x="1335" y="9179"/>
                      </a:lnTo>
                      <a:cubicBezTo>
                        <a:pt x="1335" y="9179"/>
                        <a:pt x="4370" y="11281"/>
                        <a:pt x="7172" y="13316"/>
                      </a:cubicBezTo>
                      <a:cubicBezTo>
                        <a:pt x="9974" y="15351"/>
                        <a:pt x="12109" y="16651"/>
                        <a:pt x="15111" y="17485"/>
                      </a:cubicBezTo>
                      <a:lnTo>
                        <a:pt x="18347" y="12915"/>
                      </a:lnTo>
                      <a:cubicBezTo>
                        <a:pt x="18347" y="12915"/>
                        <a:pt x="5604" y="1941"/>
                        <a:pt x="4570" y="1274"/>
                      </a:cubicBezTo>
                      <a:cubicBezTo>
                        <a:pt x="3406" y="518"/>
                        <a:pt x="2895" y="1"/>
                        <a:pt x="459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39"/>
                <p:cNvSpPr/>
                <p:nvPr/>
              </p:nvSpPr>
              <p:spPr>
                <a:xfrm>
                  <a:off x="2041625" y="1449050"/>
                  <a:ext cx="512900" cy="33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6" h="13343" extrusionOk="0">
                      <a:moveTo>
                        <a:pt x="5605" y="1"/>
                      </a:moveTo>
                      <a:cubicBezTo>
                        <a:pt x="5539" y="1"/>
                        <a:pt x="5472" y="10"/>
                        <a:pt x="5405" y="31"/>
                      </a:cubicBezTo>
                      <a:cubicBezTo>
                        <a:pt x="5071" y="131"/>
                        <a:pt x="4804" y="431"/>
                        <a:pt x="4737" y="798"/>
                      </a:cubicBezTo>
                      <a:cubicBezTo>
                        <a:pt x="4471" y="1532"/>
                        <a:pt x="4471" y="2333"/>
                        <a:pt x="4671" y="3067"/>
                      </a:cubicBezTo>
                      <a:cubicBezTo>
                        <a:pt x="3737" y="2766"/>
                        <a:pt x="2936" y="2099"/>
                        <a:pt x="2436" y="1232"/>
                      </a:cubicBezTo>
                      <a:cubicBezTo>
                        <a:pt x="2336" y="965"/>
                        <a:pt x="2169" y="732"/>
                        <a:pt x="1935" y="598"/>
                      </a:cubicBezTo>
                      <a:cubicBezTo>
                        <a:pt x="1833" y="557"/>
                        <a:pt x="1731" y="538"/>
                        <a:pt x="1633" y="538"/>
                      </a:cubicBezTo>
                      <a:cubicBezTo>
                        <a:pt x="1410" y="538"/>
                        <a:pt x="1207" y="636"/>
                        <a:pt x="1068" y="798"/>
                      </a:cubicBezTo>
                      <a:cubicBezTo>
                        <a:pt x="835" y="1032"/>
                        <a:pt x="701" y="1299"/>
                        <a:pt x="634" y="1632"/>
                      </a:cubicBezTo>
                      <a:cubicBezTo>
                        <a:pt x="1" y="4001"/>
                        <a:pt x="1001" y="6502"/>
                        <a:pt x="3070" y="7803"/>
                      </a:cubicBezTo>
                      <a:cubicBezTo>
                        <a:pt x="2975" y="7809"/>
                        <a:pt x="2880" y="7812"/>
                        <a:pt x="2786" y="7812"/>
                      </a:cubicBezTo>
                      <a:cubicBezTo>
                        <a:pt x="2314" y="7812"/>
                        <a:pt x="1846" y="7742"/>
                        <a:pt x="1402" y="7603"/>
                      </a:cubicBezTo>
                      <a:cubicBezTo>
                        <a:pt x="1321" y="7587"/>
                        <a:pt x="1242" y="7579"/>
                        <a:pt x="1166" y="7579"/>
                      </a:cubicBezTo>
                      <a:cubicBezTo>
                        <a:pt x="928" y="7579"/>
                        <a:pt x="719" y="7660"/>
                        <a:pt x="568" y="7837"/>
                      </a:cubicBezTo>
                      <a:cubicBezTo>
                        <a:pt x="334" y="8170"/>
                        <a:pt x="268" y="8604"/>
                        <a:pt x="401" y="8971"/>
                      </a:cubicBezTo>
                      <a:cubicBezTo>
                        <a:pt x="768" y="10072"/>
                        <a:pt x="1502" y="11039"/>
                        <a:pt x="2502" y="11673"/>
                      </a:cubicBezTo>
                      <a:cubicBezTo>
                        <a:pt x="4266" y="12807"/>
                        <a:pt x="6500" y="13343"/>
                        <a:pt x="8780" y="13343"/>
                      </a:cubicBezTo>
                      <a:cubicBezTo>
                        <a:pt x="12063" y="13343"/>
                        <a:pt x="15442" y="12233"/>
                        <a:pt x="17647" y="10205"/>
                      </a:cubicBezTo>
                      <a:cubicBezTo>
                        <a:pt x="19448" y="8537"/>
                        <a:pt x="20515" y="6035"/>
                        <a:pt x="20115" y="3600"/>
                      </a:cubicBezTo>
                      <a:cubicBezTo>
                        <a:pt x="20015" y="3000"/>
                        <a:pt x="19781" y="2433"/>
                        <a:pt x="19481" y="1899"/>
                      </a:cubicBezTo>
                      <a:cubicBezTo>
                        <a:pt x="19381" y="1666"/>
                        <a:pt x="19214" y="1499"/>
                        <a:pt x="19081" y="1299"/>
                      </a:cubicBezTo>
                      <a:cubicBezTo>
                        <a:pt x="18379" y="557"/>
                        <a:pt x="17376" y="309"/>
                        <a:pt x="16355" y="309"/>
                      </a:cubicBezTo>
                      <a:cubicBezTo>
                        <a:pt x="15677" y="309"/>
                        <a:pt x="14990" y="418"/>
                        <a:pt x="14378" y="565"/>
                      </a:cubicBezTo>
                      <a:cubicBezTo>
                        <a:pt x="13010" y="898"/>
                        <a:pt x="11709" y="1432"/>
                        <a:pt x="10275" y="1599"/>
                      </a:cubicBezTo>
                      <a:cubicBezTo>
                        <a:pt x="10100" y="1617"/>
                        <a:pt x="9926" y="1626"/>
                        <a:pt x="9751" y="1626"/>
                      </a:cubicBezTo>
                      <a:cubicBezTo>
                        <a:pt x="8622" y="1626"/>
                        <a:pt x="7501" y="1254"/>
                        <a:pt x="6605" y="531"/>
                      </a:cubicBezTo>
                      <a:cubicBezTo>
                        <a:pt x="6296" y="278"/>
                        <a:pt x="5962" y="1"/>
                        <a:pt x="5605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39"/>
                <p:cNvSpPr/>
                <p:nvPr/>
              </p:nvSpPr>
              <p:spPr>
                <a:xfrm>
                  <a:off x="2277625" y="1549050"/>
                  <a:ext cx="613800" cy="7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2" h="29455" extrusionOk="0">
                      <a:moveTo>
                        <a:pt x="8640" y="1"/>
                      </a:moveTo>
                      <a:lnTo>
                        <a:pt x="3036" y="568"/>
                      </a:lnTo>
                      <a:cubicBezTo>
                        <a:pt x="3270" y="4671"/>
                        <a:pt x="2269" y="8740"/>
                        <a:pt x="201" y="12276"/>
                      </a:cubicBezTo>
                      <a:lnTo>
                        <a:pt x="1869" y="21883"/>
                      </a:lnTo>
                      <a:cubicBezTo>
                        <a:pt x="1935" y="23651"/>
                        <a:pt x="768" y="25485"/>
                        <a:pt x="1" y="27320"/>
                      </a:cubicBezTo>
                      <a:cubicBezTo>
                        <a:pt x="1" y="27320"/>
                        <a:pt x="5797" y="29455"/>
                        <a:pt x="11994" y="29455"/>
                      </a:cubicBezTo>
                      <a:cubicBezTo>
                        <a:pt x="15093" y="29455"/>
                        <a:pt x="18292" y="28921"/>
                        <a:pt x="20916" y="27320"/>
                      </a:cubicBezTo>
                      <a:cubicBezTo>
                        <a:pt x="20916" y="27320"/>
                        <a:pt x="20816" y="19214"/>
                        <a:pt x="21016" y="16713"/>
                      </a:cubicBezTo>
                      <a:cubicBezTo>
                        <a:pt x="23884" y="13710"/>
                        <a:pt x="24552" y="10375"/>
                        <a:pt x="22617" y="6672"/>
                      </a:cubicBezTo>
                      <a:cubicBezTo>
                        <a:pt x="21349" y="4337"/>
                        <a:pt x="19715" y="2202"/>
                        <a:pt x="17813" y="401"/>
                      </a:cubicBezTo>
                      <a:lnTo>
                        <a:pt x="14011" y="134"/>
                      </a:lnTo>
                      <a:lnTo>
                        <a:pt x="86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39"/>
                <p:cNvSpPr/>
                <p:nvPr/>
              </p:nvSpPr>
              <p:spPr>
                <a:xfrm>
                  <a:off x="2262625" y="1001550"/>
                  <a:ext cx="527075" cy="4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3" h="18265" extrusionOk="0">
                      <a:moveTo>
                        <a:pt x="10759" y="1"/>
                      </a:moveTo>
                      <a:cubicBezTo>
                        <a:pt x="8972" y="1"/>
                        <a:pt x="7149" y="806"/>
                        <a:pt x="5671" y="1719"/>
                      </a:cubicBezTo>
                      <a:cubicBezTo>
                        <a:pt x="4103" y="2687"/>
                        <a:pt x="2702" y="3888"/>
                        <a:pt x="1535" y="5322"/>
                      </a:cubicBezTo>
                      <a:cubicBezTo>
                        <a:pt x="901" y="5989"/>
                        <a:pt x="434" y="6823"/>
                        <a:pt x="134" y="7690"/>
                      </a:cubicBezTo>
                      <a:cubicBezTo>
                        <a:pt x="0" y="8024"/>
                        <a:pt x="0" y="8424"/>
                        <a:pt x="134" y="8758"/>
                      </a:cubicBezTo>
                      <a:cubicBezTo>
                        <a:pt x="334" y="9125"/>
                        <a:pt x="701" y="9358"/>
                        <a:pt x="1134" y="9392"/>
                      </a:cubicBezTo>
                      <a:cubicBezTo>
                        <a:pt x="1529" y="9392"/>
                        <a:pt x="1956" y="9359"/>
                        <a:pt x="2352" y="9230"/>
                      </a:cubicBezTo>
                      <a:lnTo>
                        <a:pt x="2352" y="9230"/>
                      </a:lnTo>
                      <a:cubicBezTo>
                        <a:pt x="2101" y="9344"/>
                        <a:pt x="2906" y="10628"/>
                        <a:pt x="3103" y="10726"/>
                      </a:cubicBezTo>
                      <a:cubicBezTo>
                        <a:pt x="3571" y="10960"/>
                        <a:pt x="4090" y="11066"/>
                        <a:pt x="4638" y="11066"/>
                      </a:cubicBezTo>
                      <a:cubicBezTo>
                        <a:pt x="4715" y="11066"/>
                        <a:pt x="4792" y="11064"/>
                        <a:pt x="4870" y="11059"/>
                      </a:cubicBezTo>
                      <a:cubicBezTo>
                        <a:pt x="5271" y="11059"/>
                        <a:pt x="5671" y="10959"/>
                        <a:pt x="6071" y="10926"/>
                      </a:cubicBezTo>
                      <a:cubicBezTo>
                        <a:pt x="6238" y="10926"/>
                        <a:pt x="6438" y="10901"/>
                        <a:pt x="6630" y="10901"/>
                      </a:cubicBezTo>
                      <a:cubicBezTo>
                        <a:pt x="6822" y="10901"/>
                        <a:pt x="7005" y="10926"/>
                        <a:pt x="7139" y="11026"/>
                      </a:cubicBezTo>
                      <a:cubicBezTo>
                        <a:pt x="7406" y="11260"/>
                        <a:pt x="7639" y="11493"/>
                        <a:pt x="7839" y="11760"/>
                      </a:cubicBezTo>
                      <a:lnTo>
                        <a:pt x="8673" y="12561"/>
                      </a:lnTo>
                      <a:lnTo>
                        <a:pt x="11909" y="15663"/>
                      </a:lnTo>
                      <a:cubicBezTo>
                        <a:pt x="13076" y="16764"/>
                        <a:pt x="14244" y="17164"/>
                        <a:pt x="15378" y="18265"/>
                      </a:cubicBezTo>
                      <a:cubicBezTo>
                        <a:pt x="16045" y="16964"/>
                        <a:pt x="16879" y="16196"/>
                        <a:pt x="18547" y="14395"/>
                      </a:cubicBezTo>
                      <a:cubicBezTo>
                        <a:pt x="21082" y="11593"/>
                        <a:pt x="20915" y="5756"/>
                        <a:pt x="18547" y="4155"/>
                      </a:cubicBezTo>
                      <a:cubicBezTo>
                        <a:pt x="17012" y="2086"/>
                        <a:pt x="14511" y="752"/>
                        <a:pt x="12042" y="152"/>
                      </a:cubicBezTo>
                      <a:cubicBezTo>
                        <a:pt x="11620" y="48"/>
                        <a:pt x="11191" y="1"/>
                        <a:pt x="1075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39"/>
                <p:cNvSpPr/>
                <p:nvPr/>
              </p:nvSpPr>
              <p:spPr>
                <a:xfrm>
                  <a:off x="2309325" y="1079550"/>
                  <a:ext cx="467850" cy="61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4" h="24785" extrusionOk="0">
                      <a:moveTo>
                        <a:pt x="4070" y="0"/>
                      </a:moveTo>
                      <a:cubicBezTo>
                        <a:pt x="3636" y="34"/>
                        <a:pt x="2936" y="0"/>
                        <a:pt x="2535" y="167"/>
                      </a:cubicBezTo>
                      <a:cubicBezTo>
                        <a:pt x="1301" y="834"/>
                        <a:pt x="0" y="2102"/>
                        <a:pt x="267" y="8473"/>
                      </a:cubicBezTo>
                      <a:cubicBezTo>
                        <a:pt x="501" y="13477"/>
                        <a:pt x="1835" y="15845"/>
                        <a:pt x="2702" y="16279"/>
                      </a:cubicBezTo>
                      <a:cubicBezTo>
                        <a:pt x="3308" y="16582"/>
                        <a:pt x="3996" y="16722"/>
                        <a:pt x="4924" y="16722"/>
                      </a:cubicBezTo>
                      <a:cubicBezTo>
                        <a:pt x="5324" y="16722"/>
                        <a:pt x="5769" y="16696"/>
                        <a:pt x="6271" y="16646"/>
                      </a:cubicBezTo>
                      <a:lnTo>
                        <a:pt x="6271" y="19481"/>
                      </a:lnTo>
                      <a:cubicBezTo>
                        <a:pt x="6238" y="19648"/>
                        <a:pt x="9073" y="23817"/>
                        <a:pt x="13143" y="24785"/>
                      </a:cubicBezTo>
                      <a:cubicBezTo>
                        <a:pt x="14411" y="23384"/>
                        <a:pt x="14878" y="21516"/>
                        <a:pt x="13477" y="19081"/>
                      </a:cubicBezTo>
                      <a:lnTo>
                        <a:pt x="13577" y="11876"/>
                      </a:lnTo>
                      <a:cubicBezTo>
                        <a:pt x="14044" y="12259"/>
                        <a:pt x="14619" y="12451"/>
                        <a:pt x="15194" y="12451"/>
                      </a:cubicBezTo>
                      <a:cubicBezTo>
                        <a:pt x="15770" y="12451"/>
                        <a:pt x="16345" y="12259"/>
                        <a:pt x="16812" y="11876"/>
                      </a:cubicBezTo>
                      <a:cubicBezTo>
                        <a:pt x="18213" y="10741"/>
                        <a:pt x="18714" y="8373"/>
                        <a:pt x="17479" y="7472"/>
                      </a:cubicBezTo>
                      <a:cubicBezTo>
                        <a:pt x="16992" y="7125"/>
                        <a:pt x="16539" y="6983"/>
                        <a:pt x="16128" y="6983"/>
                      </a:cubicBezTo>
                      <a:cubicBezTo>
                        <a:pt x="15276" y="6983"/>
                        <a:pt x="14605" y="7598"/>
                        <a:pt x="14177" y="8273"/>
                      </a:cubicBezTo>
                      <a:cubicBezTo>
                        <a:pt x="14077" y="8540"/>
                        <a:pt x="13877" y="8773"/>
                        <a:pt x="13677" y="8940"/>
                      </a:cubicBezTo>
                      <a:cubicBezTo>
                        <a:pt x="13547" y="9005"/>
                        <a:pt x="13418" y="9042"/>
                        <a:pt x="13289" y="9042"/>
                      </a:cubicBezTo>
                      <a:cubicBezTo>
                        <a:pt x="13218" y="9042"/>
                        <a:pt x="13147" y="9031"/>
                        <a:pt x="13076" y="9007"/>
                      </a:cubicBezTo>
                      <a:cubicBezTo>
                        <a:pt x="12509" y="8773"/>
                        <a:pt x="12376" y="8040"/>
                        <a:pt x="12276" y="7539"/>
                      </a:cubicBezTo>
                      <a:cubicBezTo>
                        <a:pt x="12109" y="6805"/>
                        <a:pt x="12076" y="6071"/>
                        <a:pt x="12176" y="5338"/>
                      </a:cubicBezTo>
                      <a:lnTo>
                        <a:pt x="12176" y="5338"/>
                      </a:lnTo>
                      <a:cubicBezTo>
                        <a:pt x="11875" y="5604"/>
                        <a:pt x="11475" y="5771"/>
                        <a:pt x="11075" y="5805"/>
                      </a:cubicBezTo>
                      <a:cubicBezTo>
                        <a:pt x="10675" y="5805"/>
                        <a:pt x="10274" y="5604"/>
                        <a:pt x="10041" y="5271"/>
                      </a:cubicBezTo>
                      <a:cubicBezTo>
                        <a:pt x="9774" y="4804"/>
                        <a:pt x="9674" y="4304"/>
                        <a:pt x="9741" y="3770"/>
                      </a:cubicBezTo>
                      <a:cubicBezTo>
                        <a:pt x="9707" y="3169"/>
                        <a:pt x="9674" y="2302"/>
                        <a:pt x="9407" y="1768"/>
                      </a:cubicBezTo>
                      <a:cubicBezTo>
                        <a:pt x="9174" y="1368"/>
                        <a:pt x="8540" y="1068"/>
                        <a:pt x="8139" y="868"/>
                      </a:cubicBezTo>
                      <a:cubicBezTo>
                        <a:pt x="7398" y="481"/>
                        <a:pt x="6533" y="32"/>
                        <a:pt x="5693" y="32"/>
                      </a:cubicBezTo>
                      <a:cubicBezTo>
                        <a:pt x="5663" y="32"/>
                        <a:pt x="5634" y="33"/>
                        <a:pt x="5604" y="34"/>
                      </a:cubicBezTo>
                      <a:cubicBezTo>
                        <a:pt x="5104" y="34"/>
                        <a:pt x="4570" y="0"/>
                        <a:pt x="407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39"/>
                <p:cNvSpPr/>
                <p:nvPr/>
              </p:nvSpPr>
              <p:spPr>
                <a:xfrm>
                  <a:off x="2669575" y="1278025"/>
                  <a:ext cx="67575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3525" extrusionOk="0">
                      <a:moveTo>
                        <a:pt x="1568" y="0"/>
                      </a:moveTo>
                      <a:cubicBezTo>
                        <a:pt x="1001" y="34"/>
                        <a:pt x="501" y="434"/>
                        <a:pt x="368" y="968"/>
                      </a:cubicBezTo>
                      <a:cubicBezTo>
                        <a:pt x="334" y="1101"/>
                        <a:pt x="434" y="1201"/>
                        <a:pt x="534" y="1235"/>
                      </a:cubicBezTo>
                      <a:cubicBezTo>
                        <a:pt x="701" y="1268"/>
                        <a:pt x="835" y="1268"/>
                        <a:pt x="968" y="1301"/>
                      </a:cubicBezTo>
                      <a:cubicBezTo>
                        <a:pt x="1101" y="1335"/>
                        <a:pt x="1135" y="1401"/>
                        <a:pt x="1135" y="1535"/>
                      </a:cubicBezTo>
                      <a:cubicBezTo>
                        <a:pt x="1168" y="1702"/>
                        <a:pt x="1101" y="1835"/>
                        <a:pt x="968" y="1969"/>
                      </a:cubicBezTo>
                      <a:cubicBezTo>
                        <a:pt x="868" y="2044"/>
                        <a:pt x="768" y="2081"/>
                        <a:pt x="654" y="2081"/>
                      </a:cubicBezTo>
                      <a:cubicBezTo>
                        <a:pt x="616" y="2081"/>
                        <a:pt x="576" y="2077"/>
                        <a:pt x="534" y="2069"/>
                      </a:cubicBezTo>
                      <a:cubicBezTo>
                        <a:pt x="506" y="2063"/>
                        <a:pt x="477" y="2060"/>
                        <a:pt x="449" y="2060"/>
                      </a:cubicBezTo>
                      <a:cubicBezTo>
                        <a:pt x="312" y="2060"/>
                        <a:pt x="184" y="2125"/>
                        <a:pt x="101" y="2235"/>
                      </a:cubicBezTo>
                      <a:cubicBezTo>
                        <a:pt x="67" y="2335"/>
                        <a:pt x="34" y="2436"/>
                        <a:pt x="1" y="2536"/>
                      </a:cubicBezTo>
                      <a:cubicBezTo>
                        <a:pt x="1" y="2636"/>
                        <a:pt x="1" y="2702"/>
                        <a:pt x="1" y="2769"/>
                      </a:cubicBezTo>
                      <a:cubicBezTo>
                        <a:pt x="34" y="3103"/>
                        <a:pt x="267" y="3403"/>
                        <a:pt x="568" y="3470"/>
                      </a:cubicBezTo>
                      <a:cubicBezTo>
                        <a:pt x="665" y="3509"/>
                        <a:pt x="775" y="3525"/>
                        <a:pt x="882" y="3525"/>
                      </a:cubicBezTo>
                      <a:cubicBezTo>
                        <a:pt x="957" y="3525"/>
                        <a:pt x="1032" y="3517"/>
                        <a:pt x="1101" y="3503"/>
                      </a:cubicBezTo>
                      <a:cubicBezTo>
                        <a:pt x="1268" y="3503"/>
                        <a:pt x="1435" y="3403"/>
                        <a:pt x="1568" y="3269"/>
                      </a:cubicBezTo>
                      <a:lnTo>
                        <a:pt x="1568" y="3269"/>
                      </a:lnTo>
                      <a:cubicBezTo>
                        <a:pt x="1435" y="3319"/>
                        <a:pt x="1302" y="3345"/>
                        <a:pt x="1172" y="3345"/>
                      </a:cubicBezTo>
                      <a:cubicBezTo>
                        <a:pt x="1043" y="3345"/>
                        <a:pt x="918" y="3319"/>
                        <a:pt x="801" y="3269"/>
                      </a:cubicBezTo>
                      <a:cubicBezTo>
                        <a:pt x="634" y="3236"/>
                        <a:pt x="501" y="3103"/>
                        <a:pt x="401" y="2969"/>
                      </a:cubicBezTo>
                      <a:cubicBezTo>
                        <a:pt x="267" y="2802"/>
                        <a:pt x="334" y="2536"/>
                        <a:pt x="501" y="2402"/>
                      </a:cubicBezTo>
                      <a:lnTo>
                        <a:pt x="901" y="2402"/>
                      </a:lnTo>
                      <a:cubicBezTo>
                        <a:pt x="1068" y="2369"/>
                        <a:pt x="1201" y="2269"/>
                        <a:pt x="1335" y="2169"/>
                      </a:cubicBezTo>
                      <a:cubicBezTo>
                        <a:pt x="1568" y="1902"/>
                        <a:pt x="1602" y="1535"/>
                        <a:pt x="1435" y="1235"/>
                      </a:cubicBezTo>
                      <a:cubicBezTo>
                        <a:pt x="1268" y="1035"/>
                        <a:pt x="1035" y="901"/>
                        <a:pt x="801" y="901"/>
                      </a:cubicBezTo>
                      <a:cubicBezTo>
                        <a:pt x="968" y="568"/>
                        <a:pt x="1335" y="334"/>
                        <a:pt x="1702" y="334"/>
                      </a:cubicBezTo>
                      <a:cubicBezTo>
                        <a:pt x="1902" y="334"/>
                        <a:pt x="2135" y="367"/>
                        <a:pt x="2336" y="501"/>
                      </a:cubicBezTo>
                      <a:cubicBezTo>
                        <a:pt x="2402" y="568"/>
                        <a:pt x="2502" y="634"/>
                        <a:pt x="2569" y="701"/>
                      </a:cubicBezTo>
                      <a:cubicBezTo>
                        <a:pt x="2602" y="801"/>
                        <a:pt x="2669" y="868"/>
                        <a:pt x="2703" y="968"/>
                      </a:cubicBezTo>
                      <a:cubicBezTo>
                        <a:pt x="2703" y="701"/>
                        <a:pt x="2602" y="467"/>
                        <a:pt x="2402" y="301"/>
                      </a:cubicBezTo>
                      <a:cubicBezTo>
                        <a:pt x="2169" y="101"/>
                        <a:pt x="1869" y="0"/>
                        <a:pt x="156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39"/>
                <p:cNvSpPr/>
                <p:nvPr/>
              </p:nvSpPr>
              <p:spPr>
                <a:xfrm>
                  <a:off x="2251775" y="960750"/>
                  <a:ext cx="488700" cy="2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8" h="9569" extrusionOk="0">
                      <a:moveTo>
                        <a:pt x="10247" y="1"/>
                      </a:moveTo>
                      <a:cubicBezTo>
                        <a:pt x="6587" y="1"/>
                        <a:pt x="2700" y="1434"/>
                        <a:pt x="801" y="4719"/>
                      </a:cubicBezTo>
                      <a:cubicBezTo>
                        <a:pt x="668" y="4953"/>
                        <a:pt x="568" y="5186"/>
                        <a:pt x="434" y="5453"/>
                      </a:cubicBezTo>
                      <a:cubicBezTo>
                        <a:pt x="368" y="5586"/>
                        <a:pt x="334" y="5753"/>
                        <a:pt x="268" y="5887"/>
                      </a:cubicBezTo>
                      <a:cubicBezTo>
                        <a:pt x="34" y="6354"/>
                        <a:pt x="1" y="6887"/>
                        <a:pt x="201" y="7388"/>
                      </a:cubicBezTo>
                      <a:cubicBezTo>
                        <a:pt x="501" y="7855"/>
                        <a:pt x="1035" y="8155"/>
                        <a:pt x="1602" y="8155"/>
                      </a:cubicBezTo>
                      <a:cubicBezTo>
                        <a:pt x="1762" y="8171"/>
                        <a:pt x="1922" y="8180"/>
                        <a:pt x="2083" y="8180"/>
                      </a:cubicBezTo>
                      <a:cubicBezTo>
                        <a:pt x="2895" y="8180"/>
                        <a:pt x="3708" y="7967"/>
                        <a:pt x="4404" y="7521"/>
                      </a:cubicBezTo>
                      <a:lnTo>
                        <a:pt x="4404" y="7521"/>
                      </a:lnTo>
                      <a:cubicBezTo>
                        <a:pt x="4170" y="8021"/>
                        <a:pt x="4037" y="8622"/>
                        <a:pt x="4337" y="9022"/>
                      </a:cubicBezTo>
                      <a:cubicBezTo>
                        <a:pt x="4537" y="9289"/>
                        <a:pt x="4871" y="9378"/>
                        <a:pt x="5209" y="9378"/>
                      </a:cubicBezTo>
                      <a:cubicBezTo>
                        <a:pt x="5379" y="9378"/>
                        <a:pt x="5549" y="9356"/>
                        <a:pt x="5705" y="9322"/>
                      </a:cubicBezTo>
                      <a:cubicBezTo>
                        <a:pt x="6806" y="9122"/>
                        <a:pt x="7806" y="8655"/>
                        <a:pt x="8674" y="7921"/>
                      </a:cubicBezTo>
                      <a:lnTo>
                        <a:pt x="8674" y="7921"/>
                      </a:lnTo>
                      <a:cubicBezTo>
                        <a:pt x="8440" y="8355"/>
                        <a:pt x="8207" y="8922"/>
                        <a:pt x="8507" y="9322"/>
                      </a:cubicBezTo>
                      <a:cubicBezTo>
                        <a:pt x="8652" y="9500"/>
                        <a:pt x="8877" y="9569"/>
                        <a:pt x="9119" y="9569"/>
                      </a:cubicBezTo>
                      <a:cubicBezTo>
                        <a:pt x="9375" y="9569"/>
                        <a:pt x="9651" y="9492"/>
                        <a:pt x="9874" y="9389"/>
                      </a:cubicBezTo>
                      <a:cubicBezTo>
                        <a:pt x="10842" y="8889"/>
                        <a:pt x="11742" y="8322"/>
                        <a:pt x="12610" y="7688"/>
                      </a:cubicBezTo>
                      <a:cubicBezTo>
                        <a:pt x="13310" y="7221"/>
                        <a:pt x="14077" y="6887"/>
                        <a:pt x="14911" y="6721"/>
                      </a:cubicBezTo>
                      <a:cubicBezTo>
                        <a:pt x="15101" y="6685"/>
                        <a:pt x="15290" y="6675"/>
                        <a:pt x="15478" y="6675"/>
                      </a:cubicBezTo>
                      <a:cubicBezTo>
                        <a:pt x="15738" y="6675"/>
                        <a:pt x="15994" y="6694"/>
                        <a:pt x="16244" y="6694"/>
                      </a:cubicBezTo>
                      <a:cubicBezTo>
                        <a:pt x="16323" y="6694"/>
                        <a:pt x="16402" y="6692"/>
                        <a:pt x="16479" y="6687"/>
                      </a:cubicBezTo>
                      <a:lnTo>
                        <a:pt x="19048" y="6520"/>
                      </a:lnTo>
                      <a:cubicBezTo>
                        <a:pt x="19548" y="3118"/>
                        <a:pt x="16346" y="483"/>
                        <a:pt x="11409" y="49"/>
                      </a:cubicBezTo>
                      <a:cubicBezTo>
                        <a:pt x="11026" y="17"/>
                        <a:pt x="10638" y="1"/>
                        <a:pt x="10247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39"/>
                <p:cNvSpPr/>
                <p:nvPr/>
              </p:nvSpPr>
              <p:spPr>
                <a:xfrm>
                  <a:off x="2495275" y="1254600"/>
                  <a:ext cx="36725" cy="3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441" extrusionOk="0">
                      <a:moveTo>
                        <a:pt x="703" y="1"/>
                      </a:moveTo>
                      <a:cubicBezTo>
                        <a:pt x="302" y="1"/>
                        <a:pt x="1" y="292"/>
                        <a:pt x="1" y="704"/>
                      </a:cubicBezTo>
                      <a:cubicBezTo>
                        <a:pt x="1" y="1104"/>
                        <a:pt x="301" y="1438"/>
                        <a:pt x="701" y="1438"/>
                      </a:cubicBezTo>
                      <a:cubicBezTo>
                        <a:pt x="720" y="1439"/>
                        <a:pt x="738" y="1440"/>
                        <a:pt x="757" y="1440"/>
                      </a:cubicBezTo>
                      <a:cubicBezTo>
                        <a:pt x="1135" y="1440"/>
                        <a:pt x="1469" y="1119"/>
                        <a:pt x="1469" y="737"/>
                      </a:cubicBezTo>
                      <a:cubicBezTo>
                        <a:pt x="1469" y="337"/>
                        <a:pt x="1168" y="3"/>
                        <a:pt x="768" y="3"/>
                      </a:cubicBezTo>
                      <a:cubicBezTo>
                        <a:pt x="746" y="2"/>
                        <a:pt x="724" y="1"/>
                        <a:pt x="7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39"/>
                <p:cNvSpPr/>
                <p:nvPr/>
              </p:nvSpPr>
              <p:spPr>
                <a:xfrm>
                  <a:off x="2322675" y="1205550"/>
                  <a:ext cx="400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532" extrusionOk="0">
                      <a:moveTo>
                        <a:pt x="936" y="0"/>
                      </a:moveTo>
                      <a:cubicBezTo>
                        <a:pt x="727" y="0"/>
                        <a:pt x="522" y="76"/>
                        <a:pt x="367" y="231"/>
                      </a:cubicBezTo>
                      <a:cubicBezTo>
                        <a:pt x="0" y="598"/>
                        <a:pt x="0" y="1165"/>
                        <a:pt x="334" y="1532"/>
                      </a:cubicBezTo>
                      <a:lnTo>
                        <a:pt x="1601" y="298"/>
                      </a:lnTo>
                      <a:cubicBezTo>
                        <a:pt x="1422" y="101"/>
                        <a:pt x="1177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39"/>
                <p:cNvSpPr/>
                <p:nvPr/>
              </p:nvSpPr>
              <p:spPr>
                <a:xfrm>
                  <a:off x="2347675" y="1257100"/>
                  <a:ext cx="36725" cy="3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441" extrusionOk="0">
                      <a:moveTo>
                        <a:pt x="674" y="1"/>
                      </a:moveTo>
                      <a:cubicBezTo>
                        <a:pt x="301" y="1"/>
                        <a:pt x="1" y="292"/>
                        <a:pt x="1" y="704"/>
                      </a:cubicBezTo>
                      <a:cubicBezTo>
                        <a:pt x="1" y="1104"/>
                        <a:pt x="301" y="1438"/>
                        <a:pt x="701" y="1438"/>
                      </a:cubicBezTo>
                      <a:cubicBezTo>
                        <a:pt x="720" y="1439"/>
                        <a:pt x="738" y="1440"/>
                        <a:pt x="757" y="1440"/>
                      </a:cubicBezTo>
                      <a:cubicBezTo>
                        <a:pt x="1135" y="1440"/>
                        <a:pt x="1468" y="1119"/>
                        <a:pt x="1468" y="737"/>
                      </a:cubicBezTo>
                      <a:cubicBezTo>
                        <a:pt x="1468" y="337"/>
                        <a:pt x="1135" y="4"/>
                        <a:pt x="735" y="4"/>
                      </a:cubicBezTo>
                      <a:cubicBezTo>
                        <a:pt x="714" y="2"/>
                        <a:pt x="694" y="1"/>
                        <a:pt x="6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39"/>
                <p:cNvSpPr/>
                <p:nvPr/>
              </p:nvSpPr>
              <p:spPr>
                <a:xfrm>
                  <a:off x="2509475" y="1200275"/>
                  <a:ext cx="433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376" extrusionOk="0">
                      <a:moveTo>
                        <a:pt x="721" y="0"/>
                      </a:moveTo>
                      <a:cubicBezTo>
                        <a:pt x="449" y="0"/>
                        <a:pt x="182" y="133"/>
                        <a:pt x="0" y="375"/>
                      </a:cubicBezTo>
                      <a:lnTo>
                        <a:pt x="1434" y="1376"/>
                      </a:lnTo>
                      <a:cubicBezTo>
                        <a:pt x="1735" y="976"/>
                        <a:pt x="1635" y="442"/>
                        <a:pt x="1234" y="175"/>
                      </a:cubicBezTo>
                      <a:cubicBezTo>
                        <a:pt x="1076" y="57"/>
                        <a:pt x="898" y="0"/>
                        <a:pt x="72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39"/>
                <p:cNvSpPr/>
                <p:nvPr/>
              </p:nvSpPr>
              <p:spPr>
                <a:xfrm>
                  <a:off x="2380200" y="1233000"/>
                  <a:ext cx="65075" cy="1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5004" extrusionOk="0">
                      <a:moveTo>
                        <a:pt x="2603" y="0"/>
                      </a:moveTo>
                      <a:lnTo>
                        <a:pt x="1" y="4470"/>
                      </a:lnTo>
                      <a:lnTo>
                        <a:pt x="2502" y="5004"/>
                      </a:lnTo>
                      <a:lnTo>
                        <a:pt x="2603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39"/>
                <p:cNvSpPr/>
                <p:nvPr/>
              </p:nvSpPr>
              <p:spPr>
                <a:xfrm>
                  <a:off x="2465275" y="1430625"/>
                  <a:ext cx="153450" cy="9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604" extrusionOk="0">
                      <a:moveTo>
                        <a:pt x="6138" y="1"/>
                      </a:moveTo>
                      <a:lnTo>
                        <a:pt x="6138" y="1"/>
                      </a:lnTo>
                      <a:cubicBezTo>
                        <a:pt x="5504" y="1402"/>
                        <a:pt x="1768" y="2336"/>
                        <a:pt x="0" y="2603"/>
                      </a:cubicBezTo>
                      <a:lnTo>
                        <a:pt x="0" y="3603"/>
                      </a:lnTo>
                      <a:cubicBezTo>
                        <a:pt x="0" y="3603"/>
                        <a:pt x="3569" y="2836"/>
                        <a:pt x="4703" y="2002"/>
                      </a:cubicBezTo>
                      <a:cubicBezTo>
                        <a:pt x="5371" y="1502"/>
                        <a:pt x="5871" y="801"/>
                        <a:pt x="6138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39"/>
                <p:cNvSpPr/>
                <p:nvPr/>
              </p:nvSpPr>
              <p:spPr>
                <a:xfrm>
                  <a:off x="2457750" y="1373925"/>
                  <a:ext cx="54250" cy="4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867" extrusionOk="0">
                      <a:moveTo>
                        <a:pt x="1235" y="1"/>
                      </a:moveTo>
                      <a:cubicBezTo>
                        <a:pt x="401" y="1"/>
                        <a:pt x="1" y="1001"/>
                        <a:pt x="568" y="1602"/>
                      </a:cubicBezTo>
                      <a:cubicBezTo>
                        <a:pt x="761" y="1784"/>
                        <a:pt x="996" y="1866"/>
                        <a:pt x="1225" y="1866"/>
                      </a:cubicBezTo>
                      <a:cubicBezTo>
                        <a:pt x="1709" y="1866"/>
                        <a:pt x="2169" y="1500"/>
                        <a:pt x="2169" y="935"/>
                      </a:cubicBezTo>
                      <a:cubicBezTo>
                        <a:pt x="2169" y="434"/>
                        <a:pt x="1735" y="1"/>
                        <a:pt x="1235" y="1"/>
                      </a:cubicBez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39"/>
                <p:cNvSpPr/>
                <p:nvPr/>
              </p:nvSpPr>
              <p:spPr>
                <a:xfrm>
                  <a:off x="2485275" y="1394725"/>
                  <a:ext cx="258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004" extrusionOk="0">
                      <a:moveTo>
                        <a:pt x="880" y="1"/>
                      </a:moveTo>
                      <a:cubicBezTo>
                        <a:pt x="403" y="1"/>
                        <a:pt x="1" y="421"/>
                        <a:pt x="1" y="903"/>
                      </a:cubicBezTo>
                      <a:cubicBezTo>
                        <a:pt x="1" y="936"/>
                        <a:pt x="1" y="970"/>
                        <a:pt x="1" y="1003"/>
                      </a:cubicBezTo>
                      <a:lnTo>
                        <a:pt x="134" y="1003"/>
                      </a:lnTo>
                      <a:cubicBezTo>
                        <a:pt x="634" y="1003"/>
                        <a:pt x="1035" y="603"/>
                        <a:pt x="1035" y="103"/>
                      </a:cubicBezTo>
                      <a:cubicBezTo>
                        <a:pt x="1035" y="69"/>
                        <a:pt x="1035" y="36"/>
                        <a:pt x="1035" y="2"/>
                      </a:cubicBezTo>
                      <a:lnTo>
                        <a:pt x="935" y="2"/>
                      </a:lnTo>
                      <a:cubicBezTo>
                        <a:pt x="917" y="1"/>
                        <a:pt x="898" y="1"/>
                        <a:pt x="880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39"/>
                <p:cNvSpPr/>
                <p:nvPr/>
              </p:nvSpPr>
              <p:spPr>
                <a:xfrm>
                  <a:off x="2753800" y="1240250"/>
                  <a:ext cx="176000" cy="3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0" h="12753" extrusionOk="0">
                      <a:moveTo>
                        <a:pt x="2961" y="1"/>
                      </a:moveTo>
                      <a:cubicBezTo>
                        <a:pt x="2666" y="1"/>
                        <a:pt x="2333" y="489"/>
                        <a:pt x="2436" y="978"/>
                      </a:cubicBezTo>
                      <a:cubicBezTo>
                        <a:pt x="2669" y="1745"/>
                        <a:pt x="3003" y="2445"/>
                        <a:pt x="3436" y="3113"/>
                      </a:cubicBezTo>
                      <a:cubicBezTo>
                        <a:pt x="3770" y="3646"/>
                        <a:pt x="4004" y="5548"/>
                        <a:pt x="3837" y="6682"/>
                      </a:cubicBezTo>
                      <a:cubicBezTo>
                        <a:pt x="3756" y="7168"/>
                        <a:pt x="3499" y="7589"/>
                        <a:pt x="3174" y="7589"/>
                      </a:cubicBezTo>
                      <a:cubicBezTo>
                        <a:pt x="3098" y="7589"/>
                        <a:pt x="3018" y="7566"/>
                        <a:pt x="2936" y="7516"/>
                      </a:cubicBezTo>
                      <a:cubicBezTo>
                        <a:pt x="2502" y="7282"/>
                        <a:pt x="1935" y="6115"/>
                        <a:pt x="1402" y="5848"/>
                      </a:cubicBezTo>
                      <a:cubicBezTo>
                        <a:pt x="1194" y="5750"/>
                        <a:pt x="981" y="5706"/>
                        <a:pt x="789" y="5706"/>
                      </a:cubicBezTo>
                      <a:cubicBezTo>
                        <a:pt x="457" y="5706"/>
                        <a:pt x="185" y="5837"/>
                        <a:pt x="101" y="6048"/>
                      </a:cubicBezTo>
                      <a:cubicBezTo>
                        <a:pt x="1" y="6348"/>
                        <a:pt x="568" y="6882"/>
                        <a:pt x="801" y="7516"/>
                      </a:cubicBezTo>
                      <a:cubicBezTo>
                        <a:pt x="1035" y="8150"/>
                        <a:pt x="1202" y="9917"/>
                        <a:pt x="1635" y="10718"/>
                      </a:cubicBezTo>
                      <a:cubicBezTo>
                        <a:pt x="2169" y="11452"/>
                        <a:pt x="2769" y="12152"/>
                        <a:pt x="3436" y="12753"/>
                      </a:cubicBezTo>
                      <a:cubicBezTo>
                        <a:pt x="4471" y="12186"/>
                        <a:pt x="5338" y="11352"/>
                        <a:pt x="6005" y="10384"/>
                      </a:cubicBezTo>
                      <a:cubicBezTo>
                        <a:pt x="7039" y="8717"/>
                        <a:pt x="6739" y="3846"/>
                        <a:pt x="4237" y="1478"/>
                      </a:cubicBezTo>
                      <a:cubicBezTo>
                        <a:pt x="3870" y="978"/>
                        <a:pt x="3336" y="344"/>
                        <a:pt x="3203" y="144"/>
                      </a:cubicBezTo>
                      <a:cubicBezTo>
                        <a:pt x="3134" y="44"/>
                        <a:pt x="3049" y="1"/>
                        <a:pt x="2961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39"/>
                <p:cNvSpPr/>
                <p:nvPr/>
              </p:nvSpPr>
              <p:spPr>
                <a:xfrm>
                  <a:off x="2839700" y="1252175"/>
                  <a:ext cx="76750" cy="2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8007" extrusionOk="0">
                      <a:moveTo>
                        <a:pt x="0" y="0"/>
                      </a:moveTo>
                      <a:cubicBezTo>
                        <a:pt x="67" y="501"/>
                        <a:pt x="234" y="1001"/>
                        <a:pt x="501" y="1435"/>
                      </a:cubicBezTo>
                      <a:cubicBezTo>
                        <a:pt x="834" y="2035"/>
                        <a:pt x="1101" y="2636"/>
                        <a:pt x="1301" y="3269"/>
                      </a:cubicBezTo>
                      <a:cubicBezTo>
                        <a:pt x="1435" y="3703"/>
                        <a:pt x="1568" y="4537"/>
                        <a:pt x="1735" y="5271"/>
                      </a:cubicBezTo>
                      <a:cubicBezTo>
                        <a:pt x="1902" y="6171"/>
                        <a:pt x="2002" y="7072"/>
                        <a:pt x="2035" y="8006"/>
                      </a:cubicBezTo>
                      <a:cubicBezTo>
                        <a:pt x="2035" y="8006"/>
                        <a:pt x="2536" y="8006"/>
                        <a:pt x="2836" y="7072"/>
                      </a:cubicBezTo>
                      <a:cubicBezTo>
                        <a:pt x="2903" y="6839"/>
                        <a:pt x="3003" y="6538"/>
                        <a:pt x="3069" y="6205"/>
                      </a:cubicBezTo>
                      <a:cubicBezTo>
                        <a:pt x="2869" y="4337"/>
                        <a:pt x="2169" y="2302"/>
                        <a:pt x="801" y="1001"/>
                      </a:cubicBezTo>
                      <a:cubicBezTo>
                        <a:pt x="568" y="668"/>
                        <a:pt x="234" y="267"/>
                        <a:pt x="0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39"/>
                <p:cNvSpPr/>
                <p:nvPr/>
              </p:nvSpPr>
              <p:spPr>
                <a:xfrm>
                  <a:off x="2842200" y="1217075"/>
                  <a:ext cx="107600" cy="2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10178" extrusionOk="0">
                      <a:moveTo>
                        <a:pt x="664" y="0"/>
                      </a:moveTo>
                      <a:cubicBezTo>
                        <a:pt x="654" y="0"/>
                        <a:pt x="644" y="1"/>
                        <a:pt x="634" y="3"/>
                      </a:cubicBezTo>
                      <a:cubicBezTo>
                        <a:pt x="1" y="103"/>
                        <a:pt x="134" y="1838"/>
                        <a:pt x="601" y="2639"/>
                      </a:cubicBezTo>
                      <a:cubicBezTo>
                        <a:pt x="1001" y="3306"/>
                        <a:pt x="1301" y="4040"/>
                        <a:pt x="1468" y="4807"/>
                      </a:cubicBezTo>
                      <a:cubicBezTo>
                        <a:pt x="1568" y="5407"/>
                        <a:pt x="1635" y="6041"/>
                        <a:pt x="1635" y="6675"/>
                      </a:cubicBezTo>
                      <a:cubicBezTo>
                        <a:pt x="1635" y="6675"/>
                        <a:pt x="1035" y="9343"/>
                        <a:pt x="868" y="10177"/>
                      </a:cubicBezTo>
                      <a:cubicBezTo>
                        <a:pt x="868" y="10177"/>
                        <a:pt x="2736" y="9177"/>
                        <a:pt x="3003" y="8209"/>
                      </a:cubicBezTo>
                      <a:cubicBezTo>
                        <a:pt x="3270" y="7275"/>
                        <a:pt x="4304" y="5107"/>
                        <a:pt x="1902" y="1304"/>
                      </a:cubicBezTo>
                      <a:cubicBezTo>
                        <a:pt x="1085" y="268"/>
                        <a:pt x="831" y="0"/>
                        <a:pt x="664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39"/>
                <p:cNvSpPr/>
                <p:nvPr/>
              </p:nvSpPr>
              <p:spPr>
                <a:xfrm>
                  <a:off x="2874725" y="1237150"/>
                  <a:ext cx="66750" cy="17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" h="6973" extrusionOk="0">
                      <a:moveTo>
                        <a:pt x="234" y="1"/>
                      </a:moveTo>
                      <a:cubicBezTo>
                        <a:pt x="34" y="301"/>
                        <a:pt x="0" y="635"/>
                        <a:pt x="67" y="935"/>
                      </a:cubicBezTo>
                      <a:cubicBezTo>
                        <a:pt x="167" y="1702"/>
                        <a:pt x="801" y="2870"/>
                        <a:pt x="934" y="3437"/>
                      </a:cubicBezTo>
                      <a:cubicBezTo>
                        <a:pt x="1101" y="4071"/>
                        <a:pt x="1201" y="4738"/>
                        <a:pt x="1268" y="5371"/>
                      </a:cubicBezTo>
                      <a:lnTo>
                        <a:pt x="1835" y="6973"/>
                      </a:lnTo>
                      <a:cubicBezTo>
                        <a:pt x="2169" y="5838"/>
                        <a:pt x="2669" y="3804"/>
                        <a:pt x="601" y="468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39"/>
                <p:cNvSpPr/>
                <p:nvPr/>
              </p:nvSpPr>
              <p:spPr>
                <a:xfrm>
                  <a:off x="2880900" y="1224875"/>
                  <a:ext cx="73075" cy="18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7494" extrusionOk="0">
                      <a:moveTo>
                        <a:pt x="748" y="0"/>
                      </a:moveTo>
                      <a:cubicBezTo>
                        <a:pt x="501" y="0"/>
                        <a:pt x="0" y="636"/>
                        <a:pt x="120" y="1326"/>
                      </a:cubicBezTo>
                      <a:cubicBezTo>
                        <a:pt x="321" y="2227"/>
                        <a:pt x="587" y="3127"/>
                        <a:pt x="954" y="3994"/>
                      </a:cubicBezTo>
                      <a:cubicBezTo>
                        <a:pt x="1121" y="4795"/>
                        <a:pt x="1088" y="6796"/>
                        <a:pt x="788" y="7464"/>
                      </a:cubicBezTo>
                      <a:cubicBezTo>
                        <a:pt x="788" y="7464"/>
                        <a:pt x="942" y="7494"/>
                        <a:pt x="1162" y="7494"/>
                      </a:cubicBezTo>
                      <a:cubicBezTo>
                        <a:pt x="1555" y="7494"/>
                        <a:pt x="2156" y="7398"/>
                        <a:pt x="2455" y="6863"/>
                      </a:cubicBezTo>
                      <a:cubicBezTo>
                        <a:pt x="2922" y="6063"/>
                        <a:pt x="2856" y="3828"/>
                        <a:pt x="1655" y="1559"/>
                      </a:cubicBezTo>
                      <a:cubicBezTo>
                        <a:pt x="1121" y="692"/>
                        <a:pt x="1021" y="192"/>
                        <a:pt x="821" y="25"/>
                      </a:cubicBezTo>
                      <a:cubicBezTo>
                        <a:pt x="801" y="8"/>
                        <a:pt x="776" y="0"/>
                        <a:pt x="748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39"/>
                <p:cNvSpPr/>
                <p:nvPr/>
              </p:nvSpPr>
              <p:spPr>
                <a:xfrm>
                  <a:off x="2906425" y="1253000"/>
                  <a:ext cx="41700" cy="1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4504" extrusionOk="0">
                      <a:moveTo>
                        <a:pt x="400" y="1"/>
                      </a:moveTo>
                      <a:cubicBezTo>
                        <a:pt x="67" y="368"/>
                        <a:pt x="0" y="668"/>
                        <a:pt x="234" y="1569"/>
                      </a:cubicBezTo>
                      <a:cubicBezTo>
                        <a:pt x="500" y="2636"/>
                        <a:pt x="967" y="3637"/>
                        <a:pt x="901" y="4504"/>
                      </a:cubicBezTo>
                      <a:cubicBezTo>
                        <a:pt x="1134" y="4304"/>
                        <a:pt x="1401" y="4170"/>
                        <a:pt x="1668" y="4070"/>
                      </a:cubicBezTo>
                      <a:cubicBezTo>
                        <a:pt x="1601" y="2803"/>
                        <a:pt x="1234" y="1535"/>
                        <a:pt x="634" y="434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39"/>
                <p:cNvSpPr/>
                <p:nvPr/>
              </p:nvSpPr>
              <p:spPr>
                <a:xfrm>
                  <a:off x="2812175" y="1254600"/>
                  <a:ext cx="199350" cy="40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4" h="16282" extrusionOk="0">
                      <a:moveTo>
                        <a:pt x="4598" y="1"/>
                      </a:moveTo>
                      <a:cubicBezTo>
                        <a:pt x="4589" y="1"/>
                        <a:pt x="4580" y="2"/>
                        <a:pt x="4571" y="3"/>
                      </a:cubicBezTo>
                      <a:cubicBezTo>
                        <a:pt x="4237" y="104"/>
                        <a:pt x="3937" y="404"/>
                        <a:pt x="4370" y="2105"/>
                      </a:cubicBezTo>
                      <a:cubicBezTo>
                        <a:pt x="4571" y="2872"/>
                        <a:pt x="4837" y="3706"/>
                        <a:pt x="4737" y="4273"/>
                      </a:cubicBezTo>
                      <a:cubicBezTo>
                        <a:pt x="4637" y="4707"/>
                        <a:pt x="4471" y="5107"/>
                        <a:pt x="4204" y="5441"/>
                      </a:cubicBezTo>
                      <a:cubicBezTo>
                        <a:pt x="3870" y="6008"/>
                        <a:pt x="2236" y="7742"/>
                        <a:pt x="1535" y="8843"/>
                      </a:cubicBezTo>
                      <a:cubicBezTo>
                        <a:pt x="1035" y="9644"/>
                        <a:pt x="1" y="10845"/>
                        <a:pt x="1101" y="12145"/>
                      </a:cubicBezTo>
                      <a:cubicBezTo>
                        <a:pt x="1902" y="13480"/>
                        <a:pt x="2636" y="14847"/>
                        <a:pt x="3236" y="16282"/>
                      </a:cubicBezTo>
                      <a:lnTo>
                        <a:pt x="7973" y="13013"/>
                      </a:lnTo>
                      <a:cubicBezTo>
                        <a:pt x="7973" y="13013"/>
                        <a:pt x="5638" y="10044"/>
                        <a:pt x="5938" y="8876"/>
                      </a:cubicBezTo>
                      <a:cubicBezTo>
                        <a:pt x="6305" y="7542"/>
                        <a:pt x="6539" y="6175"/>
                        <a:pt x="6639" y="4774"/>
                      </a:cubicBezTo>
                      <a:cubicBezTo>
                        <a:pt x="6639" y="4106"/>
                        <a:pt x="5838" y="2238"/>
                        <a:pt x="5571" y="1671"/>
                      </a:cubicBezTo>
                      <a:cubicBezTo>
                        <a:pt x="5312" y="1120"/>
                        <a:pt x="4926" y="1"/>
                        <a:pt x="4598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39"/>
                <p:cNvSpPr/>
                <p:nvPr/>
              </p:nvSpPr>
              <p:spPr>
                <a:xfrm>
                  <a:off x="2836375" y="1392275"/>
                  <a:ext cx="76725" cy="1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4537" extrusionOk="0">
                      <a:moveTo>
                        <a:pt x="3069" y="0"/>
                      </a:moveTo>
                      <a:lnTo>
                        <a:pt x="3069" y="0"/>
                      </a:lnTo>
                      <a:cubicBezTo>
                        <a:pt x="2569" y="734"/>
                        <a:pt x="1968" y="1401"/>
                        <a:pt x="1268" y="2002"/>
                      </a:cubicBezTo>
                      <a:cubicBezTo>
                        <a:pt x="567" y="2669"/>
                        <a:pt x="0" y="3836"/>
                        <a:pt x="0" y="4537"/>
                      </a:cubicBezTo>
                      <a:cubicBezTo>
                        <a:pt x="267" y="3636"/>
                        <a:pt x="801" y="2802"/>
                        <a:pt x="1534" y="2202"/>
                      </a:cubicBezTo>
                      <a:cubicBezTo>
                        <a:pt x="2235" y="1635"/>
                        <a:pt x="2802" y="868"/>
                        <a:pt x="3069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39"/>
                <p:cNvSpPr/>
                <p:nvPr/>
              </p:nvSpPr>
              <p:spPr>
                <a:xfrm>
                  <a:off x="2870550" y="1534050"/>
                  <a:ext cx="323600" cy="46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4" h="18688" extrusionOk="0">
                      <a:moveTo>
                        <a:pt x="4370" y="0"/>
                      </a:moveTo>
                      <a:lnTo>
                        <a:pt x="1" y="3169"/>
                      </a:lnTo>
                      <a:cubicBezTo>
                        <a:pt x="1135" y="5771"/>
                        <a:pt x="3603" y="12809"/>
                        <a:pt x="4504" y="14544"/>
                      </a:cubicBezTo>
                      <a:cubicBezTo>
                        <a:pt x="5726" y="16846"/>
                        <a:pt x="8497" y="18688"/>
                        <a:pt x="10178" y="18688"/>
                      </a:cubicBezTo>
                      <a:cubicBezTo>
                        <a:pt x="10470" y="18688"/>
                        <a:pt x="10729" y="18632"/>
                        <a:pt x="10942" y="18513"/>
                      </a:cubicBezTo>
                      <a:cubicBezTo>
                        <a:pt x="12343" y="17746"/>
                        <a:pt x="12943" y="14544"/>
                        <a:pt x="12043" y="11675"/>
                      </a:cubicBezTo>
                      <a:cubicBezTo>
                        <a:pt x="10975" y="8306"/>
                        <a:pt x="5571" y="2068"/>
                        <a:pt x="437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39"/>
                <p:cNvSpPr/>
                <p:nvPr/>
              </p:nvSpPr>
              <p:spPr>
                <a:xfrm>
                  <a:off x="1535350" y="1564050"/>
                  <a:ext cx="866550" cy="113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2" h="45461" extrusionOk="0">
                      <a:moveTo>
                        <a:pt x="32694" y="1"/>
                      </a:moveTo>
                      <a:cubicBezTo>
                        <a:pt x="27524" y="1"/>
                        <a:pt x="26123" y="2303"/>
                        <a:pt x="24588" y="6105"/>
                      </a:cubicBezTo>
                      <a:cubicBezTo>
                        <a:pt x="23020" y="9908"/>
                        <a:pt x="19551" y="20015"/>
                        <a:pt x="19551" y="20015"/>
                      </a:cubicBezTo>
                      <a:cubicBezTo>
                        <a:pt x="18484" y="21850"/>
                        <a:pt x="17616" y="23751"/>
                        <a:pt x="16883" y="25719"/>
                      </a:cubicBezTo>
                      <a:cubicBezTo>
                        <a:pt x="16049" y="28088"/>
                        <a:pt x="13447" y="37494"/>
                        <a:pt x="12413" y="37961"/>
                      </a:cubicBezTo>
                      <a:cubicBezTo>
                        <a:pt x="11412" y="38462"/>
                        <a:pt x="6909" y="38395"/>
                        <a:pt x="5241" y="38829"/>
                      </a:cubicBezTo>
                      <a:cubicBezTo>
                        <a:pt x="3540" y="39262"/>
                        <a:pt x="1305" y="40797"/>
                        <a:pt x="137" y="41764"/>
                      </a:cubicBezTo>
                      <a:cubicBezTo>
                        <a:pt x="0" y="42230"/>
                        <a:pt x="515" y="42425"/>
                        <a:pt x="1017" y="42425"/>
                      </a:cubicBezTo>
                      <a:cubicBezTo>
                        <a:pt x="1127" y="42425"/>
                        <a:pt x="1236" y="42416"/>
                        <a:pt x="1338" y="42398"/>
                      </a:cubicBezTo>
                      <a:cubicBezTo>
                        <a:pt x="2372" y="42265"/>
                        <a:pt x="4007" y="41397"/>
                        <a:pt x="5141" y="41364"/>
                      </a:cubicBezTo>
                      <a:cubicBezTo>
                        <a:pt x="5441" y="41351"/>
                        <a:pt x="5740" y="41344"/>
                        <a:pt x="6038" y="41344"/>
                      </a:cubicBezTo>
                      <a:cubicBezTo>
                        <a:pt x="7229" y="41344"/>
                        <a:pt x="8403" y="41451"/>
                        <a:pt x="9577" y="41664"/>
                      </a:cubicBezTo>
                      <a:cubicBezTo>
                        <a:pt x="10044" y="41798"/>
                        <a:pt x="9911" y="42198"/>
                        <a:pt x="8343" y="43032"/>
                      </a:cubicBezTo>
                      <a:cubicBezTo>
                        <a:pt x="6775" y="43866"/>
                        <a:pt x="6509" y="44800"/>
                        <a:pt x="6642" y="45267"/>
                      </a:cubicBezTo>
                      <a:cubicBezTo>
                        <a:pt x="6681" y="45403"/>
                        <a:pt x="6760" y="45460"/>
                        <a:pt x="6880" y="45460"/>
                      </a:cubicBezTo>
                      <a:cubicBezTo>
                        <a:pt x="7170" y="45460"/>
                        <a:pt x="7698" y="45130"/>
                        <a:pt x="8477" y="44800"/>
                      </a:cubicBezTo>
                      <a:cubicBezTo>
                        <a:pt x="9577" y="44333"/>
                        <a:pt x="11479" y="43766"/>
                        <a:pt x="13180" y="43032"/>
                      </a:cubicBezTo>
                      <a:cubicBezTo>
                        <a:pt x="14881" y="42265"/>
                        <a:pt x="15882" y="42198"/>
                        <a:pt x="16816" y="41130"/>
                      </a:cubicBezTo>
                      <a:cubicBezTo>
                        <a:pt x="17783" y="40030"/>
                        <a:pt x="18050" y="38895"/>
                        <a:pt x="19218" y="36661"/>
                      </a:cubicBezTo>
                      <a:cubicBezTo>
                        <a:pt x="20352" y="34426"/>
                        <a:pt x="22787" y="30623"/>
                        <a:pt x="23754" y="28688"/>
                      </a:cubicBezTo>
                      <a:cubicBezTo>
                        <a:pt x="25122" y="26053"/>
                        <a:pt x="25722" y="23885"/>
                        <a:pt x="27123" y="20983"/>
                      </a:cubicBezTo>
                      <a:cubicBezTo>
                        <a:pt x="28824" y="17580"/>
                        <a:pt x="32427" y="10075"/>
                        <a:pt x="32427" y="10075"/>
                      </a:cubicBezTo>
                      <a:cubicBezTo>
                        <a:pt x="32427" y="10075"/>
                        <a:pt x="34662" y="3403"/>
                        <a:pt x="32694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39"/>
                <p:cNvSpPr/>
                <p:nvPr/>
              </p:nvSpPr>
              <p:spPr>
                <a:xfrm>
                  <a:off x="2969800" y="1145225"/>
                  <a:ext cx="82575" cy="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3078" extrusionOk="0">
                      <a:moveTo>
                        <a:pt x="3073" y="0"/>
                      </a:moveTo>
                      <a:cubicBezTo>
                        <a:pt x="3019" y="0"/>
                        <a:pt x="2969" y="25"/>
                        <a:pt x="2936" y="75"/>
                      </a:cubicBezTo>
                      <a:lnTo>
                        <a:pt x="100" y="2744"/>
                      </a:lnTo>
                      <a:cubicBezTo>
                        <a:pt x="0" y="2811"/>
                        <a:pt x="0" y="2944"/>
                        <a:pt x="100" y="3011"/>
                      </a:cubicBezTo>
                      <a:cubicBezTo>
                        <a:pt x="134" y="3044"/>
                        <a:pt x="167" y="3078"/>
                        <a:pt x="234" y="3078"/>
                      </a:cubicBezTo>
                      <a:cubicBezTo>
                        <a:pt x="267" y="3078"/>
                        <a:pt x="334" y="3044"/>
                        <a:pt x="367" y="3011"/>
                      </a:cubicBezTo>
                      <a:lnTo>
                        <a:pt x="3236" y="342"/>
                      </a:lnTo>
                      <a:cubicBezTo>
                        <a:pt x="3303" y="276"/>
                        <a:pt x="3303" y="142"/>
                        <a:pt x="3236" y="75"/>
                      </a:cubicBezTo>
                      <a:cubicBezTo>
                        <a:pt x="3186" y="25"/>
                        <a:pt x="3127" y="0"/>
                        <a:pt x="3073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39"/>
                <p:cNvSpPr/>
                <p:nvPr/>
              </p:nvSpPr>
              <p:spPr>
                <a:xfrm>
                  <a:off x="2987300" y="1221850"/>
                  <a:ext cx="104275" cy="3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1481" extrusionOk="0">
                      <a:moveTo>
                        <a:pt x="3973" y="0"/>
                      </a:moveTo>
                      <a:cubicBezTo>
                        <a:pt x="3951" y="0"/>
                        <a:pt x="3927" y="5"/>
                        <a:pt x="3903" y="13"/>
                      </a:cubicBezTo>
                      <a:lnTo>
                        <a:pt x="167" y="1080"/>
                      </a:lnTo>
                      <a:cubicBezTo>
                        <a:pt x="67" y="1113"/>
                        <a:pt x="1" y="1213"/>
                        <a:pt x="34" y="1313"/>
                      </a:cubicBezTo>
                      <a:cubicBezTo>
                        <a:pt x="34" y="1414"/>
                        <a:pt x="134" y="1480"/>
                        <a:pt x="201" y="1480"/>
                      </a:cubicBezTo>
                      <a:lnTo>
                        <a:pt x="268" y="1447"/>
                      </a:lnTo>
                      <a:lnTo>
                        <a:pt x="4004" y="379"/>
                      </a:lnTo>
                      <a:cubicBezTo>
                        <a:pt x="4104" y="346"/>
                        <a:pt x="4170" y="246"/>
                        <a:pt x="4137" y="146"/>
                      </a:cubicBezTo>
                      <a:cubicBezTo>
                        <a:pt x="4111" y="44"/>
                        <a:pt x="4047" y="0"/>
                        <a:pt x="3973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39"/>
                <p:cNvSpPr/>
                <p:nvPr/>
              </p:nvSpPr>
              <p:spPr>
                <a:xfrm>
                  <a:off x="2996475" y="1291375"/>
                  <a:ext cx="107600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901" extrusionOk="0">
                      <a:moveTo>
                        <a:pt x="234" y="0"/>
                      </a:moveTo>
                      <a:cubicBezTo>
                        <a:pt x="134" y="0"/>
                        <a:pt x="34" y="67"/>
                        <a:pt x="1" y="167"/>
                      </a:cubicBezTo>
                      <a:cubicBezTo>
                        <a:pt x="1" y="300"/>
                        <a:pt x="67" y="400"/>
                        <a:pt x="167" y="400"/>
                      </a:cubicBezTo>
                      <a:lnTo>
                        <a:pt x="4070" y="901"/>
                      </a:lnTo>
                      <a:lnTo>
                        <a:pt x="4104" y="901"/>
                      </a:lnTo>
                      <a:cubicBezTo>
                        <a:pt x="4204" y="901"/>
                        <a:pt x="4270" y="801"/>
                        <a:pt x="4304" y="734"/>
                      </a:cubicBezTo>
                      <a:cubicBezTo>
                        <a:pt x="4304" y="601"/>
                        <a:pt x="4237" y="501"/>
                        <a:pt x="4104" y="50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58" name="Google Shape;1358;p39"/>
            <p:cNvGrpSpPr/>
            <p:nvPr/>
          </p:nvGrpSpPr>
          <p:grpSpPr>
            <a:xfrm>
              <a:off x="4327670" y="1881147"/>
              <a:ext cx="619659" cy="839583"/>
              <a:chOff x="7085857" y="2527309"/>
              <a:chExt cx="619659" cy="839583"/>
            </a:xfrm>
          </p:grpSpPr>
          <p:sp>
            <p:nvSpPr>
              <p:cNvPr id="1359" name="Google Shape;1359;p39"/>
              <p:cNvSpPr/>
              <p:nvPr/>
            </p:nvSpPr>
            <p:spPr>
              <a:xfrm>
                <a:off x="7085857" y="2527309"/>
                <a:ext cx="619659" cy="839583"/>
              </a:xfrm>
              <a:custGeom>
                <a:avLst/>
                <a:gdLst/>
                <a:ahLst/>
                <a:cxnLst/>
                <a:rect l="l" t="t" r="r" b="b"/>
                <a:pathLst>
                  <a:path w="47602" h="64447" extrusionOk="0">
                    <a:moveTo>
                      <a:pt x="10909" y="0"/>
                    </a:moveTo>
                    <a:cubicBezTo>
                      <a:pt x="4070" y="34"/>
                      <a:pt x="1" y="5838"/>
                      <a:pt x="1" y="15545"/>
                    </a:cubicBezTo>
                    <a:cubicBezTo>
                      <a:pt x="1" y="23484"/>
                      <a:pt x="2769" y="32424"/>
                      <a:pt x="7239" y="40496"/>
                    </a:cubicBezTo>
                    <a:cubicBezTo>
                      <a:pt x="12076" y="49202"/>
                      <a:pt x="18914" y="56908"/>
                      <a:pt x="26320" y="61178"/>
                    </a:cubicBezTo>
                    <a:cubicBezTo>
                      <a:pt x="30022" y="63312"/>
                      <a:pt x="33625" y="64447"/>
                      <a:pt x="36694" y="64447"/>
                    </a:cubicBezTo>
                    <a:cubicBezTo>
                      <a:pt x="39863" y="64447"/>
                      <a:pt x="42398" y="63279"/>
                      <a:pt x="44266" y="60944"/>
                    </a:cubicBezTo>
                    <a:cubicBezTo>
                      <a:pt x="46434" y="58242"/>
                      <a:pt x="47601" y="54072"/>
                      <a:pt x="47601" y="48902"/>
                    </a:cubicBezTo>
                    <a:cubicBezTo>
                      <a:pt x="47568" y="45099"/>
                      <a:pt x="47001" y="41297"/>
                      <a:pt x="45967" y="37627"/>
                    </a:cubicBezTo>
                    <a:cubicBezTo>
                      <a:pt x="45533" y="36160"/>
                      <a:pt x="45100" y="34725"/>
                      <a:pt x="44566" y="33258"/>
                    </a:cubicBezTo>
                    <a:cubicBezTo>
                      <a:pt x="43632" y="30656"/>
                      <a:pt x="42498" y="28154"/>
                      <a:pt x="41230" y="25719"/>
                    </a:cubicBezTo>
                    <a:cubicBezTo>
                      <a:pt x="40963" y="25218"/>
                      <a:pt x="40697" y="24718"/>
                      <a:pt x="40430" y="24218"/>
                    </a:cubicBezTo>
                    <a:cubicBezTo>
                      <a:pt x="39963" y="23384"/>
                      <a:pt x="39496" y="22550"/>
                      <a:pt x="39029" y="21749"/>
                    </a:cubicBezTo>
                    <a:cubicBezTo>
                      <a:pt x="37361" y="19014"/>
                      <a:pt x="35526" y="16412"/>
                      <a:pt x="33491" y="13944"/>
                    </a:cubicBezTo>
                    <a:cubicBezTo>
                      <a:pt x="33458" y="13944"/>
                      <a:pt x="33458" y="13910"/>
                      <a:pt x="33425" y="13877"/>
                    </a:cubicBezTo>
                    <a:cubicBezTo>
                      <a:pt x="32090" y="12309"/>
                      <a:pt x="30689" y="10775"/>
                      <a:pt x="29222" y="9374"/>
                    </a:cubicBezTo>
                    <a:cubicBezTo>
                      <a:pt x="28188" y="8373"/>
                      <a:pt x="27120" y="7439"/>
                      <a:pt x="26019" y="6538"/>
                    </a:cubicBezTo>
                    <a:cubicBezTo>
                      <a:pt x="25552" y="6172"/>
                      <a:pt x="25085" y="5838"/>
                      <a:pt x="24618" y="5504"/>
                    </a:cubicBezTo>
                    <a:cubicBezTo>
                      <a:pt x="24085" y="5071"/>
                      <a:pt x="23518" y="4704"/>
                      <a:pt x="22951" y="4304"/>
                    </a:cubicBezTo>
                    <a:cubicBezTo>
                      <a:pt x="22383" y="3937"/>
                      <a:pt x="21816" y="3603"/>
                      <a:pt x="21283" y="3269"/>
                    </a:cubicBezTo>
                    <a:cubicBezTo>
                      <a:pt x="17547" y="1135"/>
                      <a:pt x="13977" y="34"/>
                      <a:pt x="10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39"/>
              <p:cNvSpPr/>
              <p:nvPr/>
            </p:nvSpPr>
            <p:spPr>
              <a:xfrm>
                <a:off x="7356437" y="2695028"/>
                <a:ext cx="321780" cy="345919"/>
              </a:xfrm>
              <a:custGeom>
                <a:avLst/>
                <a:gdLst/>
                <a:ahLst/>
                <a:cxnLst/>
                <a:rect l="l" t="t" r="r" b="b"/>
                <a:pathLst>
                  <a:path w="24719" h="26553" extrusionOk="0">
                    <a:moveTo>
                      <a:pt x="12176" y="1"/>
                    </a:moveTo>
                    <a:cubicBezTo>
                      <a:pt x="9074" y="5505"/>
                      <a:pt x="1" y="9574"/>
                      <a:pt x="1" y="9574"/>
                    </a:cubicBezTo>
                    <a:lnTo>
                      <a:pt x="9574" y="26553"/>
                    </a:lnTo>
                    <a:cubicBezTo>
                      <a:pt x="13513" y="24470"/>
                      <a:pt x="18278" y="21878"/>
                      <a:pt x="24271" y="21878"/>
                    </a:cubicBezTo>
                    <a:cubicBezTo>
                      <a:pt x="24419" y="21878"/>
                      <a:pt x="24568" y="21880"/>
                      <a:pt x="24718" y="21883"/>
                    </a:cubicBezTo>
                    <a:cubicBezTo>
                      <a:pt x="24552" y="21416"/>
                      <a:pt x="24385" y="20916"/>
                      <a:pt x="24218" y="20449"/>
                    </a:cubicBezTo>
                    <a:cubicBezTo>
                      <a:pt x="23251" y="17847"/>
                      <a:pt x="22150" y="15345"/>
                      <a:pt x="20882" y="12910"/>
                    </a:cubicBezTo>
                    <a:cubicBezTo>
                      <a:pt x="20615" y="12409"/>
                      <a:pt x="20349" y="11909"/>
                      <a:pt x="20082" y="11409"/>
                    </a:cubicBezTo>
                    <a:cubicBezTo>
                      <a:pt x="19615" y="10575"/>
                      <a:pt x="19148" y="9741"/>
                      <a:pt x="18647" y="8940"/>
                    </a:cubicBezTo>
                    <a:cubicBezTo>
                      <a:pt x="17013" y="6205"/>
                      <a:pt x="15178" y="3603"/>
                      <a:pt x="13143" y="1135"/>
                    </a:cubicBezTo>
                    <a:cubicBezTo>
                      <a:pt x="13143" y="1135"/>
                      <a:pt x="13110" y="1101"/>
                      <a:pt x="13077" y="1068"/>
                    </a:cubicBezTo>
                    <a:cubicBezTo>
                      <a:pt x="12776" y="701"/>
                      <a:pt x="12476" y="368"/>
                      <a:pt x="121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1" name="Google Shape;1361;p39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362" name="Google Shape;1362;p39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0"/>
          <p:cNvSpPr/>
          <p:nvPr/>
        </p:nvSpPr>
        <p:spPr>
          <a:xfrm rot="10800000" flipH="1">
            <a:off x="0" y="125"/>
            <a:ext cx="5904300" cy="31689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0" name="Google Shape;1400;p40"/>
          <p:cNvSpPr/>
          <p:nvPr/>
        </p:nvSpPr>
        <p:spPr>
          <a:xfrm flipH="1">
            <a:off x="4213950" y="2473800"/>
            <a:ext cx="4990500" cy="26697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1" name="Google Shape;1401;p40"/>
          <p:cNvSpPr txBox="1">
            <a:spLocks noGrp="1"/>
          </p:cNvSpPr>
          <p:nvPr>
            <p:ph type="title" idx="4294967295"/>
          </p:nvPr>
        </p:nvSpPr>
        <p:spPr>
          <a:xfrm>
            <a:off x="2815425" y="1620000"/>
            <a:ext cx="330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Căutare sema</a:t>
            </a: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ntică</a:t>
            </a: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vansată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2" name="Google Shape;1402;p40"/>
          <p:cNvSpPr txBox="1">
            <a:spLocks noGrp="1"/>
          </p:cNvSpPr>
          <p:nvPr>
            <p:ph type="subTitle" idx="4294967295"/>
          </p:nvPr>
        </p:nvSpPr>
        <p:spPr>
          <a:xfrm>
            <a:off x="3458400" y="2597275"/>
            <a:ext cx="2659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Aplicația înțelege și găsește informațiile relevante din documente, nu doar cuvinte-cheie.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03" name="Google Shape;1403;p40"/>
          <p:cNvSpPr txBox="1">
            <a:spLocks noGrp="1"/>
          </p:cNvSpPr>
          <p:nvPr>
            <p:ph type="subTitle" idx="4294967295"/>
          </p:nvPr>
        </p:nvSpPr>
        <p:spPr>
          <a:xfrm>
            <a:off x="414300" y="3848425"/>
            <a:ext cx="3303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Organizează și accesează rapid informațiile dintr-o bibliotecă digitală personalizată.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04" name="Google Shape;1404;p40"/>
          <p:cNvSpPr txBox="1">
            <a:spLocks noGrp="1"/>
          </p:cNvSpPr>
          <p:nvPr>
            <p:ph type="title" idx="4294967295"/>
          </p:nvPr>
        </p:nvSpPr>
        <p:spPr>
          <a:xfrm>
            <a:off x="6347025" y="278700"/>
            <a:ext cx="232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Verificarea informațiilor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5" name="Google Shape;1405;p40"/>
          <p:cNvSpPr txBox="1">
            <a:spLocks noGrp="1"/>
          </p:cNvSpPr>
          <p:nvPr>
            <p:ph type="title" idx="4294967295"/>
          </p:nvPr>
        </p:nvSpPr>
        <p:spPr>
          <a:xfrm>
            <a:off x="414300" y="2865150"/>
            <a:ext cx="293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Stocarea și redarea notițelor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6" name="Google Shape;1406;p40"/>
          <p:cNvSpPr txBox="1">
            <a:spLocks noGrp="1"/>
          </p:cNvSpPr>
          <p:nvPr>
            <p:ph type="subTitle" idx="4294967295"/>
          </p:nvPr>
        </p:nvSpPr>
        <p:spPr>
          <a:xfrm>
            <a:off x="6012225" y="1202100"/>
            <a:ext cx="2659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Analizează dacă documentele susțin o afirmație și indică secțiunile relevante.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407" name="Google Shape;1407;p40"/>
          <p:cNvGrpSpPr/>
          <p:nvPr/>
        </p:nvGrpSpPr>
        <p:grpSpPr>
          <a:xfrm>
            <a:off x="8181561" y="4175205"/>
            <a:ext cx="669286" cy="968295"/>
            <a:chOff x="6071034" y="1775045"/>
            <a:chExt cx="1544270" cy="2178882"/>
          </a:xfrm>
        </p:grpSpPr>
        <p:sp>
          <p:nvSpPr>
            <p:cNvPr id="1408" name="Google Shape;1408;p40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1" name="Google Shape;1441;p40"/>
          <p:cNvSpPr txBox="1"/>
          <p:nvPr/>
        </p:nvSpPr>
        <p:spPr>
          <a:xfrm>
            <a:off x="0" y="0"/>
            <a:ext cx="293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veat"/>
                <a:ea typeface="Caveat"/>
                <a:cs typeface="Caveat"/>
                <a:sym typeface="Caveat"/>
              </a:rPr>
              <a:t>*inferență=inconsistență textuală</a:t>
            </a:r>
            <a:endParaRPr sz="16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1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02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7" name="Google Shape;1447;p41"/>
          <p:cNvSpPr txBox="1">
            <a:spLocks noGrp="1"/>
          </p:cNvSpPr>
          <p:nvPr>
            <p:ph type="title"/>
          </p:nvPr>
        </p:nvSpPr>
        <p:spPr>
          <a:xfrm flipH="1">
            <a:off x="480225" y="549900"/>
            <a:ext cx="28956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Analiză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piață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448" name="Google Shape;1448;p41"/>
          <p:cNvGrpSpPr/>
          <p:nvPr/>
        </p:nvGrpSpPr>
        <p:grpSpPr>
          <a:xfrm>
            <a:off x="-4460391" y="643550"/>
            <a:ext cx="4108786" cy="3856416"/>
            <a:chOff x="1410350" y="458825"/>
            <a:chExt cx="4602650" cy="4394275"/>
          </a:xfrm>
        </p:grpSpPr>
        <p:sp>
          <p:nvSpPr>
            <p:cNvPr id="1449" name="Google Shape;1449;p41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1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41"/>
          <p:cNvGrpSpPr/>
          <p:nvPr/>
        </p:nvGrpSpPr>
        <p:grpSpPr>
          <a:xfrm>
            <a:off x="4302792" y="549888"/>
            <a:ext cx="4412724" cy="4419351"/>
            <a:chOff x="4879014" y="1460851"/>
            <a:chExt cx="2887530" cy="2949380"/>
          </a:xfrm>
        </p:grpSpPr>
        <p:sp>
          <p:nvSpPr>
            <p:cNvPr id="1720" name="Google Shape;1720;p41"/>
            <p:cNvSpPr/>
            <p:nvPr/>
          </p:nvSpPr>
          <p:spPr>
            <a:xfrm>
              <a:off x="4928228" y="2932098"/>
              <a:ext cx="2838316" cy="1478133"/>
            </a:xfrm>
            <a:custGeom>
              <a:avLst/>
              <a:gdLst/>
              <a:ahLst/>
              <a:cxnLst/>
              <a:rect l="l" t="t" r="r" b="b"/>
              <a:pathLst>
                <a:path w="184666" h="96170" extrusionOk="0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5656259" y="3625009"/>
              <a:ext cx="1115647" cy="604886"/>
            </a:xfrm>
            <a:custGeom>
              <a:avLst/>
              <a:gdLst/>
              <a:ahLst/>
              <a:cxnLst/>
              <a:rect l="l" t="t" r="r" b="b"/>
              <a:pathLst>
                <a:path w="72586" h="39355" extrusionOk="0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6987747" y="3466329"/>
              <a:ext cx="694724" cy="401464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5130236" y="3114233"/>
              <a:ext cx="1575533" cy="907368"/>
            </a:xfrm>
            <a:custGeom>
              <a:avLst/>
              <a:gdLst/>
              <a:ahLst/>
              <a:cxnLst/>
              <a:rect l="l" t="t" r="r" b="b"/>
              <a:pathLst>
                <a:path w="102507" h="59035" extrusionOk="0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4967007" y="3333916"/>
              <a:ext cx="215026" cy="313410"/>
            </a:xfrm>
            <a:custGeom>
              <a:avLst/>
              <a:gdLst/>
              <a:ahLst/>
              <a:cxnLst/>
              <a:rect l="l" t="t" r="r" b="b"/>
              <a:pathLst>
                <a:path w="13990" h="20391" extrusionOk="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4879014" y="3525042"/>
              <a:ext cx="413253" cy="442210"/>
            </a:xfrm>
            <a:custGeom>
              <a:avLst/>
              <a:gdLst/>
              <a:ahLst/>
              <a:cxnLst/>
              <a:rect l="l" t="t" r="r" b="b"/>
              <a:pathLst>
                <a:path w="26887" h="28771" extrusionOk="0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4980517" y="3708068"/>
              <a:ext cx="163629" cy="29772"/>
            </a:xfrm>
            <a:custGeom>
              <a:avLst/>
              <a:gdLst/>
              <a:ahLst/>
              <a:cxnLst/>
              <a:rect l="l" t="t" r="r" b="b"/>
              <a:pathLst>
                <a:path w="10646" h="1937" extrusionOk="0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4953866" y="3565081"/>
              <a:ext cx="251238" cy="340138"/>
            </a:xfrm>
            <a:custGeom>
              <a:avLst/>
              <a:gdLst/>
              <a:ahLst/>
              <a:cxnLst/>
              <a:rect l="l" t="t" r="r" b="b"/>
              <a:pathLst>
                <a:path w="16346" h="22130" extrusionOk="0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6199727" y="2603150"/>
              <a:ext cx="480405" cy="791924"/>
            </a:xfrm>
            <a:custGeom>
              <a:avLst/>
              <a:gdLst/>
              <a:ahLst/>
              <a:cxnLst/>
              <a:rect l="l" t="t" r="r" b="b"/>
              <a:pathLst>
                <a:path w="31256" h="51524" extrusionOk="0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6238690" y="2625283"/>
              <a:ext cx="451709" cy="772696"/>
            </a:xfrm>
            <a:custGeom>
              <a:avLst/>
              <a:gdLst/>
              <a:ahLst/>
              <a:cxnLst/>
              <a:rect l="l" t="t" r="r" b="b"/>
              <a:pathLst>
                <a:path w="29389" h="50273" extrusionOk="0">
                  <a:moveTo>
                    <a:pt x="28211" y="0"/>
                  </a:moveTo>
                  <a:cubicBezTo>
                    <a:pt x="27922" y="0"/>
                    <a:pt x="27646" y="97"/>
                    <a:pt x="27420" y="281"/>
                  </a:cubicBezTo>
                  <a:lnTo>
                    <a:pt x="2002" y="14925"/>
                  </a:lnTo>
                  <a:cubicBezTo>
                    <a:pt x="834" y="15659"/>
                    <a:pt x="100" y="16960"/>
                    <a:pt x="0" y="18328"/>
                  </a:cubicBezTo>
                  <a:lnTo>
                    <a:pt x="0" y="48916"/>
                  </a:lnTo>
                  <a:cubicBezTo>
                    <a:pt x="0" y="49699"/>
                    <a:pt x="651" y="50272"/>
                    <a:pt x="1358" y="50272"/>
                  </a:cubicBezTo>
                  <a:cubicBezTo>
                    <a:pt x="1584" y="50272"/>
                    <a:pt x="1817" y="50213"/>
                    <a:pt x="2035" y="50084"/>
                  </a:cubicBezTo>
                  <a:lnTo>
                    <a:pt x="27387" y="35440"/>
                  </a:lnTo>
                  <a:cubicBezTo>
                    <a:pt x="28554" y="34673"/>
                    <a:pt x="29288" y="33405"/>
                    <a:pt x="29388" y="32004"/>
                  </a:cubicBezTo>
                  <a:lnTo>
                    <a:pt x="29388" y="1382"/>
                  </a:lnTo>
                  <a:cubicBezTo>
                    <a:pt x="29355" y="1316"/>
                    <a:pt x="29355" y="1215"/>
                    <a:pt x="29355" y="1149"/>
                  </a:cubicBezTo>
                  <a:cubicBezTo>
                    <a:pt x="29355" y="1082"/>
                    <a:pt x="29355" y="1015"/>
                    <a:pt x="29321" y="982"/>
                  </a:cubicBezTo>
                  <a:lnTo>
                    <a:pt x="29321" y="915"/>
                  </a:lnTo>
                  <a:cubicBezTo>
                    <a:pt x="29321" y="882"/>
                    <a:pt x="29288" y="815"/>
                    <a:pt x="29288" y="748"/>
                  </a:cubicBezTo>
                  <a:cubicBezTo>
                    <a:pt x="29255" y="648"/>
                    <a:pt x="29221" y="582"/>
                    <a:pt x="29155" y="515"/>
                  </a:cubicBezTo>
                  <a:cubicBezTo>
                    <a:pt x="29155" y="448"/>
                    <a:pt x="29121" y="415"/>
                    <a:pt x="29088" y="415"/>
                  </a:cubicBezTo>
                  <a:cubicBezTo>
                    <a:pt x="29088" y="382"/>
                    <a:pt x="29054" y="348"/>
                    <a:pt x="29054" y="315"/>
                  </a:cubicBezTo>
                  <a:cubicBezTo>
                    <a:pt x="28988" y="281"/>
                    <a:pt x="28954" y="215"/>
                    <a:pt x="28921" y="181"/>
                  </a:cubicBezTo>
                  <a:cubicBezTo>
                    <a:pt x="28854" y="148"/>
                    <a:pt x="28788" y="115"/>
                    <a:pt x="28754" y="115"/>
                  </a:cubicBezTo>
                  <a:cubicBezTo>
                    <a:pt x="28575" y="38"/>
                    <a:pt x="28390" y="0"/>
                    <a:pt x="28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6209472" y="2602827"/>
              <a:ext cx="470660" cy="274416"/>
            </a:xfrm>
            <a:custGeom>
              <a:avLst/>
              <a:gdLst/>
              <a:ahLst/>
              <a:cxnLst/>
              <a:rect l="l" t="t" r="r" b="b"/>
              <a:pathLst>
                <a:path w="30622" h="17854" extrusionOk="0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6468886" y="2857662"/>
              <a:ext cx="101027" cy="275938"/>
            </a:xfrm>
            <a:custGeom>
              <a:avLst/>
              <a:gdLst/>
              <a:ahLst/>
              <a:cxnLst/>
              <a:rect l="l" t="t" r="r" b="b"/>
              <a:pathLst>
                <a:path w="6573" h="17953" extrusionOk="0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529905" y="2891598"/>
              <a:ext cx="62556" cy="38456"/>
            </a:xfrm>
            <a:custGeom>
              <a:avLst/>
              <a:gdLst/>
              <a:ahLst/>
              <a:cxnLst/>
              <a:rect l="l" t="t" r="r" b="b"/>
              <a:pathLst>
                <a:path w="4070" h="2502" extrusionOk="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339686" y="2991565"/>
              <a:ext cx="62049" cy="38471"/>
            </a:xfrm>
            <a:custGeom>
              <a:avLst/>
              <a:gdLst/>
              <a:ahLst/>
              <a:cxnLst/>
              <a:rect l="l" t="t" r="r" b="b"/>
              <a:pathLst>
                <a:path w="4037" h="2503" extrusionOk="0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521191" y="2926073"/>
              <a:ext cx="7193" cy="11036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398646" y="2986631"/>
              <a:ext cx="7193" cy="11420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460694" y="3135828"/>
              <a:ext cx="6671" cy="11420"/>
            </a:xfrm>
            <a:custGeom>
              <a:avLst/>
              <a:gdLst/>
              <a:ahLst/>
              <a:cxnLst/>
              <a:rect l="l" t="t" r="r" b="b"/>
              <a:pathLst>
                <a:path w="434" h="743" extrusionOk="0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605265" y="2864424"/>
              <a:ext cx="13357" cy="26667"/>
            </a:xfrm>
            <a:custGeom>
              <a:avLst/>
              <a:gdLst/>
              <a:ahLst/>
              <a:cxnLst/>
              <a:rect l="l" t="t" r="r" b="b"/>
              <a:pathLst>
                <a:path w="869" h="1735" extrusionOk="0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6620143" y="2855694"/>
              <a:ext cx="12834" cy="29249"/>
            </a:xfrm>
            <a:custGeom>
              <a:avLst/>
              <a:gdLst/>
              <a:ahLst/>
              <a:cxnLst/>
              <a:rect l="l" t="t" r="r" b="b"/>
              <a:pathLst>
                <a:path w="835" h="1903" extrusionOk="0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6634498" y="2844428"/>
              <a:ext cx="16922" cy="32815"/>
            </a:xfrm>
            <a:custGeom>
              <a:avLst/>
              <a:gdLst/>
              <a:ahLst/>
              <a:cxnLst/>
              <a:rect l="l" t="t" r="r" b="b"/>
              <a:pathLst>
                <a:path w="1101" h="2135" extrusionOk="0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6351475" y="3139993"/>
              <a:ext cx="55393" cy="82306"/>
            </a:xfrm>
            <a:custGeom>
              <a:avLst/>
              <a:gdLst/>
              <a:ahLst/>
              <a:cxnLst/>
              <a:rect l="l" t="t" r="r" b="b"/>
              <a:pathLst>
                <a:path w="3604" h="5355" extrusionOk="0">
                  <a:moveTo>
                    <a:pt x="3566" y="1"/>
                  </a:moveTo>
                  <a:cubicBezTo>
                    <a:pt x="3545" y="1"/>
                    <a:pt x="3520" y="17"/>
                    <a:pt x="3503" y="51"/>
                  </a:cubicBezTo>
                  <a:cubicBezTo>
                    <a:pt x="3470" y="84"/>
                    <a:pt x="3437" y="151"/>
                    <a:pt x="3437" y="217"/>
                  </a:cubicBezTo>
                  <a:lnTo>
                    <a:pt x="3437" y="784"/>
                  </a:lnTo>
                  <a:cubicBezTo>
                    <a:pt x="3437" y="784"/>
                    <a:pt x="3437" y="818"/>
                    <a:pt x="3437" y="818"/>
                  </a:cubicBezTo>
                  <a:cubicBezTo>
                    <a:pt x="3470" y="818"/>
                    <a:pt x="3503" y="818"/>
                    <a:pt x="3503" y="784"/>
                  </a:cubicBezTo>
                  <a:cubicBezTo>
                    <a:pt x="3570" y="718"/>
                    <a:pt x="3570" y="684"/>
                    <a:pt x="3604" y="618"/>
                  </a:cubicBezTo>
                  <a:lnTo>
                    <a:pt x="3604" y="51"/>
                  </a:lnTo>
                  <a:cubicBezTo>
                    <a:pt x="3604" y="17"/>
                    <a:pt x="3587" y="1"/>
                    <a:pt x="3566" y="1"/>
                  </a:cubicBezTo>
                  <a:close/>
                  <a:moveTo>
                    <a:pt x="3566" y="1126"/>
                  </a:moveTo>
                  <a:cubicBezTo>
                    <a:pt x="3545" y="1126"/>
                    <a:pt x="3520" y="1135"/>
                    <a:pt x="3503" y="1151"/>
                  </a:cubicBezTo>
                  <a:cubicBezTo>
                    <a:pt x="3470" y="1218"/>
                    <a:pt x="3437" y="1285"/>
                    <a:pt x="3437" y="1352"/>
                  </a:cubicBezTo>
                  <a:lnTo>
                    <a:pt x="3437" y="1919"/>
                  </a:lnTo>
                  <a:cubicBezTo>
                    <a:pt x="3448" y="1930"/>
                    <a:pt x="3459" y="1933"/>
                    <a:pt x="3469" y="1933"/>
                  </a:cubicBezTo>
                  <a:cubicBezTo>
                    <a:pt x="3489" y="1933"/>
                    <a:pt x="3503" y="1919"/>
                    <a:pt x="3503" y="1919"/>
                  </a:cubicBezTo>
                  <a:cubicBezTo>
                    <a:pt x="3570" y="1852"/>
                    <a:pt x="3570" y="1785"/>
                    <a:pt x="3604" y="1718"/>
                  </a:cubicBezTo>
                  <a:lnTo>
                    <a:pt x="3604" y="1151"/>
                  </a:lnTo>
                  <a:cubicBezTo>
                    <a:pt x="3604" y="1135"/>
                    <a:pt x="3587" y="1126"/>
                    <a:pt x="3566" y="1126"/>
                  </a:cubicBezTo>
                  <a:close/>
                  <a:moveTo>
                    <a:pt x="3566" y="2236"/>
                  </a:moveTo>
                  <a:cubicBezTo>
                    <a:pt x="3545" y="2236"/>
                    <a:pt x="3520" y="2252"/>
                    <a:pt x="3503" y="2286"/>
                  </a:cubicBezTo>
                  <a:cubicBezTo>
                    <a:pt x="3470" y="2352"/>
                    <a:pt x="3437" y="2386"/>
                    <a:pt x="3437" y="2486"/>
                  </a:cubicBezTo>
                  <a:lnTo>
                    <a:pt x="3437" y="3019"/>
                  </a:lnTo>
                  <a:cubicBezTo>
                    <a:pt x="3437" y="3053"/>
                    <a:pt x="3437" y="3053"/>
                    <a:pt x="3437" y="3053"/>
                  </a:cubicBezTo>
                  <a:cubicBezTo>
                    <a:pt x="3470" y="3053"/>
                    <a:pt x="3503" y="3053"/>
                    <a:pt x="3503" y="3019"/>
                  </a:cubicBezTo>
                  <a:cubicBezTo>
                    <a:pt x="3570" y="2986"/>
                    <a:pt x="3570" y="2919"/>
                    <a:pt x="3604" y="2853"/>
                  </a:cubicBezTo>
                  <a:lnTo>
                    <a:pt x="3604" y="2286"/>
                  </a:lnTo>
                  <a:cubicBezTo>
                    <a:pt x="3604" y="2252"/>
                    <a:pt x="3587" y="2236"/>
                    <a:pt x="3566" y="2236"/>
                  </a:cubicBezTo>
                  <a:close/>
                  <a:moveTo>
                    <a:pt x="3406" y="3211"/>
                  </a:moveTo>
                  <a:cubicBezTo>
                    <a:pt x="3405" y="3211"/>
                    <a:pt x="3403" y="3213"/>
                    <a:pt x="3403" y="3220"/>
                  </a:cubicBezTo>
                  <a:lnTo>
                    <a:pt x="3036" y="3420"/>
                  </a:lnTo>
                  <a:cubicBezTo>
                    <a:pt x="2970" y="3453"/>
                    <a:pt x="2936" y="3520"/>
                    <a:pt x="2936" y="3586"/>
                  </a:cubicBezTo>
                  <a:cubicBezTo>
                    <a:pt x="2903" y="3620"/>
                    <a:pt x="2903" y="3653"/>
                    <a:pt x="2936" y="3687"/>
                  </a:cubicBezTo>
                  <a:lnTo>
                    <a:pt x="3303" y="3486"/>
                  </a:lnTo>
                  <a:cubicBezTo>
                    <a:pt x="3370" y="3420"/>
                    <a:pt x="3403" y="3386"/>
                    <a:pt x="3403" y="3320"/>
                  </a:cubicBezTo>
                  <a:cubicBezTo>
                    <a:pt x="3431" y="3265"/>
                    <a:pt x="3413" y="3211"/>
                    <a:pt x="3406" y="3211"/>
                  </a:cubicBezTo>
                  <a:close/>
                  <a:moveTo>
                    <a:pt x="2670" y="3620"/>
                  </a:moveTo>
                  <a:lnTo>
                    <a:pt x="2303" y="3853"/>
                  </a:lnTo>
                  <a:cubicBezTo>
                    <a:pt x="2236" y="3887"/>
                    <a:pt x="2203" y="3953"/>
                    <a:pt x="2203" y="3987"/>
                  </a:cubicBezTo>
                  <a:lnTo>
                    <a:pt x="2203" y="4087"/>
                  </a:lnTo>
                  <a:lnTo>
                    <a:pt x="2236" y="4087"/>
                  </a:lnTo>
                  <a:lnTo>
                    <a:pt x="2569" y="3887"/>
                  </a:lnTo>
                  <a:cubicBezTo>
                    <a:pt x="2636" y="3853"/>
                    <a:pt x="2670" y="3787"/>
                    <a:pt x="2670" y="3720"/>
                  </a:cubicBezTo>
                  <a:cubicBezTo>
                    <a:pt x="2703" y="3653"/>
                    <a:pt x="2703" y="3620"/>
                    <a:pt x="2670" y="3620"/>
                  </a:cubicBezTo>
                  <a:close/>
                  <a:moveTo>
                    <a:pt x="1951" y="4045"/>
                  </a:moveTo>
                  <a:cubicBezTo>
                    <a:pt x="1947" y="4045"/>
                    <a:pt x="1942" y="4047"/>
                    <a:pt x="1936" y="4053"/>
                  </a:cubicBezTo>
                  <a:lnTo>
                    <a:pt x="1569" y="4254"/>
                  </a:lnTo>
                  <a:cubicBezTo>
                    <a:pt x="1502" y="4320"/>
                    <a:pt x="1469" y="4354"/>
                    <a:pt x="1469" y="4420"/>
                  </a:cubicBezTo>
                  <a:lnTo>
                    <a:pt x="1469" y="4520"/>
                  </a:lnTo>
                  <a:lnTo>
                    <a:pt x="1502" y="4520"/>
                  </a:lnTo>
                  <a:lnTo>
                    <a:pt x="1869" y="4320"/>
                  </a:lnTo>
                  <a:cubicBezTo>
                    <a:pt x="1902" y="4254"/>
                    <a:pt x="1936" y="4220"/>
                    <a:pt x="1969" y="4154"/>
                  </a:cubicBezTo>
                  <a:cubicBezTo>
                    <a:pt x="1969" y="4099"/>
                    <a:pt x="1969" y="4045"/>
                    <a:pt x="1951" y="4045"/>
                  </a:cubicBezTo>
                  <a:close/>
                  <a:moveTo>
                    <a:pt x="1202" y="4454"/>
                  </a:moveTo>
                  <a:lnTo>
                    <a:pt x="835" y="4687"/>
                  </a:lnTo>
                  <a:cubicBezTo>
                    <a:pt x="802" y="4721"/>
                    <a:pt x="768" y="4787"/>
                    <a:pt x="735" y="4854"/>
                  </a:cubicBezTo>
                  <a:lnTo>
                    <a:pt x="735" y="4921"/>
                  </a:lnTo>
                  <a:lnTo>
                    <a:pt x="768" y="4921"/>
                  </a:lnTo>
                  <a:lnTo>
                    <a:pt x="1135" y="4721"/>
                  </a:lnTo>
                  <a:cubicBezTo>
                    <a:pt x="1168" y="4687"/>
                    <a:pt x="1202" y="4621"/>
                    <a:pt x="1235" y="4554"/>
                  </a:cubicBezTo>
                  <a:cubicBezTo>
                    <a:pt x="1235" y="4487"/>
                    <a:pt x="1235" y="4454"/>
                    <a:pt x="1202" y="4454"/>
                  </a:cubicBezTo>
                  <a:close/>
                  <a:moveTo>
                    <a:pt x="468" y="4887"/>
                  </a:moveTo>
                  <a:lnTo>
                    <a:pt x="101" y="5088"/>
                  </a:lnTo>
                  <a:cubicBezTo>
                    <a:pt x="68" y="5121"/>
                    <a:pt x="34" y="5188"/>
                    <a:pt x="1" y="5254"/>
                  </a:cubicBezTo>
                  <a:lnTo>
                    <a:pt x="1" y="5354"/>
                  </a:lnTo>
                  <a:lnTo>
                    <a:pt x="34" y="5354"/>
                  </a:lnTo>
                  <a:lnTo>
                    <a:pt x="401" y="5154"/>
                  </a:lnTo>
                  <a:cubicBezTo>
                    <a:pt x="468" y="5088"/>
                    <a:pt x="501" y="5054"/>
                    <a:pt x="501" y="4987"/>
                  </a:cubicBezTo>
                  <a:cubicBezTo>
                    <a:pt x="535" y="4921"/>
                    <a:pt x="501" y="4887"/>
                    <a:pt x="468" y="488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6403272" y="3118122"/>
              <a:ext cx="7700" cy="11451"/>
            </a:xfrm>
            <a:custGeom>
              <a:avLst/>
              <a:gdLst/>
              <a:ahLst/>
              <a:cxnLst/>
              <a:rect l="l" t="t" r="r" b="b"/>
              <a:pathLst>
                <a:path w="501" h="745" extrusionOk="0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6463246" y="3145127"/>
              <a:ext cx="60004" cy="43328"/>
            </a:xfrm>
            <a:custGeom>
              <a:avLst/>
              <a:gdLst/>
              <a:ahLst/>
              <a:cxnLst/>
              <a:rect l="l" t="t" r="r" b="b"/>
              <a:pathLst>
                <a:path w="3904" h="2819" extrusionOk="0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6526831" y="3144358"/>
              <a:ext cx="7700" cy="7193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6538098" y="3137995"/>
              <a:ext cx="7670" cy="7393"/>
            </a:xfrm>
            <a:custGeom>
              <a:avLst/>
              <a:gdLst/>
              <a:ahLst/>
              <a:cxnLst/>
              <a:rect l="l" t="t" r="r" b="b"/>
              <a:pathLst>
                <a:path w="499" h="481" extrusionOk="0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6549379" y="3131340"/>
              <a:ext cx="7685" cy="7393"/>
            </a:xfrm>
            <a:custGeom>
              <a:avLst/>
              <a:gdLst/>
              <a:ahLst/>
              <a:cxnLst/>
              <a:rect l="l" t="t" r="r" b="b"/>
              <a:pathLst>
                <a:path w="500" h="481" extrusionOk="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6560661" y="3124869"/>
              <a:ext cx="7716" cy="7193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6263805" y="3054536"/>
              <a:ext cx="73853" cy="50429"/>
            </a:xfrm>
            <a:custGeom>
              <a:avLst/>
              <a:gdLst/>
              <a:ahLst/>
              <a:cxnLst/>
              <a:rect l="l" t="t" r="r" b="b"/>
              <a:pathLst>
                <a:path w="4805" h="3281" extrusionOk="0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6268431" y="3241896"/>
              <a:ext cx="73330" cy="50214"/>
            </a:xfrm>
            <a:custGeom>
              <a:avLst/>
              <a:gdLst/>
              <a:ahLst/>
              <a:cxnLst/>
              <a:rect l="l" t="t" r="r" b="b"/>
              <a:pathLst>
                <a:path w="4771" h="3267" extrusionOk="0">
                  <a:moveTo>
                    <a:pt x="4599" y="1"/>
                  </a:moveTo>
                  <a:cubicBezTo>
                    <a:pt x="4568" y="1"/>
                    <a:pt x="4536" y="9"/>
                    <a:pt x="4503" y="25"/>
                  </a:cubicBezTo>
                  <a:lnTo>
                    <a:pt x="267" y="2460"/>
                  </a:lnTo>
                  <a:cubicBezTo>
                    <a:pt x="100" y="2594"/>
                    <a:pt x="0" y="2794"/>
                    <a:pt x="0" y="3027"/>
                  </a:cubicBezTo>
                  <a:cubicBezTo>
                    <a:pt x="0" y="3174"/>
                    <a:pt x="72" y="3267"/>
                    <a:pt x="175" y="3267"/>
                  </a:cubicBezTo>
                  <a:cubicBezTo>
                    <a:pt x="213" y="3267"/>
                    <a:pt x="256" y="3254"/>
                    <a:pt x="300" y="3228"/>
                  </a:cubicBezTo>
                  <a:lnTo>
                    <a:pt x="4470" y="793"/>
                  </a:lnTo>
                  <a:cubicBezTo>
                    <a:pt x="4670" y="659"/>
                    <a:pt x="4770" y="459"/>
                    <a:pt x="4770" y="259"/>
                  </a:cubicBezTo>
                  <a:cubicBezTo>
                    <a:pt x="4770" y="82"/>
                    <a:pt x="4694" y="1"/>
                    <a:pt x="459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6571435" y="3102736"/>
              <a:ext cx="73837" cy="50152"/>
            </a:xfrm>
            <a:custGeom>
              <a:avLst/>
              <a:gdLst/>
              <a:ahLst/>
              <a:cxnLst/>
              <a:rect l="l" t="t" r="r" b="b"/>
              <a:pathLst>
                <a:path w="4804" h="3263" extrusionOk="0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6590909" y="2881762"/>
              <a:ext cx="73853" cy="50214"/>
            </a:xfrm>
            <a:custGeom>
              <a:avLst/>
              <a:gdLst/>
              <a:ahLst/>
              <a:cxnLst/>
              <a:rect l="l" t="t" r="r" b="b"/>
              <a:pathLst>
                <a:path w="4805" h="3267" extrusionOk="0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6366860" y="2744354"/>
              <a:ext cx="182027" cy="123360"/>
            </a:xfrm>
            <a:custGeom>
              <a:avLst/>
              <a:gdLst/>
              <a:ahLst/>
              <a:cxnLst/>
              <a:rect l="l" t="t" r="r" b="b"/>
              <a:pathLst>
                <a:path w="11843" h="8026" extrusionOk="0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5184062" y="2931791"/>
              <a:ext cx="927487" cy="1049817"/>
            </a:xfrm>
            <a:custGeom>
              <a:avLst/>
              <a:gdLst/>
              <a:ahLst/>
              <a:cxnLst/>
              <a:rect l="l" t="t" r="r" b="b"/>
              <a:pathLst>
                <a:path w="60344" h="68303" extrusionOk="0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5223025" y="2953770"/>
              <a:ext cx="898269" cy="1030220"/>
            </a:xfrm>
            <a:custGeom>
              <a:avLst/>
              <a:gdLst/>
              <a:ahLst/>
              <a:cxnLst/>
              <a:rect l="l" t="t" r="r" b="b"/>
              <a:pathLst>
                <a:path w="58443" h="67028" extrusionOk="0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5193299" y="2931791"/>
              <a:ext cx="918250" cy="531479"/>
            </a:xfrm>
            <a:custGeom>
              <a:avLst/>
              <a:gdLst/>
              <a:ahLst/>
              <a:cxnLst/>
              <a:rect l="l" t="t" r="r" b="b"/>
              <a:pathLst>
                <a:path w="59743" h="34579" extrusionOk="0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5352225" y="3056995"/>
              <a:ext cx="709080" cy="410886"/>
            </a:xfrm>
            <a:custGeom>
              <a:avLst/>
              <a:gdLst/>
              <a:ahLst/>
              <a:cxnLst/>
              <a:rect l="l" t="t" r="r" b="b"/>
              <a:pathLst>
                <a:path w="46134" h="26733" extrusionOk="0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5351718" y="3134414"/>
              <a:ext cx="709587" cy="410886"/>
            </a:xfrm>
            <a:custGeom>
              <a:avLst/>
              <a:gdLst/>
              <a:ahLst/>
              <a:cxnLst/>
              <a:rect l="l" t="t" r="r" b="b"/>
              <a:pathLst>
                <a:path w="46167" h="26733" extrusionOk="0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5352225" y="3211709"/>
              <a:ext cx="709740" cy="411009"/>
            </a:xfrm>
            <a:custGeom>
              <a:avLst/>
              <a:gdLst/>
              <a:ahLst/>
              <a:cxnLst/>
              <a:rect l="l" t="t" r="r" b="b"/>
              <a:pathLst>
                <a:path w="46177" h="26741" extrusionOk="0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5351718" y="3289620"/>
              <a:ext cx="709587" cy="411025"/>
            </a:xfrm>
            <a:custGeom>
              <a:avLst/>
              <a:gdLst/>
              <a:ahLst/>
              <a:cxnLst/>
              <a:rect l="l" t="t" r="r" b="b"/>
              <a:pathLst>
                <a:path w="46167" h="26742" extrusionOk="0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5352225" y="3366824"/>
              <a:ext cx="709080" cy="410733"/>
            </a:xfrm>
            <a:custGeom>
              <a:avLst/>
              <a:gdLst/>
              <a:ahLst/>
              <a:cxnLst/>
              <a:rect l="l" t="t" r="r" b="b"/>
              <a:pathLst>
                <a:path w="46134" h="26723" extrusionOk="0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5379922" y="3643653"/>
              <a:ext cx="33845" cy="114937"/>
            </a:xfrm>
            <a:custGeom>
              <a:avLst/>
              <a:gdLst/>
              <a:ahLst/>
              <a:cxnLst/>
              <a:rect l="l" t="t" r="r" b="b"/>
              <a:pathLst>
                <a:path w="2202" h="7478" extrusionOk="0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5553203" y="3492181"/>
              <a:ext cx="33860" cy="166426"/>
            </a:xfrm>
            <a:custGeom>
              <a:avLst/>
              <a:gdLst/>
              <a:ahLst/>
              <a:cxnLst/>
              <a:rect l="l" t="t" r="r" b="b"/>
              <a:pathLst>
                <a:path w="2203" h="10828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5726500" y="3511901"/>
              <a:ext cx="33338" cy="46725"/>
            </a:xfrm>
            <a:custGeom>
              <a:avLst/>
              <a:gdLst/>
              <a:ahLst/>
              <a:cxnLst/>
              <a:rect l="l" t="t" r="r" b="b"/>
              <a:pathLst>
                <a:path w="2169" h="3040" extrusionOk="0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5899274" y="3344014"/>
              <a:ext cx="33860" cy="115152"/>
            </a:xfrm>
            <a:custGeom>
              <a:avLst/>
              <a:gdLst/>
              <a:ahLst/>
              <a:cxnLst/>
              <a:rect l="l" t="t" r="r" b="b"/>
              <a:pathLst>
                <a:path w="2203" h="7492" extrusionOk="0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5265077" y="3776142"/>
              <a:ext cx="67167" cy="46771"/>
            </a:xfrm>
            <a:custGeom>
              <a:avLst/>
              <a:gdLst/>
              <a:ahLst/>
              <a:cxnLst/>
              <a:rect l="l" t="t" r="r" b="b"/>
              <a:pathLst>
                <a:path w="4370" h="3043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5265077" y="3628605"/>
              <a:ext cx="67167" cy="46786"/>
            </a:xfrm>
            <a:custGeom>
              <a:avLst/>
              <a:gdLst/>
              <a:ahLst/>
              <a:cxnLst/>
              <a:rect l="l" t="t" r="r" b="b"/>
              <a:pathLst>
                <a:path w="4370" h="3044" extrusionOk="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265077" y="3481853"/>
              <a:ext cx="67167" cy="46740"/>
            </a:xfrm>
            <a:custGeom>
              <a:avLst/>
              <a:gdLst/>
              <a:ahLst/>
              <a:cxnLst/>
              <a:rect l="l" t="t" r="r" b="b"/>
              <a:pathLst>
                <a:path w="4370" h="3041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5410170" y="374242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357866" y="3818886"/>
              <a:ext cx="26175" cy="40592"/>
            </a:xfrm>
            <a:custGeom>
              <a:avLst/>
              <a:gdLst/>
              <a:ahLst/>
              <a:cxnLst/>
              <a:rect l="l" t="t" r="r" b="b"/>
              <a:pathLst>
                <a:path w="1703" h="2641" extrusionOk="0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5670108" y="3592593"/>
              <a:ext cx="122038" cy="78402"/>
            </a:xfrm>
            <a:custGeom>
              <a:avLst/>
              <a:gdLst/>
              <a:ahLst/>
              <a:cxnLst/>
              <a:rect l="l" t="t" r="r" b="b"/>
              <a:pathLst>
                <a:path w="7940" h="5101" extrusionOk="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5930045" y="344249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184062" y="1460851"/>
              <a:ext cx="1496070" cy="1859370"/>
            </a:xfrm>
            <a:custGeom>
              <a:avLst/>
              <a:gdLst/>
              <a:ahLst/>
              <a:cxnLst/>
              <a:rect l="l" t="t" r="r" b="b"/>
              <a:pathLst>
                <a:path w="97337" h="120974" extrusionOk="0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223025" y="1482830"/>
              <a:ext cx="1467374" cy="1840081"/>
            </a:xfrm>
            <a:custGeom>
              <a:avLst/>
              <a:gdLst/>
              <a:ahLst/>
              <a:cxnLst/>
              <a:rect l="l" t="t" r="r" b="b"/>
              <a:pathLst>
                <a:path w="95470" h="119719" extrusionOk="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5193299" y="1460851"/>
              <a:ext cx="1486832" cy="860121"/>
            </a:xfrm>
            <a:custGeom>
              <a:avLst/>
              <a:gdLst/>
              <a:ahLst/>
              <a:cxnLst/>
              <a:rect l="l" t="t" r="r" b="b"/>
              <a:pathLst>
                <a:path w="96736" h="55961" extrusionOk="0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5327618" y="2430022"/>
              <a:ext cx="1258572" cy="728184"/>
            </a:xfrm>
            <a:custGeom>
              <a:avLst/>
              <a:gdLst/>
              <a:ahLst/>
              <a:cxnLst/>
              <a:rect l="l" t="t" r="r" b="b"/>
              <a:pathLst>
                <a:path w="81885" h="47377" extrusionOk="0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5328648" y="3137180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5537311" y="3016172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745467" y="2895687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953623" y="2774310"/>
              <a:ext cx="6686" cy="36796"/>
            </a:xfrm>
            <a:custGeom>
              <a:avLst/>
              <a:gdLst/>
              <a:ahLst/>
              <a:cxnLst/>
              <a:rect l="l" t="t" r="r" b="b"/>
              <a:pathLst>
                <a:path w="435" h="2394" extrusionOk="0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6161779" y="2653702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6369934" y="2532694"/>
              <a:ext cx="6686" cy="36934"/>
            </a:xfrm>
            <a:custGeom>
              <a:avLst/>
              <a:gdLst/>
              <a:ahLst/>
              <a:cxnLst/>
              <a:rect l="l" t="t" r="r" b="b"/>
              <a:pathLst>
                <a:path w="435" h="2403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6578613" y="2412224"/>
              <a:ext cx="6163" cy="36412"/>
            </a:xfrm>
            <a:custGeom>
              <a:avLst/>
              <a:gdLst/>
              <a:ahLst/>
              <a:cxnLst/>
              <a:rect l="l" t="t" r="r" b="b"/>
              <a:pathLst>
                <a:path w="401" h="2369" extrusionOk="0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5328648" y="2908383"/>
              <a:ext cx="98967" cy="99090"/>
            </a:xfrm>
            <a:custGeom>
              <a:avLst/>
              <a:gdLst/>
              <a:ahLst/>
              <a:cxnLst/>
              <a:rect l="l" t="t" r="r" b="b"/>
              <a:pathLst>
                <a:path w="6439" h="6447" extrusionOk="0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5442463" y="2745968"/>
              <a:ext cx="91790" cy="141020"/>
            </a:xfrm>
            <a:custGeom>
              <a:avLst/>
              <a:gdLst/>
              <a:ahLst/>
              <a:cxnLst/>
              <a:rect l="l" t="t" r="r" b="b"/>
              <a:pathLst>
                <a:path w="5972" h="9175" extrusionOk="0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5545826" y="2733564"/>
              <a:ext cx="91989" cy="30386"/>
            </a:xfrm>
            <a:custGeom>
              <a:avLst/>
              <a:gdLst/>
              <a:ahLst/>
              <a:cxnLst/>
              <a:rect l="l" t="t" r="r" b="b"/>
              <a:pathLst>
                <a:path w="5985" h="1977" extrusionOk="0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5652155" y="2654086"/>
              <a:ext cx="88208" cy="99598"/>
            </a:xfrm>
            <a:custGeom>
              <a:avLst/>
              <a:gdLst/>
              <a:ahLst/>
              <a:cxnLst/>
              <a:rect l="l" t="t" r="r" b="b"/>
              <a:pathLst>
                <a:path w="5739" h="6480" extrusionOk="0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755211" y="2505320"/>
              <a:ext cx="90760" cy="126864"/>
            </a:xfrm>
            <a:custGeom>
              <a:avLst/>
              <a:gdLst/>
              <a:ahLst/>
              <a:cxnLst/>
              <a:rect l="l" t="t" r="r" b="b"/>
              <a:pathLst>
                <a:path w="5905" h="8254" extrusionOk="0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5861848" y="2410994"/>
              <a:ext cx="85642" cy="74560"/>
            </a:xfrm>
            <a:custGeom>
              <a:avLst/>
              <a:gdLst/>
              <a:ahLst/>
              <a:cxnLst/>
              <a:rect l="l" t="t" r="r" b="b"/>
              <a:pathLst>
                <a:path w="5572" h="4851" extrusionOk="0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5964397" y="2293198"/>
              <a:ext cx="89607" cy="100059"/>
            </a:xfrm>
            <a:custGeom>
              <a:avLst/>
              <a:gdLst/>
              <a:ahLst/>
              <a:cxnLst/>
              <a:rect l="l" t="t" r="r" b="b"/>
              <a:pathLst>
                <a:path w="5830" h="6510" extrusionOk="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6066423" y="2285052"/>
              <a:ext cx="93327" cy="55916"/>
            </a:xfrm>
            <a:custGeom>
              <a:avLst/>
              <a:gdLst/>
              <a:ahLst/>
              <a:cxnLst/>
              <a:rect l="l" t="t" r="r" b="b"/>
              <a:pathLst>
                <a:path w="6072" h="3638" extrusionOk="0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6174090" y="2260522"/>
              <a:ext cx="86902" cy="74806"/>
            </a:xfrm>
            <a:custGeom>
              <a:avLst/>
              <a:gdLst/>
              <a:ahLst/>
              <a:cxnLst/>
              <a:rect l="l" t="t" r="r" b="b"/>
              <a:pathLst>
                <a:path w="5654" h="4867" extrusionOk="0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6273549" y="2056208"/>
              <a:ext cx="95386" cy="183748"/>
            </a:xfrm>
            <a:custGeom>
              <a:avLst/>
              <a:gdLst/>
              <a:ahLst/>
              <a:cxnLst/>
              <a:rect l="l" t="t" r="r" b="b"/>
              <a:pathLst>
                <a:path w="6206" h="11955" extrusionOk="0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6381739" y="1986997"/>
              <a:ext cx="86149" cy="51474"/>
            </a:xfrm>
            <a:custGeom>
              <a:avLst/>
              <a:gdLst/>
              <a:ahLst/>
              <a:cxnLst/>
              <a:rect l="l" t="t" r="r" b="b"/>
              <a:pathLst>
                <a:path w="5605" h="3349" extrusionOk="0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6481705" y="1786127"/>
              <a:ext cx="95755" cy="183134"/>
            </a:xfrm>
            <a:custGeom>
              <a:avLst/>
              <a:gdLst/>
              <a:ahLst/>
              <a:cxnLst/>
              <a:rect l="l" t="t" r="r" b="b"/>
              <a:pathLst>
                <a:path w="6230" h="11915" extrusionOk="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5419392" y="287896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5523478" y="2713368"/>
              <a:ext cx="34460" cy="40838"/>
            </a:xfrm>
            <a:custGeom>
              <a:avLst/>
              <a:gdLst/>
              <a:ahLst/>
              <a:cxnLst/>
              <a:rect l="l" t="t" r="r" b="b"/>
              <a:pathLst>
                <a:path w="2242" h="2657" extrusionOk="0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5627548" y="2743309"/>
              <a:ext cx="34091" cy="40623"/>
            </a:xfrm>
            <a:custGeom>
              <a:avLst/>
              <a:gdLst/>
              <a:ahLst/>
              <a:cxnLst/>
              <a:rect l="l" t="t" r="r" b="b"/>
              <a:pathLst>
                <a:path w="2218" h="2643" extrusionOk="0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5732141" y="2623638"/>
              <a:ext cx="33583" cy="40331"/>
            </a:xfrm>
            <a:custGeom>
              <a:avLst/>
              <a:gdLst/>
              <a:ahLst/>
              <a:cxnLst/>
              <a:rect l="l" t="t" r="r" b="b"/>
              <a:pathLst>
                <a:path w="2185" h="2624" extrusionOk="0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5836227" y="247290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5940297" y="2382667"/>
              <a:ext cx="33952" cy="40838"/>
            </a:xfrm>
            <a:custGeom>
              <a:avLst/>
              <a:gdLst/>
              <a:ahLst/>
              <a:cxnLst/>
              <a:rect l="l" t="t" r="r" b="b"/>
              <a:pathLst>
                <a:path w="2209" h="2657" extrusionOk="0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6148453" y="2323108"/>
              <a:ext cx="33937" cy="39901"/>
            </a:xfrm>
            <a:custGeom>
              <a:avLst/>
              <a:gdLst/>
              <a:ahLst/>
              <a:cxnLst/>
              <a:rect l="l" t="t" r="r" b="b"/>
              <a:pathLst>
                <a:path w="2208" h="2596" extrusionOk="0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6252538" y="2232656"/>
              <a:ext cx="33937" cy="40116"/>
            </a:xfrm>
            <a:custGeom>
              <a:avLst/>
              <a:gdLst/>
              <a:ahLst/>
              <a:cxnLst/>
              <a:rect l="l" t="t" r="r" b="b"/>
              <a:pathLst>
                <a:path w="2208" h="2610" extrusionOk="0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6460694" y="1962344"/>
              <a:ext cx="33338" cy="40239"/>
            </a:xfrm>
            <a:custGeom>
              <a:avLst/>
              <a:gdLst/>
              <a:ahLst/>
              <a:cxnLst/>
              <a:rect l="l" t="t" r="r" b="b"/>
              <a:pathLst>
                <a:path w="2169" h="2618" extrusionOk="0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6356609" y="2021933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6564765" y="1752051"/>
              <a:ext cx="34091" cy="40838"/>
            </a:xfrm>
            <a:custGeom>
              <a:avLst/>
              <a:gdLst/>
              <a:ahLst/>
              <a:cxnLst/>
              <a:rect l="l" t="t" r="r" b="b"/>
              <a:pathLst>
                <a:path w="2218" h="2657" extrusionOk="0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6044382" y="2262904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5330692" y="1648811"/>
              <a:ext cx="1253055" cy="1247921"/>
            </a:xfrm>
            <a:custGeom>
              <a:avLst/>
              <a:gdLst/>
              <a:ahLst/>
              <a:cxnLst/>
              <a:rect l="l" t="t" r="r" b="b"/>
              <a:pathLst>
                <a:path w="81526" h="81192" extrusionOk="0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6126412" y="1937613"/>
              <a:ext cx="40515" cy="52504"/>
            </a:xfrm>
            <a:custGeom>
              <a:avLst/>
              <a:gdLst/>
              <a:ahLst/>
              <a:cxnLst/>
              <a:rect l="l" t="t" r="r" b="b"/>
              <a:pathLst>
                <a:path w="2636" h="3416" extrusionOk="0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5718293" y="2009437"/>
              <a:ext cx="347208" cy="261797"/>
            </a:xfrm>
            <a:custGeom>
              <a:avLst/>
              <a:gdLst/>
              <a:ahLst/>
              <a:cxnLst/>
              <a:rect l="l" t="t" r="r" b="b"/>
              <a:pathLst>
                <a:path w="22590" h="17033" extrusionOk="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5728560" y="2105869"/>
              <a:ext cx="182012" cy="123083"/>
            </a:xfrm>
            <a:custGeom>
              <a:avLst/>
              <a:gdLst/>
              <a:ahLst/>
              <a:cxnLst/>
              <a:rect l="l" t="t" r="r" b="b"/>
              <a:pathLst>
                <a:path w="11842" h="8008" extrusionOk="0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6088986" y="3557335"/>
              <a:ext cx="607038" cy="433757"/>
            </a:xfrm>
            <a:custGeom>
              <a:avLst/>
              <a:gdLst/>
              <a:ahLst/>
              <a:cxnLst/>
              <a:rect l="l" t="t" r="r" b="b"/>
              <a:pathLst>
                <a:path w="39495" h="28221" extrusionOk="0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6382753" y="3724222"/>
              <a:ext cx="313671" cy="266193"/>
            </a:xfrm>
            <a:custGeom>
              <a:avLst/>
              <a:gdLst/>
              <a:ahLst/>
              <a:cxnLst/>
              <a:rect l="l" t="t" r="r" b="b"/>
              <a:pathLst>
                <a:path w="20408" h="17319" extrusionOk="0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6059245" y="3557335"/>
              <a:ext cx="666520" cy="350697"/>
            </a:xfrm>
            <a:custGeom>
              <a:avLst/>
              <a:gdLst/>
              <a:ahLst/>
              <a:cxnLst/>
              <a:rect l="l" t="t" r="r" b="b"/>
              <a:pathLst>
                <a:path w="43365" h="22817" extrusionOk="0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6118205" y="3586814"/>
              <a:ext cx="548601" cy="187145"/>
            </a:xfrm>
            <a:custGeom>
              <a:avLst/>
              <a:gdLst/>
              <a:ahLst/>
              <a:cxnLst/>
              <a:rect l="l" t="t" r="r" b="b"/>
              <a:pathLst>
                <a:path w="35693" h="12176" extrusionOk="0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6120771" y="3624240"/>
              <a:ext cx="543468" cy="254312"/>
            </a:xfrm>
            <a:custGeom>
              <a:avLst/>
              <a:gdLst/>
              <a:ahLst/>
              <a:cxnLst/>
              <a:rect l="l" t="t" r="r" b="b"/>
              <a:pathLst>
                <a:path w="35359" h="16546" extrusionOk="0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6041293" y="3869622"/>
              <a:ext cx="146138" cy="113185"/>
            </a:xfrm>
            <a:custGeom>
              <a:avLst/>
              <a:gdLst/>
              <a:ahLst/>
              <a:cxnLst/>
              <a:rect l="l" t="t" r="r" b="b"/>
              <a:pathLst>
                <a:path w="9508" h="7364" extrusionOk="0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6051560" y="3893400"/>
              <a:ext cx="136393" cy="89438"/>
            </a:xfrm>
            <a:custGeom>
              <a:avLst/>
              <a:gdLst/>
              <a:ahLst/>
              <a:cxnLst/>
              <a:rect l="l" t="t" r="r" b="b"/>
              <a:pathLst>
                <a:path w="8874" h="5819" extrusionOk="0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6" name="Google Shape;1906;p41"/>
          <p:cNvGrpSpPr/>
          <p:nvPr/>
        </p:nvGrpSpPr>
        <p:grpSpPr>
          <a:xfrm>
            <a:off x="10844786" y="1221405"/>
            <a:ext cx="669286" cy="968295"/>
            <a:chOff x="6071034" y="1775045"/>
            <a:chExt cx="1544270" cy="2178882"/>
          </a:xfrm>
        </p:grpSpPr>
        <p:sp>
          <p:nvSpPr>
            <p:cNvPr id="1907" name="Google Shape;1907;p41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1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1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1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1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1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1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1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1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1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1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1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1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1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42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42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42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42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42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42"/>
          <p:cNvSpPr txBox="1"/>
          <p:nvPr/>
        </p:nvSpPr>
        <p:spPr>
          <a:xfrm>
            <a:off x="2504950" y="8424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globale în 2022: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0" name="Google Shape;1950;p42"/>
          <p:cNvSpPr txBox="1"/>
          <p:nvPr/>
        </p:nvSpPr>
        <p:spPr>
          <a:xfrm>
            <a:off x="2549350" y="1632838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 anuală (CAGR 2022-2029):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1" name="Google Shape;1951;p42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2" name="Google Shape;1952;p42"/>
          <p:cNvSpPr txBox="1"/>
          <p:nvPr/>
        </p:nvSpPr>
        <p:spPr>
          <a:xfrm>
            <a:off x="2549350" y="3365700"/>
            <a:ext cx="456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7.62 miliarde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3" name="Google Shape;1953;p42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4" name="Google Shape;1954;p42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55" name="Google Shape;1955;p42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956" name="Google Shape;1956;p42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25" y="508750"/>
            <a:ext cx="6539625" cy="447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3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995" name="Google Shape;1995;p43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44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44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44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44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44"/>
          <p:cNvSpPr txBox="1"/>
          <p:nvPr/>
        </p:nvSpPr>
        <p:spPr>
          <a:xfrm>
            <a:off x="2504950" y="8424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globale în 2022: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8" name="Google Shape;2038;p44"/>
          <p:cNvSpPr txBox="1"/>
          <p:nvPr/>
        </p:nvSpPr>
        <p:spPr>
          <a:xfrm>
            <a:off x="2549350" y="1632838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 anuală (CAGR 2022-2029):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9" name="Google Shape;2039;p44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0" name="Google Shape;2040;p44"/>
          <p:cNvSpPr txBox="1"/>
          <p:nvPr/>
        </p:nvSpPr>
        <p:spPr>
          <a:xfrm>
            <a:off x="2549350" y="3365700"/>
            <a:ext cx="456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7.62 miliarde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1" name="Google Shape;2041;p44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2" name="Google Shape;2042;p44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43" name="Google Shape;2043;p44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044" name="Google Shape;2044;p44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600" y="507600"/>
            <a:ext cx="6541199" cy="447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p45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083" name="Google Shape;2083;p45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616</Words>
  <Application>Microsoft Office PowerPoint</Application>
  <PresentationFormat>On-screen Show (16:9)</PresentationFormat>
  <Paragraphs>181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Comfortaa</vt:lpstr>
      <vt:lpstr>Catamaran</vt:lpstr>
      <vt:lpstr>Libre Franklin</vt:lpstr>
      <vt:lpstr>Caveat Medium</vt:lpstr>
      <vt:lpstr>Libre Franklin Medium</vt:lpstr>
      <vt:lpstr>Arial</vt:lpstr>
      <vt:lpstr>Caveat</vt:lpstr>
      <vt:lpstr>Isometric SEO Strategy by Slidesgo</vt:lpstr>
      <vt:lpstr>SpeedCatch </vt:lpstr>
      <vt:lpstr>01</vt:lpstr>
      <vt:lpstr>PowerPoint Presentation</vt:lpstr>
      <vt:lpstr>Căutare semantică avansată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Competitori</vt:lpstr>
      <vt:lpstr>03</vt:lpstr>
      <vt:lpstr>PowerPoint Presentation</vt:lpstr>
      <vt:lpstr>Metrici </vt:lpstr>
      <vt:lpstr>PowerPoint Presentation</vt:lpstr>
      <vt:lpstr>PowerPoint Presentation</vt:lpstr>
      <vt:lpstr>Flow-ul de căutare 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ARIANA-MARIA STAN</cp:lastModifiedBy>
  <cp:revision>4</cp:revision>
  <dcterms:modified xsi:type="dcterms:W3CDTF">2025-01-15T22:29:02Z</dcterms:modified>
</cp:coreProperties>
</file>